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-72" y="52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2F7092-E92B-4748-AB45-BF4D2C1B54A9}" type="datetimeFigureOut">
              <a:rPr lang="es-ES"/>
              <a:pPr>
                <a:defRPr/>
              </a:pPr>
              <a:t>13/10/2010</a:t>
            </a:fld>
            <a:endParaRPr lang="es-ES"/>
          </a:p>
        </p:txBody>
      </p:sp>
      <p:sp>
        <p:nvSpPr>
          <p:cNvPr id="5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12FBE-D0E5-492C-AD55-B98479A61E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83D32-E3AA-4F04-B498-C070FC34C51E}" type="datetimeFigureOut">
              <a:rPr lang="es-ES"/>
              <a:pPr>
                <a:defRPr/>
              </a:pPr>
              <a:t>13/10/2010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10C6F4-BEBA-492C-9F19-79757B55D6B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8491B-9881-4BCB-AF90-B285613A4520}" type="datetimeFigureOut">
              <a:rPr lang="es-ES"/>
              <a:pPr>
                <a:defRPr/>
              </a:pPr>
              <a:t>13/10/2010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37C202-D2CA-4B10-B34E-223EE52C4A8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C621B-C2C8-49B9-8F93-E12FD9935B7A}" type="datetimeFigureOut">
              <a:rPr lang="es-ES"/>
              <a:pPr>
                <a:defRPr/>
              </a:pPr>
              <a:t>13/10/2010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E6BFE1-F634-48F6-AD10-1C524039564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F0BA4-0084-4F1A-97D6-4535BED5CFEC}" type="datetimeFigureOut">
              <a:rPr lang="es-ES"/>
              <a:pPr>
                <a:defRPr/>
              </a:pPr>
              <a:t>13/10/2010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7F781D-B06D-4226-B744-5597D449169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8DB6B-BCE3-49BD-9F81-F674CBE4ED00}" type="datetimeFigureOut">
              <a:rPr lang="es-ES"/>
              <a:pPr>
                <a:defRPr/>
              </a:pPr>
              <a:t>13/10/2010</a:t>
            </a:fld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9EE73-1DE6-408F-85C3-B23A55D6345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03B70-6ED1-44CD-AD8B-ABA7F1B5B06C}" type="datetimeFigureOut">
              <a:rPr lang="es-ES"/>
              <a:pPr>
                <a:defRPr/>
              </a:pPr>
              <a:t>13/10/2010</a:t>
            </a:fld>
            <a:endParaRPr lang="es-ES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61BA8-BD71-467A-B7F9-24343ED9FFD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322A4-C1A9-4454-A3F3-FA3B464398A2}" type="datetimeFigureOut">
              <a:rPr lang="es-ES"/>
              <a:pPr>
                <a:defRPr/>
              </a:pPr>
              <a:t>13/10/2010</a:t>
            </a:fld>
            <a:endParaRPr lang="es-ES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0DC3B8-B733-4E65-9DFE-45A9D249403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BD8D9-9759-43A3-8821-E917C08BE9EE}" type="datetimeFigureOut">
              <a:rPr lang="es-ES"/>
              <a:pPr>
                <a:defRPr/>
              </a:pPr>
              <a:t>13/10/2010</a:t>
            </a:fld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BCC3-B3E4-4164-8E10-29734E129FE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F954C-F7B9-4F51-B43B-5CE76726C644}" type="datetimeFigureOut">
              <a:rPr lang="es-ES"/>
              <a:pPr>
                <a:defRPr/>
              </a:pPr>
              <a:t>13/10/2010</a:t>
            </a:fld>
            <a:endParaRPr lang="es-ES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AA9F8-2A94-4798-814D-207FE52E0A5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8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11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10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3B2E4-ACE7-43ED-8FAF-304DC108CFB0}" type="datetimeFigureOut">
              <a:rPr lang="es-ES"/>
              <a:pPr>
                <a:defRPr/>
              </a:pPr>
              <a:t>13/10/2010</a:t>
            </a:fld>
            <a:endParaRPr lang="es-ES"/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A9C8C-B134-4F45-B0F0-63ED1EB179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FA04546-32F0-4F0F-A6D6-72A47E8EA135}" type="datetimeFigureOut">
              <a:rPr lang="es-ES"/>
              <a:pPr>
                <a:defRPr/>
              </a:pPr>
              <a:t>13/10/2010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1310E9D-60F5-40F6-98F2-8A34313AA35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grpSp>
        <p:nvGrpSpPr>
          <p:cNvPr id="1033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1" r:id="rId5"/>
    <p:sldLayoutId id="2147483680" r:id="rId6"/>
    <p:sldLayoutId id="2147483679" r:id="rId7"/>
    <p:sldLayoutId id="2147483678" r:id="rId8"/>
    <p:sldLayoutId id="2147483686" r:id="rId9"/>
    <p:sldLayoutId id="2147483677" r:id="rId10"/>
    <p:sldLayoutId id="214748367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95288" y="1643063"/>
            <a:ext cx="8353425" cy="157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159000" indent="-2159000"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latin typeface="Comic Sans MS" pitchFamily="66" charset="0"/>
              </a:rPr>
              <a:t>Docente responsable: </a:t>
            </a:r>
            <a:r>
              <a:rPr lang="es-AR" sz="1600" dirty="0" err="1">
                <a:latin typeface="Comic Sans MS" pitchFamily="66" charset="0"/>
              </a:rPr>
              <a:t>Dr</a:t>
            </a:r>
            <a:r>
              <a:rPr lang="es-AR" sz="1600" dirty="0">
                <a:latin typeface="Comic Sans MS" pitchFamily="66" charset="0"/>
              </a:rPr>
              <a:t>  Renato de Mello Prado (</a:t>
            </a:r>
            <a:r>
              <a:rPr lang="es-ES" sz="1600" dirty="0">
                <a:latin typeface="Comic Sans MS" pitchFamily="66" charset="0"/>
              </a:rPr>
              <a:t>Facultad de Ciencias Agrarias y Veterinarias de </a:t>
            </a:r>
            <a:r>
              <a:rPr lang="es-ES" sz="1600" dirty="0" err="1">
                <a:latin typeface="Comic Sans MS" pitchFamily="66" charset="0"/>
              </a:rPr>
              <a:t>Jaboticabal</a:t>
            </a:r>
            <a:r>
              <a:rPr lang="es-ES" sz="1600" dirty="0">
                <a:latin typeface="Comic Sans MS" pitchFamily="66" charset="0"/>
              </a:rPr>
              <a:t>, Universidad Estadual Paulista </a:t>
            </a:r>
            <a:r>
              <a:rPr lang="es-ES" sz="1600" dirty="0" err="1">
                <a:latin typeface="Comic Sans MS" pitchFamily="66" charset="0"/>
              </a:rPr>
              <a:t>Júlio</a:t>
            </a:r>
            <a:r>
              <a:rPr lang="es-ES" sz="1600" dirty="0">
                <a:latin typeface="Comic Sans MS" pitchFamily="66" charset="0"/>
              </a:rPr>
              <a:t> de </a:t>
            </a:r>
            <a:r>
              <a:rPr lang="es-ES" sz="1600" dirty="0" err="1">
                <a:latin typeface="Comic Sans MS" pitchFamily="66" charset="0"/>
              </a:rPr>
              <a:t>Mesquita</a:t>
            </a:r>
            <a:r>
              <a:rPr lang="es-ES" sz="1600" dirty="0">
                <a:latin typeface="Comic Sans MS" pitchFamily="66" charset="0"/>
              </a:rPr>
              <a:t> </a:t>
            </a:r>
            <a:r>
              <a:rPr lang="es-ES" sz="1600" dirty="0" err="1">
                <a:latin typeface="Comic Sans MS" pitchFamily="66" charset="0"/>
              </a:rPr>
              <a:t>Filho</a:t>
            </a:r>
            <a:r>
              <a:rPr lang="es-ES" sz="1600" dirty="0">
                <a:latin typeface="Comic Sans MS" pitchFamily="66" charset="0"/>
              </a:rPr>
              <a:t>, Brasil)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latin typeface="Comic Sans MS" pitchFamily="66" charset="0"/>
              </a:rPr>
              <a:t> </a:t>
            </a:r>
            <a:endParaRPr lang="es-ES" sz="1600" dirty="0">
              <a:latin typeface="Comic Sans MS" pitchFamily="66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latin typeface="Comic Sans MS" pitchFamily="66" charset="0"/>
              </a:rPr>
              <a:t>Docente colaboradora: Dra. Silvia G. Assuero (</a:t>
            </a:r>
            <a:r>
              <a:rPr lang="es-ES" sz="1600" dirty="0">
                <a:latin typeface="Comic Sans MS" pitchFamily="66" charset="0"/>
              </a:rPr>
              <a:t>Facultad de Ciencias Agrarias</a:t>
            </a:r>
            <a:r>
              <a:rPr lang="es-AR" sz="1600" dirty="0">
                <a:latin typeface="Comic Sans MS" pitchFamily="66" charset="0"/>
              </a:rPr>
              <a:t>, </a:t>
            </a:r>
            <a:r>
              <a:rPr lang="es-AR" sz="1600" dirty="0" err="1">
                <a:latin typeface="Comic Sans MS" pitchFamily="66" charset="0"/>
              </a:rPr>
              <a:t>UNMdP</a:t>
            </a:r>
            <a:r>
              <a:rPr lang="es-AR" sz="1600" dirty="0">
                <a:latin typeface="Comic Sans MS" pitchFamily="66" charset="0"/>
              </a:rPr>
              <a:t>)</a:t>
            </a:r>
            <a:endParaRPr lang="es-ES" sz="1600" dirty="0">
              <a:latin typeface="Comic Sans MS" pitchFamily="66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es-ES" sz="1600" dirty="0">
              <a:latin typeface="Comic Sans MS" pitchFamily="66" charset="0"/>
            </a:endParaRPr>
          </a:p>
        </p:txBody>
      </p:sp>
      <p:sp>
        <p:nvSpPr>
          <p:cNvPr id="13314" name="4 CuadroTexto"/>
          <p:cNvSpPr txBox="1">
            <a:spLocks noChangeArrowheads="1"/>
          </p:cNvSpPr>
          <p:nvPr/>
        </p:nvSpPr>
        <p:spPr bwMode="auto">
          <a:xfrm>
            <a:off x="3203575" y="3716338"/>
            <a:ext cx="11080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AR">
                <a:latin typeface="Constantia" pitchFamily="18" charset="0"/>
              </a:rPr>
              <a:t>	</a:t>
            </a:r>
            <a:endParaRPr lang="es-ES">
              <a:latin typeface="Constantia" pitchFamily="18" charset="0"/>
            </a:endParaRPr>
          </a:p>
          <a:p>
            <a:r>
              <a:rPr lang="es-AR" b="1">
                <a:latin typeface="Constantia" pitchFamily="18" charset="0"/>
              </a:rPr>
              <a:t> </a:t>
            </a:r>
            <a:endParaRPr lang="es-ES">
              <a:latin typeface="Constantia" pitchFamily="18" charset="0"/>
            </a:endParaRPr>
          </a:p>
        </p:txBody>
      </p:sp>
      <p:sp>
        <p:nvSpPr>
          <p:cNvPr id="13315" name="5 CuadroTexto"/>
          <p:cNvSpPr txBox="1">
            <a:spLocks noChangeArrowheads="1"/>
          </p:cNvSpPr>
          <p:nvPr/>
        </p:nvSpPr>
        <p:spPr bwMode="auto">
          <a:xfrm>
            <a:off x="827088" y="3141663"/>
            <a:ext cx="7596187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b="1">
                <a:latin typeface="Comic Sans MS" pitchFamily="66" charset="0"/>
              </a:rPr>
              <a:t>Curso dirigido a estudiantes avanzados o de posgrado de Ciencias Agrarias, Biología y carreras afines</a:t>
            </a:r>
          </a:p>
          <a:p>
            <a:pPr algn="just"/>
            <a:endParaRPr lang="es-ES">
              <a:latin typeface="Comic Sans MS" pitchFamily="66" charset="0"/>
            </a:endParaRPr>
          </a:p>
          <a:p>
            <a:pPr algn="just"/>
            <a:r>
              <a:rPr lang="es-AR">
                <a:latin typeface="Comic Sans MS" pitchFamily="66" charset="0"/>
              </a:rPr>
              <a:t>Tiene como objetivos conceptualizar y desarrollar las principales teorías relacionadas con la nutrición mineral y la evaluación del estado nutricional de las plantas a través de la interpretación del análisis foliar y de tejidos vegetales</a:t>
            </a:r>
          </a:p>
          <a:p>
            <a:pPr algn="just"/>
            <a:endParaRPr lang="es-AR">
              <a:latin typeface="Comic Sans MS" pitchFamily="66" charset="0"/>
            </a:endParaRPr>
          </a:p>
          <a:p>
            <a:pPr algn="just"/>
            <a:r>
              <a:rPr lang="es-AR">
                <a:latin typeface="Comic Sans MS" pitchFamily="66" charset="0"/>
              </a:rPr>
              <a:t>Duración: 30 hs teóricas </a:t>
            </a:r>
            <a:endParaRPr lang="es-ES">
              <a:latin typeface="Comic Sans MS" pitchFamily="66" charset="0"/>
            </a:endParaRPr>
          </a:p>
          <a:p>
            <a:pPr algn="just"/>
            <a:endParaRPr lang="es-ES"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 rot="20679448">
            <a:off x="5449888" y="5260975"/>
            <a:ext cx="3582987" cy="584200"/>
          </a:xfrm>
          <a:prstGeom prst="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D</a:t>
            </a:r>
            <a:r>
              <a:rPr lang="es-AR" sz="1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el 21 al 25 de febrero de 2011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1600" dirty="0">
                <a:solidFill>
                  <a:schemeClr val="tx2">
                    <a:lumMod val="10000"/>
                  </a:schemeClr>
                </a:solidFill>
                <a:latin typeface="Comic Sans MS" pitchFamily="66" charset="0"/>
              </a:rPr>
              <a:t>en la Facultad de Ciencias Agrarias </a:t>
            </a:r>
            <a:endParaRPr lang="es-ES" sz="1600" dirty="0">
              <a:solidFill>
                <a:schemeClr val="tx2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3317" name="7 Rectángulo"/>
          <p:cNvSpPr>
            <a:spLocks noChangeArrowheads="1"/>
          </p:cNvSpPr>
          <p:nvPr/>
        </p:nvSpPr>
        <p:spPr bwMode="auto">
          <a:xfrm>
            <a:off x="5219700" y="6289675"/>
            <a:ext cx="37258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s-AR" sz="1400">
                <a:latin typeface="Comic Sans MS" pitchFamily="66" charset="0"/>
              </a:rPr>
              <a:t>Informes: sgassuero@balcarce.inta.gov.ar</a:t>
            </a:r>
          </a:p>
          <a:p>
            <a:pPr algn="just"/>
            <a:r>
              <a:rPr lang="es-AR" sz="1400">
                <a:latin typeface="Comic Sans MS" pitchFamily="66" charset="0"/>
              </a:rPr>
              <a:t>                 Tel. 02266 439100 ext. 266  </a:t>
            </a:r>
            <a:endParaRPr lang="es-ES" sz="1400">
              <a:latin typeface="Comic Sans MS" pitchFamily="66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-108520" y="858778"/>
            <a:ext cx="936104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AR" sz="3000" b="1" dirty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tx2">
                    <a:lumMod val="75000"/>
                  </a:schemeClr>
                </a:solidFill>
                <a:effectLst>
                  <a:innerShdw blurRad="63500" dist="50800" dir="5400000">
                    <a:prstClr val="black">
                      <a:alpha val="50000"/>
                    </a:prstClr>
                  </a:innerShdw>
                </a:effectLst>
                <a:latin typeface="Comic Sans MS" pitchFamily="66" charset="0"/>
              </a:rPr>
              <a:t>Nutrición mineral: diagnóstico foliar en cultivos</a:t>
            </a:r>
            <a:endParaRPr lang="es-ES" sz="3000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grpSp>
        <p:nvGrpSpPr>
          <p:cNvPr id="13319" name="21 Grupo"/>
          <p:cNvGrpSpPr>
            <a:grpSpLocks/>
          </p:cNvGrpSpPr>
          <p:nvPr/>
        </p:nvGrpSpPr>
        <p:grpSpPr bwMode="auto">
          <a:xfrm>
            <a:off x="-4763" y="6145213"/>
            <a:ext cx="4408488" cy="863600"/>
            <a:chOff x="-4715" y="6145689"/>
            <a:chExt cx="4408884" cy="863349"/>
          </a:xfrm>
        </p:grpSpPr>
        <p:grpSp>
          <p:nvGrpSpPr>
            <p:cNvPr id="13320" name="17 Grupo"/>
            <p:cNvGrpSpPr>
              <a:grpSpLocks/>
            </p:cNvGrpSpPr>
            <p:nvPr/>
          </p:nvGrpSpPr>
          <p:grpSpPr bwMode="auto">
            <a:xfrm>
              <a:off x="-4715" y="6145689"/>
              <a:ext cx="4408884" cy="863349"/>
              <a:chOff x="-36512" y="6145689"/>
              <a:chExt cx="4408884" cy="863349"/>
            </a:xfrm>
          </p:grpSpPr>
          <p:pic>
            <p:nvPicPr>
              <p:cNvPr id="13323" name="Picture 9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2349988" y="6145689"/>
                <a:ext cx="1069884" cy="80274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4" name="Picture 4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1619672" y="6145689"/>
                <a:ext cx="819150" cy="7810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5" name="Picture 7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1043608" y="6145689"/>
                <a:ext cx="628077" cy="8367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6" name="Picture 5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-36512" y="6145689"/>
                <a:ext cx="648072" cy="863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7" name="Picture 3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611560" y="6145689"/>
                <a:ext cx="527905" cy="8268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8" name="Picture 6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419872" y="6145689"/>
                <a:ext cx="952500" cy="7101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19" name="18 CuadroTexto"/>
            <p:cNvSpPr txBox="1"/>
            <p:nvPr/>
          </p:nvSpPr>
          <p:spPr>
            <a:xfrm>
              <a:off x="568424" y="6164733"/>
              <a:ext cx="576315" cy="21583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s-ES" sz="800" dirty="0">
                  <a:solidFill>
                    <a:schemeClr val="tx2">
                      <a:lumMod val="10000"/>
                    </a:schemeClr>
                  </a:solidFill>
                  <a:latin typeface="Arial" pitchFamily="34" charset="0"/>
                  <a:cs typeface="Arial" pitchFamily="34" charset="0"/>
                </a:rPr>
                <a:t>-Ca</a:t>
              </a:r>
              <a:endParaRPr lang="es-ES" sz="800" dirty="0">
                <a:solidFill>
                  <a:schemeClr val="tx2">
                    <a:lumMod val="1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322" name="19 CuadroTexto"/>
            <p:cNvSpPr txBox="1">
              <a:spLocks noChangeArrowheads="1"/>
            </p:cNvSpPr>
            <p:nvPr/>
          </p:nvSpPr>
          <p:spPr bwMode="auto">
            <a:xfrm>
              <a:off x="1086475" y="6569900"/>
              <a:ext cx="576064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s-ES" sz="800">
                  <a:cs typeface="Arial" charset="0"/>
                </a:rPr>
                <a:t>-Mg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ujo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90</TotalTime>
  <Words>111</Words>
  <Application>Microsoft Office PowerPoint</Application>
  <PresentationFormat>Apresentação na tela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Modelo de design</vt:lpstr>
      </vt:variant>
      <vt:variant>
        <vt:i4>4</vt:i4>
      </vt:variant>
      <vt:variant>
        <vt:lpstr>Títulos de slides</vt:lpstr>
      </vt:variant>
      <vt:variant>
        <vt:i4>1</vt:i4>
      </vt:variant>
    </vt:vector>
  </HeadingPairs>
  <TitlesOfParts>
    <vt:vector size="10" baseType="lpstr">
      <vt:lpstr>Constantia</vt:lpstr>
      <vt:lpstr>Arial</vt:lpstr>
      <vt:lpstr>Calibri</vt:lpstr>
      <vt:lpstr>Wingdings 2</vt:lpstr>
      <vt:lpstr>Comic Sans MS</vt:lpstr>
      <vt:lpstr>Flujo</vt:lpstr>
      <vt:lpstr>Flujo</vt:lpstr>
      <vt:lpstr>Flujo</vt:lpstr>
      <vt:lpstr>Flujo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Silvia Assuero</dc:creator>
  <cp:lastModifiedBy>usuario</cp:lastModifiedBy>
  <cp:revision>16</cp:revision>
  <dcterms:created xsi:type="dcterms:W3CDTF">2010-10-12T15:57:16Z</dcterms:created>
  <dcterms:modified xsi:type="dcterms:W3CDTF">2010-10-13T13:29:38Z</dcterms:modified>
</cp:coreProperties>
</file>