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47"/>
  </p:notesMasterIdLst>
  <p:sldIdLst>
    <p:sldId id="261" r:id="rId2"/>
    <p:sldId id="263" r:id="rId3"/>
    <p:sldId id="341" r:id="rId4"/>
    <p:sldId id="444" r:id="rId5"/>
    <p:sldId id="343" r:id="rId6"/>
    <p:sldId id="450" r:id="rId7"/>
    <p:sldId id="344" r:id="rId8"/>
    <p:sldId id="459" r:id="rId9"/>
    <p:sldId id="461" r:id="rId10"/>
    <p:sldId id="458" r:id="rId11"/>
    <p:sldId id="436" r:id="rId12"/>
    <p:sldId id="437" r:id="rId13"/>
    <p:sldId id="449" r:id="rId14"/>
    <p:sldId id="342" r:id="rId15"/>
    <p:sldId id="345" r:id="rId16"/>
    <p:sldId id="362" r:id="rId17"/>
    <p:sldId id="340" r:id="rId18"/>
    <p:sldId id="346" r:id="rId19"/>
    <p:sldId id="363" r:id="rId20"/>
    <p:sldId id="364" r:id="rId21"/>
    <p:sldId id="365" r:id="rId22"/>
    <p:sldId id="264" r:id="rId23"/>
    <p:sldId id="347" r:id="rId24"/>
    <p:sldId id="348" r:id="rId25"/>
    <p:sldId id="446" r:id="rId26"/>
    <p:sldId id="447" r:id="rId27"/>
    <p:sldId id="352" r:id="rId28"/>
    <p:sldId id="367" r:id="rId29"/>
    <p:sldId id="353" r:id="rId30"/>
    <p:sldId id="439" r:id="rId31"/>
    <p:sldId id="357" r:id="rId32"/>
    <p:sldId id="355" r:id="rId33"/>
    <p:sldId id="354" r:id="rId34"/>
    <p:sldId id="445" r:id="rId35"/>
    <p:sldId id="356" r:id="rId36"/>
    <p:sldId id="452" r:id="rId37"/>
    <p:sldId id="366" r:id="rId38"/>
    <p:sldId id="358" r:id="rId39"/>
    <p:sldId id="359" r:id="rId40"/>
    <p:sldId id="360" r:id="rId41"/>
    <p:sldId id="438" r:id="rId42"/>
    <p:sldId id="448" r:id="rId43"/>
    <p:sldId id="451" r:id="rId44"/>
    <p:sldId id="456" r:id="rId45"/>
    <p:sldId id="457" r:id="rId4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33"/>
    <a:srgbClr val="66FF33"/>
    <a:srgbClr val="669900"/>
    <a:srgbClr val="0033CC"/>
    <a:srgbClr val="FFFF00"/>
    <a:srgbClr val="A50021"/>
    <a:srgbClr val="CC3300"/>
    <a:srgbClr val="33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29256" autoAdjust="0"/>
    <p:restoredTop sz="90955" autoAdjust="0"/>
  </p:normalViewPr>
  <p:slideViewPr>
    <p:cSldViewPr>
      <p:cViewPr>
        <p:scale>
          <a:sx n="71" d="100"/>
          <a:sy n="71" d="100"/>
        </p:scale>
        <p:origin x="-78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8" d="100"/>
          <a:sy n="58" d="100"/>
        </p:scale>
        <p:origin x="-181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4.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4.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image" Target="../media/image4.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4.png"/></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4.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pPr>
              <a:defRPr/>
            </a:pPr>
            <a:fld id="{6BA2C1E2-CC46-4742-8EF6-10F363023BAC}" type="datetimeFigureOut">
              <a:rPr lang="pt-BR"/>
              <a:pPr>
                <a:defRPr/>
              </a:pPr>
              <a:t>8/2/2011</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smtClean="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pPr>
              <a:defRPr/>
            </a:pPr>
            <a:fld id="{CBED4FA5-CD87-4786-A7B7-698EA8D1FD2F}" type="slidenum">
              <a:rPr lang="pt-BR"/>
              <a:pPr>
                <a:defRPr/>
              </a:pPr>
              <a:t>‹nº›</a:t>
            </a:fld>
            <a:endParaRPr 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latin typeface="Arial" charset="0"/>
              </a:rPr>
              <a:t>International Plant Nutrition Institute</a:t>
            </a:r>
          </a:p>
        </p:txBody>
      </p:sp>
      <p:sp>
        <p:nvSpPr>
          <p:cNvPr id="13517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51ECAE4-D631-462A-B531-FC3570ECF458}" type="slidenum">
              <a:rPr lang="en-US" smtClean="0">
                <a:latin typeface="Arial" charset="0"/>
              </a:rPr>
              <a:pPr/>
              <a:t>4</a:t>
            </a:fld>
            <a:endParaRPr lang="en-US" smtClean="0">
              <a:latin typeface="Arial" charset="0"/>
            </a:endParaRPr>
          </a:p>
        </p:txBody>
      </p:sp>
      <p:sp>
        <p:nvSpPr>
          <p:cNvPr id="135172" name="Rectangle 2"/>
          <p:cNvSpPr>
            <a:spLocks noChangeArrowheads="1" noTextEdit="1"/>
          </p:cNvSpPr>
          <p:nvPr>
            <p:ph type="sldImg"/>
          </p:nvPr>
        </p:nvSpPr>
        <p:spPr bwMode="auto">
          <a:noFill/>
          <a:ln>
            <a:solidFill>
              <a:srgbClr val="000000"/>
            </a:solidFill>
            <a:miter lim="800000"/>
            <a:headEnd/>
            <a:tailEnd/>
          </a:ln>
        </p:spPr>
      </p:sp>
      <p:sp>
        <p:nvSpPr>
          <p:cNvPr id="13517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 conceptual model was developed from early season corn response data to band and broadcast placement experiments. While the model was developed for corn, it does show some principles that may also apply to soybean.</a:t>
            </a:r>
          </a:p>
          <a:p>
            <a:pPr eaLnBrk="1" hangingPunct="1">
              <a:spcBef>
                <a:spcPct val="0"/>
              </a:spcBef>
            </a:pPr>
            <a:r>
              <a:rPr lang="en-US" smtClean="0"/>
              <a:t>The model demonstrates that when a low P rate is applied to a low testing soil, a small fertilized soil volume (like that attained with banding), maximizes dry matter yield (dotted line in the graph). The reason for this is less soil-fertilizer contact, increasing the probability that more P will remain in more readily soluble forms. In addition, roots that find localized P supplies will proliferate. However, the localized P supply may not provide P to enough of the roots to maximize yield, compared to a higher rate of P broadcast and incorporated (solid line in the graph). Higher rates applied to a greater proportion of the soil provide P in positions that are available throughout the season. With soybean, demonstrated in later slides, there is some evidence that early season positional availability (banding near the seed) may be important along with more evenly distributed P supplies for later season access.</a:t>
            </a:r>
          </a:p>
          <a:p>
            <a:pPr eaLnBrk="1" hangingPunct="1">
              <a:spcBef>
                <a:spcPct val="0"/>
              </a:spcBef>
            </a:pPr>
            <a:r>
              <a:rPr lang="en-US" b="1" smtClean="0"/>
              <a:t>References:</a:t>
            </a:r>
            <a:r>
              <a:rPr lang="en-US" smtClean="0"/>
              <a:t/>
            </a:r>
            <a:br>
              <a:rPr lang="en-US" smtClean="0"/>
            </a:br>
            <a:r>
              <a:rPr lang="en-US" smtClean="0"/>
              <a:t>Anghinoni, I. and S.A. Barber. 1980. Predicting the most efficient phosphorus placement for corn. Soil Sci. Soc. Am. J. 44:1016-1020.</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latin typeface="Arial" charset="0"/>
              </a:rPr>
              <a:t>International Plant Nutrition Institute</a:t>
            </a:r>
          </a:p>
        </p:txBody>
      </p:sp>
      <p:sp>
        <p:nvSpPr>
          <p:cNvPr id="13619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93972A8-07DF-47AF-B688-36826F823275}" type="slidenum">
              <a:rPr lang="en-US" smtClean="0">
                <a:latin typeface="Arial" charset="0"/>
              </a:rPr>
              <a:pPr/>
              <a:t>26</a:t>
            </a:fld>
            <a:endParaRPr lang="en-US" smtClean="0">
              <a:latin typeface="Arial" charset="0"/>
            </a:endParaRPr>
          </a:p>
        </p:txBody>
      </p:sp>
      <p:sp>
        <p:nvSpPr>
          <p:cNvPr id="136196" name="Rectangle 2"/>
          <p:cNvSpPr>
            <a:spLocks noRot="1" noChangeArrowheads="1" noTextEdit="1"/>
          </p:cNvSpPr>
          <p:nvPr>
            <p:ph type="sldImg"/>
          </p:nvPr>
        </p:nvSpPr>
        <p:spPr bwMode="auto">
          <a:noFill/>
          <a:ln>
            <a:solidFill>
              <a:srgbClr val="000000"/>
            </a:solidFill>
            <a:miter lim="800000"/>
            <a:headEnd/>
            <a:tailEnd/>
          </a:ln>
        </p:spPr>
      </p:sp>
      <p:sp>
        <p:nvSpPr>
          <p:cNvPr id="136197"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In this study, the nutrient content of leaves, stems, heads, and grain were analyzed separately throughout the growing season. (GDD=growing degree days). Nitrogen was limiting during the season.</a:t>
            </a:r>
          </a:p>
          <a:p>
            <a:r>
              <a:rPr lang="en-US" smtClean="0"/>
              <a:t>This graph shows most of the P was in the leaves during tillering (to approximately Haun growth stage 5).  During stem extension (approximately Haun 6-9), P began accumulating more rapidly in the stems.  At flowering (approximately Haun 11), about 45% of the total P had been accumulated.  During grain fill, the remaining 55% of the P was accumulated.  Much of the P in the leaves, stems, and head tissue was translocated to the grain, contributing approximately 50% of the total P in the grain.</a:t>
            </a:r>
          </a:p>
          <a:p>
            <a:r>
              <a:rPr lang="en-US" smtClean="0"/>
              <a:t>The uptake of P right up until physiological maturity is evident.  </a:t>
            </a:r>
          </a:p>
          <a:p>
            <a:r>
              <a:rPr lang="en-US" b="1" smtClean="0"/>
              <a:t>Source:</a:t>
            </a:r>
          </a:p>
          <a:p>
            <a:pPr lvl="1"/>
            <a:r>
              <a:rPr lang="en-US" smtClean="0"/>
              <a:t>Miller, R.O., J.S. Jacobsen, and E.O. Skogley. 1994. Aerial accumulation and partitioning of nutrients by hard red spring wheat. Commun. Soil Sci. Plant Anal. 25:1891-1911.</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31750" y="0"/>
            <a:ext cx="9178925" cy="6924675"/>
            <a:chOff x="-20" y="0"/>
            <a:chExt cx="5782" cy="4362"/>
          </a:xfrm>
        </p:grpSpPr>
        <p:sp>
          <p:nvSpPr>
            <p:cNvPr id="5" name="Rectangle 3" descr="Stonbk"/>
            <p:cNvSpPr>
              <a:spLocks noChangeArrowheads="1"/>
            </p:cNvSpPr>
            <p:nvPr userDrawn="1"/>
          </p:nvSpPr>
          <p:spPr bwMode="white">
            <a:xfrm>
              <a:off x="-15" y="5"/>
              <a:ext cx="5775" cy="4311"/>
            </a:xfrm>
            <a:prstGeom prst="rect">
              <a:avLst/>
            </a:prstGeom>
            <a:blipFill dpi="0" rotWithShape="0">
              <a:blip r:embed="rId2" cstate="print"/>
              <a:srcRect/>
              <a:tile tx="0" ty="0" sx="100000" sy="100000" flip="none" algn="tl"/>
            </a:blipFill>
            <a:ln w="9525">
              <a:noFill/>
              <a:miter lim="800000"/>
              <a:headEnd/>
              <a:tailEnd/>
            </a:ln>
            <a:effectLst/>
          </p:spPr>
          <p:txBody>
            <a:bodyPr wrap="none" anchor="ctr"/>
            <a:lstStyle/>
            <a:p>
              <a:pPr>
                <a:defRPr/>
              </a:pPr>
              <a:endParaRPr lang="pt-BR"/>
            </a:p>
          </p:txBody>
        </p:sp>
        <p:sp>
          <p:nvSpPr>
            <p:cNvPr id="6" name="Rectangle 4"/>
            <p:cNvSpPr>
              <a:spLocks noChangeArrowheads="1"/>
            </p:cNvSpPr>
            <p:nvPr userDrawn="1"/>
          </p:nvSpPr>
          <p:spPr bwMode="ltGray">
            <a:xfrm>
              <a:off x="0" y="0"/>
              <a:ext cx="743" cy="4334"/>
            </a:xfrm>
            <a:prstGeom prst="rect">
              <a:avLst/>
            </a:prstGeom>
            <a:gradFill rotWithShape="0">
              <a:gsLst>
                <a:gs pos="0">
                  <a:schemeClr val="folHlink"/>
                </a:gs>
                <a:gs pos="50000">
                  <a:schemeClr val="folHlink">
                    <a:gamma/>
                    <a:shade val="46275"/>
                    <a:invGamma/>
                  </a:schemeClr>
                </a:gs>
                <a:gs pos="100000">
                  <a:schemeClr val="folHlink"/>
                </a:gs>
              </a:gsLst>
              <a:lin ang="5400000" scaled="1"/>
            </a:gradFill>
            <a:ln w="9525">
              <a:noFill/>
              <a:miter lim="800000"/>
              <a:headEnd/>
              <a:tailEnd/>
            </a:ln>
            <a:effectLst/>
          </p:spPr>
          <p:txBody>
            <a:bodyPr wrap="none" anchor="ctr"/>
            <a:lstStyle/>
            <a:p>
              <a:pPr>
                <a:defRPr/>
              </a:pPr>
              <a:endParaRPr lang="pt-BR"/>
            </a:p>
          </p:txBody>
        </p:sp>
        <p:sp>
          <p:nvSpPr>
            <p:cNvPr id="7" name="Rectangle 5"/>
            <p:cNvSpPr>
              <a:spLocks noChangeArrowheads="1"/>
            </p:cNvSpPr>
            <p:nvPr userDrawn="1"/>
          </p:nvSpPr>
          <p:spPr bwMode="hidden">
            <a:xfrm>
              <a:off x="695" y="0"/>
              <a:ext cx="50" cy="4362"/>
            </a:xfrm>
            <a:prstGeom prst="rect">
              <a:avLst/>
            </a:prstGeom>
            <a:solidFill>
              <a:srgbClr val="000000"/>
            </a:solidFill>
            <a:ln w="9525">
              <a:noFill/>
              <a:miter lim="800000"/>
              <a:headEnd/>
              <a:tailEnd/>
            </a:ln>
            <a:effectLst/>
          </p:spPr>
          <p:txBody>
            <a:bodyPr wrap="none" anchor="ctr"/>
            <a:lstStyle/>
            <a:p>
              <a:pPr>
                <a:defRPr/>
              </a:pPr>
              <a:endParaRPr lang="pt-BR"/>
            </a:p>
          </p:txBody>
        </p:sp>
        <p:pic>
          <p:nvPicPr>
            <p:cNvPr id="8" name="Picture 6" descr="C:\My Documents\bits\Astonbnr.GIF"/>
            <p:cNvPicPr>
              <a:picLocks noChangeAspect="1" noChangeArrowheads="1"/>
            </p:cNvPicPr>
            <p:nvPr userDrawn="1"/>
          </p:nvPicPr>
          <p:blipFill>
            <a:blip r:embed="rId3"/>
            <a:srcRect t="15163"/>
            <a:stretch>
              <a:fillRect/>
            </a:stretch>
          </p:blipFill>
          <p:spPr bwMode="gray">
            <a:xfrm>
              <a:off x="0" y="1705"/>
              <a:ext cx="5760" cy="498"/>
            </a:xfrm>
            <a:prstGeom prst="rect">
              <a:avLst/>
            </a:prstGeom>
            <a:noFill/>
            <a:ln w="9525">
              <a:noFill/>
              <a:miter lim="800000"/>
              <a:headEnd/>
              <a:tailEnd/>
            </a:ln>
          </p:spPr>
        </p:pic>
        <p:sp>
          <p:nvSpPr>
            <p:cNvPr id="9" name="Rectangle 7"/>
            <p:cNvSpPr>
              <a:spLocks noChangeArrowheads="1"/>
            </p:cNvSpPr>
            <p:nvPr userDrawn="1"/>
          </p:nvSpPr>
          <p:spPr bwMode="hidden">
            <a:xfrm rot="5400000">
              <a:off x="3204" y="-396"/>
              <a:ext cx="47" cy="5065"/>
            </a:xfrm>
            <a:prstGeom prst="rect">
              <a:avLst/>
            </a:prstGeom>
            <a:solidFill>
              <a:srgbClr val="000000"/>
            </a:solidFill>
            <a:ln w="9525">
              <a:noFill/>
              <a:miter lim="800000"/>
              <a:headEnd/>
              <a:tailEnd/>
            </a:ln>
            <a:effectLst/>
          </p:spPr>
          <p:txBody>
            <a:bodyPr wrap="none" anchor="ctr"/>
            <a:lstStyle/>
            <a:p>
              <a:pPr>
                <a:defRPr/>
              </a:pPr>
              <a:endParaRPr lang="pt-BR"/>
            </a:p>
          </p:txBody>
        </p:sp>
        <p:sp>
          <p:nvSpPr>
            <p:cNvPr id="10" name="Rectangle 8"/>
            <p:cNvSpPr>
              <a:spLocks noChangeArrowheads="1"/>
            </p:cNvSpPr>
            <p:nvPr userDrawn="1"/>
          </p:nvSpPr>
          <p:spPr bwMode="hidden">
            <a:xfrm rot="5400000">
              <a:off x="3204" y="-852"/>
              <a:ext cx="47" cy="5068"/>
            </a:xfrm>
            <a:prstGeom prst="rect">
              <a:avLst/>
            </a:prstGeom>
            <a:solidFill>
              <a:srgbClr val="000000"/>
            </a:solidFill>
            <a:ln w="9525">
              <a:noFill/>
              <a:miter lim="800000"/>
              <a:headEnd/>
              <a:tailEnd/>
            </a:ln>
            <a:effectLst/>
          </p:spPr>
          <p:txBody>
            <a:bodyPr wrap="none" anchor="ctr"/>
            <a:lstStyle/>
            <a:p>
              <a:pPr>
                <a:defRPr/>
              </a:pPr>
              <a:endParaRPr lang="pt-BR"/>
            </a:p>
          </p:txBody>
        </p:sp>
        <p:sp>
          <p:nvSpPr>
            <p:cNvPr id="11" name="Rectangle 9"/>
            <p:cNvSpPr>
              <a:spLocks noChangeArrowheads="1"/>
            </p:cNvSpPr>
            <p:nvPr userDrawn="1"/>
          </p:nvSpPr>
          <p:spPr bwMode="hidden">
            <a:xfrm>
              <a:off x="-20" y="0"/>
              <a:ext cx="47" cy="4342"/>
            </a:xfrm>
            <a:prstGeom prst="rect">
              <a:avLst/>
            </a:prstGeom>
            <a:solidFill>
              <a:srgbClr val="000000"/>
            </a:solidFill>
            <a:ln w="9525">
              <a:noFill/>
              <a:miter lim="800000"/>
              <a:headEnd/>
              <a:tailEnd/>
            </a:ln>
            <a:effectLst/>
          </p:spPr>
          <p:txBody>
            <a:bodyPr wrap="none" anchor="ctr"/>
            <a:lstStyle/>
            <a:p>
              <a:pPr>
                <a:defRPr/>
              </a:pPr>
              <a:endParaRPr lang="pt-BR"/>
            </a:p>
          </p:txBody>
        </p:sp>
        <p:sp>
          <p:nvSpPr>
            <p:cNvPr id="12" name="Line 10"/>
            <p:cNvSpPr>
              <a:spLocks noChangeShapeType="1"/>
            </p:cNvSpPr>
            <p:nvPr userDrawn="1"/>
          </p:nvSpPr>
          <p:spPr bwMode="auto">
            <a:xfrm>
              <a:off x="414" y="2118"/>
              <a:ext cx="281" cy="0"/>
            </a:xfrm>
            <a:prstGeom prst="line">
              <a:avLst/>
            </a:prstGeom>
            <a:noFill/>
            <a:ln w="15875">
              <a:solidFill>
                <a:schemeClr val="tx1"/>
              </a:solidFill>
              <a:round/>
              <a:headEnd/>
              <a:tailEnd/>
            </a:ln>
            <a:effectLst/>
          </p:spPr>
          <p:txBody>
            <a:bodyPr wrap="none" anchor="ctr"/>
            <a:lstStyle/>
            <a:p>
              <a:pPr>
                <a:defRPr/>
              </a:pPr>
              <a:endParaRPr lang="pt-BR"/>
            </a:p>
          </p:txBody>
        </p:sp>
        <p:sp>
          <p:nvSpPr>
            <p:cNvPr id="13" name="Line 11"/>
            <p:cNvSpPr>
              <a:spLocks noChangeShapeType="1"/>
            </p:cNvSpPr>
            <p:nvPr userDrawn="1"/>
          </p:nvSpPr>
          <p:spPr bwMode="auto">
            <a:xfrm flipV="1">
              <a:off x="27" y="2116"/>
              <a:ext cx="230" cy="1"/>
            </a:xfrm>
            <a:prstGeom prst="line">
              <a:avLst/>
            </a:prstGeom>
            <a:noFill/>
            <a:ln w="15875">
              <a:solidFill>
                <a:schemeClr val="tx1"/>
              </a:solidFill>
              <a:round/>
              <a:headEnd/>
              <a:tailEnd/>
            </a:ln>
            <a:effectLst/>
          </p:spPr>
          <p:txBody>
            <a:bodyPr wrap="none" anchor="ctr"/>
            <a:lstStyle/>
            <a:p>
              <a:pPr>
                <a:defRPr/>
              </a:pPr>
              <a:endParaRPr lang="pt-BR"/>
            </a:p>
          </p:txBody>
        </p:sp>
        <p:sp>
          <p:nvSpPr>
            <p:cNvPr id="14" name="Freeform 12"/>
            <p:cNvSpPr>
              <a:spLocks/>
            </p:cNvSpPr>
            <p:nvPr userDrawn="1"/>
          </p:nvSpPr>
          <p:spPr bwMode="auto">
            <a:xfrm>
              <a:off x="255" y="2115"/>
              <a:ext cx="65" cy="86"/>
            </a:xfrm>
            <a:custGeom>
              <a:avLst/>
              <a:gdLst/>
              <a:ahLst/>
              <a:cxnLst>
                <a:cxn ang="0">
                  <a:pos x="0" y="0"/>
                </a:cxn>
                <a:cxn ang="0">
                  <a:pos x="15" y="12"/>
                </a:cxn>
                <a:cxn ang="0">
                  <a:pos x="27" y="23"/>
                </a:cxn>
                <a:cxn ang="0">
                  <a:pos x="36" y="35"/>
                </a:cxn>
                <a:cxn ang="0">
                  <a:pos x="47" y="45"/>
                </a:cxn>
                <a:cxn ang="0">
                  <a:pos x="56" y="66"/>
                </a:cxn>
                <a:cxn ang="0">
                  <a:pos x="63" y="80"/>
                </a:cxn>
                <a:cxn ang="0">
                  <a:pos x="65" y="86"/>
                </a:cxn>
              </a:cxnLst>
              <a:rect l="0" t="0" r="r" b="b"/>
              <a:pathLst>
                <a:path w="65" h="86">
                  <a:moveTo>
                    <a:pt x="0" y="0"/>
                  </a:moveTo>
                  <a:cubicBezTo>
                    <a:pt x="9" y="4"/>
                    <a:pt x="6" y="10"/>
                    <a:pt x="15" y="12"/>
                  </a:cubicBezTo>
                  <a:cubicBezTo>
                    <a:pt x="18" y="20"/>
                    <a:pt x="19" y="20"/>
                    <a:pt x="27" y="23"/>
                  </a:cubicBezTo>
                  <a:cubicBezTo>
                    <a:pt x="29" y="29"/>
                    <a:pt x="30" y="32"/>
                    <a:pt x="36" y="35"/>
                  </a:cubicBezTo>
                  <a:cubicBezTo>
                    <a:pt x="40" y="40"/>
                    <a:pt x="43" y="40"/>
                    <a:pt x="47" y="45"/>
                  </a:cubicBezTo>
                  <a:cubicBezTo>
                    <a:pt x="49" y="71"/>
                    <a:pt x="49" y="52"/>
                    <a:pt x="56" y="66"/>
                  </a:cubicBezTo>
                  <a:cubicBezTo>
                    <a:pt x="57" y="74"/>
                    <a:pt x="56" y="77"/>
                    <a:pt x="63" y="80"/>
                  </a:cubicBezTo>
                  <a:cubicBezTo>
                    <a:pt x="65" y="85"/>
                    <a:pt x="65" y="83"/>
                    <a:pt x="65" y="86"/>
                  </a:cubicBezTo>
                </a:path>
              </a:pathLst>
            </a:custGeom>
            <a:noFill/>
            <a:ln w="9525">
              <a:solidFill>
                <a:schemeClr val="tx1"/>
              </a:solidFill>
              <a:round/>
              <a:headEnd/>
              <a:tailEnd/>
            </a:ln>
            <a:effectLst/>
          </p:spPr>
          <p:txBody>
            <a:bodyPr wrap="none" anchor="ctr"/>
            <a:lstStyle/>
            <a:p>
              <a:pPr>
                <a:defRPr/>
              </a:pPr>
              <a:endParaRPr lang="pt-BR"/>
            </a:p>
          </p:txBody>
        </p:sp>
        <p:sp>
          <p:nvSpPr>
            <p:cNvPr id="15" name="Freeform 13"/>
            <p:cNvSpPr>
              <a:spLocks/>
            </p:cNvSpPr>
            <p:nvPr userDrawn="1"/>
          </p:nvSpPr>
          <p:spPr bwMode="auto">
            <a:xfrm>
              <a:off x="344" y="2118"/>
              <a:ext cx="71" cy="84"/>
            </a:xfrm>
            <a:custGeom>
              <a:avLst/>
              <a:gdLst/>
              <a:ahLst/>
              <a:cxnLst>
                <a:cxn ang="0">
                  <a:pos x="69" y="0"/>
                </a:cxn>
                <a:cxn ang="0">
                  <a:pos x="61" y="27"/>
                </a:cxn>
                <a:cxn ang="0">
                  <a:pos x="52" y="57"/>
                </a:cxn>
                <a:cxn ang="0">
                  <a:pos x="46" y="72"/>
                </a:cxn>
                <a:cxn ang="0">
                  <a:pos x="33" y="63"/>
                </a:cxn>
                <a:cxn ang="0">
                  <a:pos x="25" y="51"/>
                </a:cxn>
                <a:cxn ang="0">
                  <a:pos x="10" y="39"/>
                </a:cxn>
                <a:cxn ang="0">
                  <a:pos x="4" y="77"/>
                </a:cxn>
                <a:cxn ang="0">
                  <a:pos x="1" y="84"/>
                </a:cxn>
              </a:cxnLst>
              <a:rect l="0" t="0" r="r" b="b"/>
              <a:pathLst>
                <a:path w="71" h="84">
                  <a:moveTo>
                    <a:pt x="69" y="0"/>
                  </a:moveTo>
                  <a:cubicBezTo>
                    <a:pt x="65" y="10"/>
                    <a:pt x="71" y="21"/>
                    <a:pt x="61" y="27"/>
                  </a:cubicBezTo>
                  <a:cubicBezTo>
                    <a:pt x="59" y="37"/>
                    <a:pt x="62" y="55"/>
                    <a:pt x="52" y="57"/>
                  </a:cubicBezTo>
                  <a:cubicBezTo>
                    <a:pt x="49" y="62"/>
                    <a:pt x="49" y="67"/>
                    <a:pt x="46" y="72"/>
                  </a:cubicBezTo>
                  <a:cubicBezTo>
                    <a:pt x="38" y="71"/>
                    <a:pt x="39" y="67"/>
                    <a:pt x="33" y="63"/>
                  </a:cubicBezTo>
                  <a:cubicBezTo>
                    <a:pt x="30" y="58"/>
                    <a:pt x="27" y="56"/>
                    <a:pt x="25" y="51"/>
                  </a:cubicBezTo>
                  <a:cubicBezTo>
                    <a:pt x="23" y="38"/>
                    <a:pt x="25" y="38"/>
                    <a:pt x="10" y="39"/>
                  </a:cubicBezTo>
                  <a:cubicBezTo>
                    <a:pt x="8" y="51"/>
                    <a:pt x="18" y="72"/>
                    <a:pt x="4" y="77"/>
                  </a:cubicBezTo>
                  <a:cubicBezTo>
                    <a:pt x="0" y="82"/>
                    <a:pt x="1" y="79"/>
                    <a:pt x="1" y="84"/>
                  </a:cubicBezTo>
                </a:path>
              </a:pathLst>
            </a:custGeom>
            <a:noFill/>
            <a:ln w="9525">
              <a:solidFill>
                <a:schemeClr val="tx1"/>
              </a:solidFill>
              <a:round/>
              <a:headEnd/>
              <a:tailEnd/>
            </a:ln>
            <a:effectLst/>
          </p:spPr>
          <p:txBody>
            <a:bodyPr wrap="none" anchor="ctr"/>
            <a:lstStyle/>
            <a:p>
              <a:pPr>
                <a:defRPr/>
              </a:pPr>
              <a:endParaRPr lang="pt-BR"/>
            </a:p>
          </p:txBody>
        </p:sp>
      </p:grpSp>
      <p:sp>
        <p:nvSpPr>
          <p:cNvPr id="30734" name="Rectangle 14"/>
          <p:cNvSpPr>
            <a:spLocks noGrp="1" noChangeArrowheads="1"/>
          </p:cNvSpPr>
          <p:nvPr>
            <p:ph type="ctrTitle"/>
          </p:nvPr>
        </p:nvSpPr>
        <p:spPr>
          <a:xfrm>
            <a:off x="1244600" y="1247775"/>
            <a:ext cx="7772400" cy="1143000"/>
          </a:xfrm>
        </p:spPr>
        <p:txBody>
          <a:bodyPr anchor="b"/>
          <a:lstStyle>
            <a:lvl1pPr algn="ctr">
              <a:defRPr/>
            </a:lvl1pPr>
          </a:lstStyle>
          <a:p>
            <a:r>
              <a:rPr lang="pt-BR"/>
              <a:t>Clique para editar o estilo do título mestre</a:t>
            </a:r>
          </a:p>
        </p:txBody>
      </p:sp>
      <p:sp>
        <p:nvSpPr>
          <p:cNvPr id="30735" name="Rectangle 15"/>
          <p:cNvSpPr>
            <a:spLocks noGrp="1" noChangeArrowheads="1"/>
          </p:cNvSpPr>
          <p:nvPr>
            <p:ph type="subTitle" idx="1"/>
          </p:nvPr>
        </p:nvSpPr>
        <p:spPr>
          <a:xfrm>
            <a:off x="1930400" y="3886200"/>
            <a:ext cx="6400800" cy="1752600"/>
          </a:xfrm>
        </p:spPr>
        <p:txBody>
          <a:bodyPr/>
          <a:lstStyle>
            <a:lvl1pPr marL="0" indent="0" algn="ctr">
              <a:buFont typeface="Wingdings" pitchFamily="2" charset="2"/>
              <a:buNone/>
              <a:defRPr/>
            </a:lvl1pPr>
          </a:lstStyle>
          <a:p>
            <a:r>
              <a:rPr lang="pt-BR"/>
              <a:t>Clique para editar o estilo do subtítulo mestre</a:t>
            </a:r>
          </a:p>
        </p:txBody>
      </p:sp>
      <p:sp>
        <p:nvSpPr>
          <p:cNvPr id="16" name="Rectangle 16"/>
          <p:cNvSpPr>
            <a:spLocks noGrp="1" noChangeArrowheads="1"/>
          </p:cNvSpPr>
          <p:nvPr>
            <p:ph type="dt" sz="half" idx="10"/>
          </p:nvPr>
        </p:nvSpPr>
        <p:spPr>
          <a:xfrm>
            <a:off x="1262063" y="6248400"/>
            <a:ext cx="1905000" cy="457200"/>
          </a:xfrm>
        </p:spPr>
        <p:txBody>
          <a:bodyPr/>
          <a:lstStyle>
            <a:lvl1pPr>
              <a:defRPr/>
            </a:lvl1pPr>
          </a:lstStyle>
          <a:p>
            <a:pPr>
              <a:defRPr/>
            </a:pPr>
            <a:endParaRPr lang="pt-BR"/>
          </a:p>
        </p:txBody>
      </p:sp>
      <p:sp>
        <p:nvSpPr>
          <p:cNvPr id="17" name="Rectangle 17"/>
          <p:cNvSpPr>
            <a:spLocks noGrp="1" noChangeArrowheads="1"/>
          </p:cNvSpPr>
          <p:nvPr>
            <p:ph type="ftr" sz="quarter" idx="11"/>
          </p:nvPr>
        </p:nvSpPr>
        <p:spPr>
          <a:xfrm>
            <a:off x="3700463" y="6248400"/>
            <a:ext cx="2895600" cy="457200"/>
          </a:xfrm>
        </p:spPr>
        <p:txBody>
          <a:bodyPr/>
          <a:lstStyle>
            <a:lvl1pPr>
              <a:defRPr/>
            </a:lvl1pPr>
          </a:lstStyle>
          <a:p>
            <a:pPr>
              <a:defRPr/>
            </a:pPr>
            <a:endParaRPr lang="pt-BR"/>
          </a:p>
        </p:txBody>
      </p:sp>
      <p:sp>
        <p:nvSpPr>
          <p:cNvPr id="18" name="Rectangle 18"/>
          <p:cNvSpPr>
            <a:spLocks noGrp="1" noChangeArrowheads="1"/>
          </p:cNvSpPr>
          <p:nvPr>
            <p:ph type="sldNum" sz="quarter" idx="12"/>
          </p:nvPr>
        </p:nvSpPr>
        <p:spPr>
          <a:xfrm>
            <a:off x="7129463" y="6248400"/>
            <a:ext cx="1905000" cy="457200"/>
          </a:xfrm>
        </p:spPr>
        <p:txBody>
          <a:bodyPr/>
          <a:lstStyle>
            <a:lvl1pPr>
              <a:defRPr/>
            </a:lvl1pPr>
          </a:lstStyle>
          <a:p>
            <a:pPr>
              <a:defRPr/>
            </a:pPr>
            <a:fld id="{A4BF95DF-B3DA-4F0F-B0AF-6A1CAB2FC697}" type="slidenum">
              <a:rPr lang="pt-BR"/>
              <a:pPr>
                <a:defRPr/>
              </a:pPr>
              <a:t>‹nº›</a:t>
            </a:fld>
            <a:endParaRPr lang="pt-BR"/>
          </a:p>
        </p:txBody>
      </p:sp>
    </p:spTree>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037"/>
          <p:cNvSpPr>
            <a:spLocks noGrp="1" noChangeArrowheads="1"/>
          </p:cNvSpPr>
          <p:nvPr>
            <p:ph type="dt" sz="half" idx="10"/>
          </p:nvPr>
        </p:nvSpPr>
        <p:spPr/>
        <p:txBody>
          <a:bodyPr/>
          <a:lstStyle>
            <a:lvl1pPr>
              <a:defRPr/>
            </a:lvl1pPr>
          </a:lstStyle>
          <a:p>
            <a:pPr>
              <a:defRPr/>
            </a:pPr>
            <a:endParaRPr lang="pt-BR"/>
          </a:p>
        </p:txBody>
      </p:sp>
      <p:sp>
        <p:nvSpPr>
          <p:cNvPr id="5" name="Rectangle 1038"/>
          <p:cNvSpPr>
            <a:spLocks noGrp="1" noChangeArrowheads="1"/>
          </p:cNvSpPr>
          <p:nvPr>
            <p:ph type="ftr" sz="quarter" idx="11"/>
          </p:nvPr>
        </p:nvSpPr>
        <p:spPr/>
        <p:txBody>
          <a:bodyPr/>
          <a:lstStyle>
            <a:lvl1pPr>
              <a:defRPr/>
            </a:lvl1pPr>
          </a:lstStyle>
          <a:p>
            <a:pPr>
              <a:defRPr/>
            </a:pPr>
            <a:endParaRPr lang="pt-BR"/>
          </a:p>
        </p:txBody>
      </p:sp>
      <p:sp>
        <p:nvSpPr>
          <p:cNvPr id="6" name="Rectangle 1039"/>
          <p:cNvSpPr>
            <a:spLocks noGrp="1" noChangeArrowheads="1"/>
          </p:cNvSpPr>
          <p:nvPr>
            <p:ph type="sldNum" sz="quarter" idx="12"/>
          </p:nvPr>
        </p:nvSpPr>
        <p:spPr/>
        <p:txBody>
          <a:bodyPr/>
          <a:lstStyle>
            <a:lvl1pPr>
              <a:defRPr/>
            </a:lvl1pPr>
          </a:lstStyle>
          <a:p>
            <a:pPr>
              <a:defRPr/>
            </a:pPr>
            <a:fld id="{D27826B6-AA76-441F-95CC-8B8F792AD3D2}" type="slidenum">
              <a:rPr lang="pt-BR"/>
              <a:pPr>
                <a:defRPr/>
              </a:pPr>
              <a:t>‹nº›</a:t>
            </a:fld>
            <a:endParaRPr lang="pt-BR"/>
          </a:p>
        </p:txBody>
      </p:sp>
    </p:spTree>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0866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12573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037"/>
          <p:cNvSpPr>
            <a:spLocks noGrp="1" noChangeArrowheads="1"/>
          </p:cNvSpPr>
          <p:nvPr>
            <p:ph type="dt" sz="half" idx="10"/>
          </p:nvPr>
        </p:nvSpPr>
        <p:spPr/>
        <p:txBody>
          <a:bodyPr/>
          <a:lstStyle>
            <a:lvl1pPr>
              <a:defRPr/>
            </a:lvl1pPr>
          </a:lstStyle>
          <a:p>
            <a:pPr>
              <a:defRPr/>
            </a:pPr>
            <a:endParaRPr lang="pt-BR"/>
          </a:p>
        </p:txBody>
      </p:sp>
      <p:sp>
        <p:nvSpPr>
          <p:cNvPr id="5" name="Rectangle 1038"/>
          <p:cNvSpPr>
            <a:spLocks noGrp="1" noChangeArrowheads="1"/>
          </p:cNvSpPr>
          <p:nvPr>
            <p:ph type="ftr" sz="quarter" idx="11"/>
          </p:nvPr>
        </p:nvSpPr>
        <p:spPr/>
        <p:txBody>
          <a:bodyPr/>
          <a:lstStyle>
            <a:lvl1pPr>
              <a:defRPr/>
            </a:lvl1pPr>
          </a:lstStyle>
          <a:p>
            <a:pPr>
              <a:defRPr/>
            </a:pPr>
            <a:endParaRPr lang="pt-BR"/>
          </a:p>
        </p:txBody>
      </p:sp>
      <p:sp>
        <p:nvSpPr>
          <p:cNvPr id="6" name="Rectangle 1039"/>
          <p:cNvSpPr>
            <a:spLocks noGrp="1" noChangeArrowheads="1"/>
          </p:cNvSpPr>
          <p:nvPr>
            <p:ph type="sldNum" sz="quarter" idx="12"/>
          </p:nvPr>
        </p:nvSpPr>
        <p:spPr/>
        <p:txBody>
          <a:bodyPr/>
          <a:lstStyle>
            <a:lvl1pPr>
              <a:defRPr/>
            </a:lvl1pPr>
          </a:lstStyle>
          <a:p>
            <a:pPr>
              <a:defRPr/>
            </a:pPr>
            <a:fld id="{3D0CCE22-B8A9-4CE3-AD82-3ADF848C2B62}" type="slidenum">
              <a:rPr lang="pt-BR"/>
              <a:pPr>
                <a:defRPr/>
              </a:pPr>
              <a:t>‹nº›</a:t>
            </a:fld>
            <a:endParaRPr lang="pt-BR"/>
          </a:p>
        </p:txBody>
      </p:sp>
    </p:spTree>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037"/>
          <p:cNvSpPr>
            <a:spLocks noGrp="1" noChangeArrowheads="1"/>
          </p:cNvSpPr>
          <p:nvPr>
            <p:ph type="dt" sz="half" idx="10"/>
          </p:nvPr>
        </p:nvSpPr>
        <p:spPr/>
        <p:txBody>
          <a:bodyPr/>
          <a:lstStyle>
            <a:lvl1pPr>
              <a:defRPr/>
            </a:lvl1pPr>
          </a:lstStyle>
          <a:p>
            <a:pPr>
              <a:defRPr/>
            </a:pPr>
            <a:endParaRPr lang="pt-BR"/>
          </a:p>
        </p:txBody>
      </p:sp>
      <p:sp>
        <p:nvSpPr>
          <p:cNvPr id="5" name="Rectangle 1038"/>
          <p:cNvSpPr>
            <a:spLocks noGrp="1" noChangeArrowheads="1"/>
          </p:cNvSpPr>
          <p:nvPr>
            <p:ph type="ftr" sz="quarter" idx="11"/>
          </p:nvPr>
        </p:nvSpPr>
        <p:spPr/>
        <p:txBody>
          <a:bodyPr/>
          <a:lstStyle>
            <a:lvl1pPr>
              <a:defRPr/>
            </a:lvl1pPr>
          </a:lstStyle>
          <a:p>
            <a:pPr>
              <a:defRPr/>
            </a:pPr>
            <a:endParaRPr lang="pt-BR"/>
          </a:p>
        </p:txBody>
      </p:sp>
      <p:sp>
        <p:nvSpPr>
          <p:cNvPr id="6" name="Rectangle 1039"/>
          <p:cNvSpPr>
            <a:spLocks noGrp="1" noChangeArrowheads="1"/>
          </p:cNvSpPr>
          <p:nvPr>
            <p:ph type="sldNum" sz="quarter" idx="12"/>
          </p:nvPr>
        </p:nvSpPr>
        <p:spPr/>
        <p:txBody>
          <a:bodyPr/>
          <a:lstStyle>
            <a:lvl1pPr>
              <a:defRPr/>
            </a:lvl1pPr>
          </a:lstStyle>
          <a:p>
            <a:pPr>
              <a:defRPr/>
            </a:pPr>
            <a:fld id="{4F7C204A-BCCE-4DE7-A695-61569B742BB4}" type="slidenum">
              <a:rPr lang="pt-BR"/>
              <a:pPr>
                <a:defRPr/>
              </a:pPr>
              <a:t>‹nº›</a:t>
            </a:fld>
            <a:endParaRPr lang="pt-BR"/>
          </a:p>
        </p:txBody>
      </p:sp>
    </p:spTree>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037"/>
          <p:cNvSpPr>
            <a:spLocks noGrp="1" noChangeArrowheads="1"/>
          </p:cNvSpPr>
          <p:nvPr>
            <p:ph type="dt" sz="half" idx="10"/>
          </p:nvPr>
        </p:nvSpPr>
        <p:spPr/>
        <p:txBody>
          <a:bodyPr/>
          <a:lstStyle>
            <a:lvl1pPr>
              <a:defRPr/>
            </a:lvl1pPr>
          </a:lstStyle>
          <a:p>
            <a:pPr>
              <a:defRPr/>
            </a:pPr>
            <a:endParaRPr lang="pt-BR"/>
          </a:p>
        </p:txBody>
      </p:sp>
      <p:sp>
        <p:nvSpPr>
          <p:cNvPr id="5" name="Rectangle 1038"/>
          <p:cNvSpPr>
            <a:spLocks noGrp="1" noChangeArrowheads="1"/>
          </p:cNvSpPr>
          <p:nvPr>
            <p:ph type="ftr" sz="quarter" idx="11"/>
          </p:nvPr>
        </p:nvSpPr>
        <p:spPr/>
        <p:txBody>
          <a:bodyPr/>
          <a:lstStyle>
            <a:lvl1pPr>
              <a:defRPr/>
            </a:lvl1pPr>
          </a:lstStyle>
          <a:p>
            <a:pPr>
              <a:defRPr/>
            </a:pPr>
            <a:endParaRPr lang="pt-BR"/>
          </a:p>
        </p:txBody>
      </p:sp>
      <p:sp>
        <p:nvSpPr>
          <p:cNvPr id="6" name="Rectangle 1039"/>
          <p:cNvSpPr>
            <a:spLocks noGrp="1" noChangeArrowheads="1"/>
          </p:cNvSpPr>
          <p:nvPr>
            <p:ph type="sldNum" sz="quarter" idx="12"/>
          </p:nvPr>
        </p:nvSpPr>
        <p:spPr/>
        <p:txBody>
          <a:bodyPr/>
          <a:lstStyle>
            <a:lvl1pPr>
              <a:defRPr/>
            </a:lvl1pPr>
          </a:lstStyle>
          <a:p>
            <a:pPr>
              <a:defRPr/>
            </a:pPr>
            <a:fld id="{255226A7-9347-476E-B6B4-4820BEF600E5}" type="slidenum">
              <a:rPr lang="pt-BR"/>
              <a:pPr>
                <a:defRPr/>
              </a:pPr>
              <a:t>‹nº›</a:t>
            </a:fld>
            <a:endParaRPr lang="pt-BR"/>
          </a:p>
        </p:txBody>
      </p:sp>
    </p:spTree>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12573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52197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037"/>
          <p:cNvSpPr>
            <a:spLocks noGrp="1" noChangeArrowheads="1"/>
          </p:cNvSpPr>
          <p:nvPr>
            <p:ph type="dt" sz="half" idx="10"/>
          </p:nvPr>
        </p:nvSpPr>
        <p:spPr/>
        <p:txBody>
          <a:bodyPr/>
          <a:lstStyle>
            <a:lvl1pPr>
              <a:defRPr/>
            </a:lvl1pPr>
          </a:lstStyle>
          <a:p>
            <a:pPr>
              <a:defRPr/>
            </a:pPr>
            <a:endParaRPr lang="pt-BR"/>
          </a:p>
        </p:txBody>
      </p:sp>
      <p:sp>
        <p:nvSpPr>
          <p:cNvPr id="6" name="Rectangle 1038"/>
          <p:cNvSpPr>
            <a:spLocks noGrp="1" noChangeArrowheads="1"/>
          </p:cNvSpPr>
          <p:nvPr>
            <p:ph type="ftr" sz="quarter" idx="11"/>
          </p:nvPr>
        </p:nvSpPr>
        <p:spPr/>
        <p:txBody>
          <a:bodyPr/>
          <a:lstStyle>
            <a:lvl1pPr>
              <a:defRPr/>
            </a:lvl1pPr>
          </a:lstStyle>
          <a:p>
            <a:pPr>
              <a:defRPr/>
            </a:pPr>
            <a:endParaRPr lang="pt-BR"/>
          </a:p>
        </p:txBody>
      </p:sp>
      <p:sp>
        <p:nvSpPr>
          <p:cNvPr id="7" name="Rectangle 1039"/>
          <p:cNvSpPr>
            <a:spLocks noGrp="1" noChangeArrowheads="1"/>
          </p:cNvSpPr>
          <p:nvPr>
            <p:ph type="sldNum" sz="quarter" idx="12"/>
          </p:nvPr>
        </p:nvSpPr>
        <p:spPr/>
        <p:txBody>
          <a:bodyPr/>
          <a:lstStyle>
            <a:lvl1pPr>
              <a:defRPr/>
            </a:lvl1pPr>
          </a:lstStyle>
          <a:p>
            <a:pPr>
              <a:defRPr/>
            </a:pPr>
            <a:fld id="{AA16F722-6770-4BA0-A47F-3DD0CF98640B}" type="slidenum">
              <a:rPr lang="pt-BR"/>
              <a:pPr>
                <a:defRPr/>
              </a:pPr>
              <a:t>‹nº›</a:t>
            </a:fld>
            <a:endParaRPr lang="pt-BR"/>
          </a:p>
        </p:txBody>
      </p:sp>
    </p:spTree>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037"/>
          <p:cNvSpPr>
            <a:spLocks noGrp="1" noChangeArrowheads="1"/>
          </p:cNvSpPr>
          <p:nvPr>
            <p:ph type="dt" sz="half" idx="10"/>
          </p:nvPr>
        </p:nvSpPr>
        <p:spPr/>
        <p:txBody>
          <a:bodyPr/>
          <a:lstStyle>
            <a:lvl1pPr>
              <a:defRPr/>
            </a:lvl1pPr>
          </a:lstStyle>
          <a:p>
            <a:pPr>
              <a:defRPr/>
            </a:pPr>
            <a:endParaRPr lang="pt-BR"/>
          </a:p>
        </p:txBody>
      </p:sp>
      <p:sp>
        <p:nvSpPr>
          <p:cNvPr id="8" name="Rectangle 1038"/>
          <p:cNvSpPr>
            <a:spLocks noGrp="1" noChangeArrowheads="1"/>
          </p:cNvSpPr>
          <p:nvPr>
            <p:ph type="ftr" sz="quarter" idx="11"/>
          </p:nvPr>
        </p:nvSpPr>
        <p:spPr/>
        <p:txBody>
          <a:bodyPr/>
          <a:lstStyle>
            <a:lvl1pPr>
              <a:defRPr/>
            </a:lvl1pPr>
          </a:lstStyle>
          <a:p>
            <a:pPr>
              <a:defRPr/>
            </a:pPr>
            <a:endParaRPr lang="pt-BR"/>
          </a:p>
        </p:txBody>
      </p:sp>
      <p:sp>
        <p:nvSpPr>
          <p:cNvPr id="9" name="Rectangle 1039"/>
          <p:cNvSpPr>
            <a:spLocks noGrp="1" noChangeArrowheads="1"/>
          </p:cNvSpPr>
          <p:nvPr>
            <p:ph type="sldNum" sz="quarter" idx="12"/>
          </p:nvPr>
        </p:nvSpPr>
        <p:spPr/>
        <p:txBody>
          <a:bodyPr/>
          <a:lstStyle>
            <a:lvl1pPr>
              <a:defRPr/>
            </a:lvl1pPr>
          </a:lstStyle>
          <a:p>
            <a:pPr>
              <a:defRPr/>
            </a:pPr>
            <a:fld id="{09DC3FEA-23C1-4900-8981-033379E2DF30}" type="slidenum">
              <a:rPr lang="pt-BR"/>
              <a:pPr>
                <a:defRPr/>
              </a:pPr>
              <a:t>‹nº›</a:t>
            </a:fld>
            <a:endParaRPr lang="pt-BR"/>
          </a:p>
        </p:txBody>
      </p:sp>
    </p:spTree>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037"/>
          <p:cNvSpPr>
            <a:spLocks noGrp="1" noChangeArrowheads="1"/>
          </p:cNvSpPr>
          <p:nvPr>
            <p:ph type="dt" sz="half" idx="10"/>
          </p:nvPr>
        </p:nvSpPr>
        <p:spPr/>
        <p:txBody>
          <a:bodyPr/>
          <a:lstStyle>
            <a:lvl1pPr>
              <a:defRPr/>
            </a:lvl1pPr>
          </a:lstStyle>
          <a:p>
            <a:pPr>
              <a:defRPr/>
            </a:pPr>
            <a:endParaRPr lang="pt-BR"/>
          </a:p>
        </p:txBody>
      </p:sp>
      <p:sp>
        <p:nvSpPr>
          <p:cNvPr id="4" name="Rectangle 1038"/>
          <p:cNvSpPr>
            <a:spLocks noGrp="1" noChangeArrowheads="1"/>
          </p:cNvSpPr>
          <p:nvPr>
            <p:ph type="ftr" sz="quarter" idx="11"/>
          </p:nvPr>
        </p:nvSpPr>
        <p:spPr/>
        <p:txBody>
          <a:bodyPr/>
          <a:lstStyle>
            <a:lvl1pPr>
              <a:defRPr/>
            </a:lvl1pPr>
          </a:lstStyle>
          <a:p>
            <a:pPr>
              <a:defRPr/>
            </a:pPr>
            <a:endParaRPr lang="pt-BR"/>
          </a:p>
        </p:txBody>
      </p:sp>
      <p:sp>
        <p:nvSpPr>
          <p:cNvPr id="5" name="Rectangle 1039"/>
          <p:cNvSpPr>
            <a:spLocks noGrp="1" noChangeArrowheads="1"/>
          </p:cNvSpPr>
          <p:nvPr>
            <p:ph type="sldNum" sz="quarter" idx="12"/>
          </p:nvPr>
        </p:nvSpPr>
        <p:spPr/>
        <p:txBody>
          <a:bodyPr/>
          <a:lstStyle>
            <a:lvl1pPr>
              <a:defRPr/>
            </a:lvl1pPr>
          </a:lstStyle>
          <a:p>
            <a:pPr>
              <a:defRPr/>
            </a:pPr>
            <a:fld id="{2C387952-C596-4C81-8D24-1FF4E7542B79}" type="slidenum">
              <a:rPr lang="pt-BR"/>
              <a:pPr>
                <a:defRPr/>
              </a:pPr>
              <a:t>‹nº›</a:t>
            </a:fld>
            <a:endParaRPr lang="pt-BR"/>
          </a:p>
        </p:txBody>
      </p:sp>
    </p:spTree>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p:txBody>
          <a:bodyPr/>
          <a:lstStyle>
            <a:lvl1pPr>
              <a:defRPr/>
            </a:lvl1pPr>
          </a:lstStyle>
          <a:p>
            <a:pPr>
              <a:defRPr/>
            </a:pPr>
            <a:endParaRPr lang="pt-BR"/>
          </a:p>
        </p:txBody>
      </p:sp>
      <p:sp>
        <p:nvSpPr>
          <p:cNvPr id="3" name="Rectangle 1038"/>
          <p:cNvSpPr>
            <a:spLocks noGrp="1" noChangeArrowheads="1"/>
          </p:cNvSpPr>
          <p:nvPr>
            <p:ph type="ftr" sz="quarter" idx="11"/>
          </p:nvPr>
        </p:nvSpPr>
        <p:spPr/>
        <p:txBody>
          <a:bodyPr/>
          <a:lstStyle>
            <a:lvl1pPr>
              <a:defRPr/>
            </a:lvl1pPr>
          </a:lstStyle>
          <a:p>
            <a:pPr>
              <a:defRPr/>
            </a:pPr>
            <a:endParaRPr lang="pt-BR"/>
          </a:p>
        </p:txBody>
      </p:sp>
      <p:sp>
        <p:nvSpPr>
          <p:cNvPr id="4" name="Rectangle 1039"/>
          <p:cNvSpPr>
            <a:spLocks noGrp="1" noChangeArrowheads="1"/>
          </p:cNvSpPr>
          <p:nvPr>
            <p:ph type="sldNum" sz="quarter" idx="12"/>
          </p:nvPr>
        </p:nvSpPr>
        <p:spPr/>
        <p:txBody>
          <a:bodyPr/>
          <a:lstStyle>
            <a:lvl1pPr>
              <a:defRPr/>
            </a:lvl1pPr>
          </a:lstStyle>
          <a:p>
            <a:pPr>
              <a:defRPr/>
            </a:pPr>
            <a:fld id="{6DEE2175-F5C8-45D3-8252-91C56C8A43FF}" type="slidenum">
              <a:rPr lang="pt-BR"/>
              <a:pPr>
                <a:defRPr/>
              </a:pPr>
              <a:t>‹nº›</a:t>
            </a:fld>
            <a:endParaRPr lang="pt-BR"/>
          </a:p>
        </p:txBody>
      </p:sp>
    </p:spTree>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037"/>
          <p:cNvSpPr>
            <a:spLocks noGrp="1" noChangeArrowheads="1"/>
          </p:cNvSpPr>
          <p:nvPr>
            <p:ph type="dt" sz="half" idx="10"/>
          </p:nvPr>
        </p:nvSpPr>
        <p:spPr/>
        <p:txBody>
          <a:bodyPr/>
          <a:lstStyle>
            <a:lvl1pPr>
              <a:defRPr/>
            </a:lvl1pPr>
          </a:lstStyle>
          <a:p>
            <a:pPr>
              <a:defRPr/>
            </a:pPr>
            <a:endParaRPr lang="pt-BR"/>
          </a:p>
        </p:txBody>
      </p:sp>
      <p:sp>
        <p:nvSpPr>
          <p:cNvPr id="6" name="Rectangle 1038"/>
          <p:cNvSpPr>
            <a:spLocks noGrp="1" noChangeArrowheads="1"/>
          </p:cNvSpPr>
          <p:nvPr>
            <p:ph type="ftr" sz="quarter" idx="11"/>
          </p:nvPr>
        </p:nvSpPr>
        <p:spPr/>
        <p:txBody>
          <a:bodyPr/>
          <a:lstStyle>
            <a:lvl1pPr>
              <a:defRPr/>
            </a:lvl1pPr>
          </a:lstStyle>
          <a:p>
            <a:pPr>
              <a:defRPr/>
            </a:pPr>
            <a:endParaRPr lang="pt-BR"/>
          </a:p>
        </p:txBody>
      </p:sp>
      <p:sp>
        <p:nvSpPr>
          <p:cNvPr id="7" name="Rectangle 1039"/>
          <p:cNvSpPr>
            <a:spLocks noGrp="1" noChangeArrowheads="1"/>
          </p:cNvSpPr>
          <p:nvPr>
            <p:ph type="sldNum" sz="quarter" idx="12"/>
          </p:nvPr>
        </p:nvSpPr>
        <p:spPr/>
        <p:txBody>
          <a:bodyPr/>
          <a:lstStyle>
            <a:lvl1pPr>
              <a:defRPr/>
            </a:lvl1pPr>
          </a:lstStyle>
          <a:p>
            <a:pPr>
              <a:defRPr/>
            </a:pPr>
            <a:fld id="{3B159DB5-6CF7-4191-A7AB-4F0243249DA0}" type="slidenum">
              <a:rPr lang="pt-BR"/>
              <a:pPr>
                <a:defRPr/>
              </a:pPr>
              <a:t>‹nº›</a:t>
            </a:fld>
            <a:endParaRPr lang="pt-BR"/>
          </a:p>
        </p:txBody>
      </p:sp>
    </p:spTree>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037"/>
          <p:cNvSpPr>
            <a:spLocks noGrp="1" noChangeArrowheads="1"/>
          </p:cNvSpPr>
          <p:nvPr>
            <p:ph type="dt" sz="half" idx="10"/>
          </p:nvPr>
        </p:nvSpPr>
        <p:spPr/>
        <p:txBody>
          <a:bodyPr/>
          <a:lstStyle>
            <a:lvl1pPr>
              <a:defRPr/>
            </a:lvl1pPr>
          </a:lstStyle>
          <a:p>
            <a:pPr>
              <a:defRPr/>
            </a:pPr>
            <a:endParaRPr lang="pt-BR"/>
          </a:p>
        </p:txBody>
      </p:sp>
      <p:sp>
        <p:nvSpPr>
          <p:cNvPr id="6" name="Rectangle 1038"/>
          <p:cNvSpPr>
            <a:spLocks noGrp="1" noChangeArrowheads="1"/>
          </p:cNvSpPr>
          <p:nvPr>
            <p:ph type="ftr" sz="quarter" idx="11"/>
          </p:nvPr>
        </p:nvSpPr>
        <p:spPr/>
        <p:txBody>
          <a:bodyPr/>
          <a:lstStyle>
            <a:lvl1pPr>
              <a:defRPr/>
            </a:lvl1pPr>
          </a:lstStyle>
          <a:p>
            <a:pPr>
              <a:defRPr/>
            </a:pPr>
            <a:endParaRPr lang="pt-BR"/>
          </a:p>
        </p:txBody>
      </p:sp>
      <p:sp>
        <p:nvSpPr>
          <p:cNvPr id="7" name="Rectangle 1039"/>
          <p:cNvSpPr>
            <a:spLocks noGrp="1" noChangeArrowheads="1"/>
          </p:cNvSpPr>
          <p:nvPr>
            <p:ph type="sldNum" sz="quarter" idx="12"/>
          </p:nvPr>
        </p:nvSpPr>
        <p:spPr/>
        <p:txBody>
          <a:bodyPr/>
          <a:lstStyle>
            <a:lvl1pPr>
              <a:defRPr/>
            </a:lvl1pPr>
          </a:lstStyle>
          <a:p>
            <a:pPr>
              <a:defRPr/>
            </a:pPr>
            <a:fld id="{A51F88D7-8C71-41B4-AA3B-1C0BC214D133}" type="slidenum">
              <a:rPr lang="pt-BR"/>
              <a:pPr>
                <a:defRPr/>
              </a:pPr>
              <a:t>‹nº›</a:t>
            </a:fld>
            <a:endParaRPr lang="pt-BR"/>
          </a:p>
        </p:txBody>
      </p:sp>
    </p:spTree>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9154" name="Group 1026"/>
          <p:cNvGrpSpPr>
            <a:grpSpLocks/>
          </p:cNvGrpSpPr>
          <p:nvPr/>
        </p:nvGrpSpPr>
        <p:grpSpPr bwMode="auto">
          <a:xfrm>
            <a:off x="0" y="0"/>
            <a:ext cx="9144000" cy="6869113"/>
            <a:chOff x="0" y="0"/>
            <a:chExt cx="5760" cy="4327"/>
          </a:xfrm>
        </p:grpSpPr>
        <p:sp>
          <p:nvSpPr>
            <p:cNvPr id="2" name="Rectangle 1027"/>
            <p:cNvSpPr>
              <a:spLocks noChangeArrowheads="1"/>
            </p:cNvSpPr>
            <p:nvPr userDrawn="1"/>
          </p:nvSpPr>
          <p:spPr bwMode="ltGray">
            <a:xfrm>
              <a:off x="0" y="405"/>
              <a:ext cx="743" cy="3922"/>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wrap="none" anchor="ctr"/>
            <a:lstStyle/>
            <a:p>
              <a:pPr>
                <a:defRPr/>
              </a:pPr>
              <a:endParaRPr lang="pt-BR"/>
            </a:p>
          </p:txBody>
        </p:sp>
        <p:pic>
          <p:nvPicPr>
            <p:cNvPr id="49162" name="Picture 1028" descr="C:\My Documents\bits\Astonbnr.GIF"/>
            <p:cNvPicPr>
              <a:picLocks noChangeAspect="1" noChangeArrowheads="1"/>
            </p:cNvPicPr>
            <p:nvPr userDrawn="1"/>
          </p:nvPicPr>
          <p:blipFill>
            <a:blip r:embed="rId13"/>
            <a:srcRect t="15163"/>
            <a:stretch>
              <a:fillRect/>
            </a:stretch>
          </p:blipFill>
          <p:spPr bwMode="gray">
            <a:xfrm>
              <a:off x="0" y="0"/>
              <a:ext cx="5760" cy="498"/>
            </a:xfrm>
            <a:prstGeom prst="rect">
              <a:avLst/>
            </a:prstGeom>
            <a:noFill/>
            <a:ln w="9525">
              <a:noFill/>
              <a:miter lim="800000"/>
              <a:headEnd/>
              <a:tailEnd/>
            </a:ln>
          </p:spPr>
        </p:pic>
        <p:sp>
          <p:nvSpPr>
            <p:cNvPr id="29701" name="Rectangle 1029"/>
            <p:cNvSpPr>
              <a:spLocks noChangeArrowheads="1"/>
            </p:cNvSpPr>
            <p:nvPr userDrawn="1"/>
          </p:nvSpPr>
          <p:spPr bwMode="white">
            <a:xfrm>
              <a:off x="704" y="181"/>
              <a:ext cx="5056" cy="384"/>
            </a:xfrm>
            <a:prstGeom prst="rect">
              <a:avLst/>
            </a:prstGeom>
            <a:solidFill>
              <a:srgbClr val="000000"/>
            </a:solidFill>
            <a:ln w="9525">
              <a:noFill/>
              <a:miter lim="800000"/>
              <a:headEnd/>
              <a:tailEnd/>
            </a:ln>
            <a:effectLst/>
          </p:spPr>
          <p:txBody>
            <a:bodyPr wrap="none" anchor="ctr"/>
            <a:lstStyle/>
            <a:p>
              <a:pPr>
                <a:defRPr/>
              </a:pPr>
              <a:endParaRPr lang="pt-BR"/>
            </a:p>
          </p:txBody>
        </p:sp>
        <p:sp>
          <p:nvSpPr>
            <p:cNvPr id="29702" name="Rectangle 1030" descr="Stonbk"/>
            <p:cNvSpPr>
              <a:spLocks noChangeArrowheads="1"/>
            </p:cNvSpPr>
            <p:nvPr userDrawn="1"/>
          </p:nvSpPr>
          <p:spPr bwMode="white">
            <a:xfrm>
              <a:off x="747" y="224"/>
              <a:ext cx="5013" cy="4092"/>
            </a:xfrm>
            <a:prstGeom prst="rect">
              <a:avLst/>
            </a:prstGeom>
            <a:blipFill dpi="0" rotWithShape="0">
              <a:blip r:embed="rId14" cstate="print"/>
              <a:srcRect/>
              <a:tile tx="0" ty="0" sx="100000" sy="100000" flip="none" algn="tl"/>
            </a:blipFill>
            <a:ln w="9525">
              <a:noFill/>
              <a:miter lim="800000"/>
              <a:headEnd/>
              <a:tailEnd/>
            </a:ln>
            <a:effectLst/>
          </p:spPr>
          <p:txBody>
            <a:bodyPr wrap="none" anchor="ctr"/>
            <a:lstStyle/>
            <a:p>
              <a:pPr>
                <a:defRPr/>
              </a:pPr>
              <a:endParaRPr lang="pt-BR"/>
            </a:p>
          </p:txBody>
        </p:sp>
        <p:sp>
          <p:nvSpPr>
            <p:cNvPr id="29703" name="Rectangle 1031"/>
            <p:cNvSpPr>
              <a:spLocks noChangeArrowheads="1"/>
            </p:cNvSpPr>
            <p:nvPr userDrawn="1"/>
          </p:nvSpPr>
          <p:spPr bwMode="white">
            <a:xfrm>
              <a:off x="703" y="186"/>
              <a:ext cx="46" cy="4134"/>
            </a:xfrm>
            <a:prstGeom prst="rect">
              <a:avLst/>
            </a:prstGeom>
            <a:solidFill>
              <a:srgbClr val="000000"/>
            </a:solidFill>
            <a:ln w="9525">
              <a:noFill/>
              <a:miter lim="800000"/>
              <a:headEnd/>
              <a:tailEnd/>
            </a:ln>
            <a:effectLst/>
          </p:spPr>
          <p:txBody>
            <a:bodyPr wrap="none" anchor="ctr"/>
            <a:lstStyle/>
            <a:p>
              <a:pPr>
                <a:defRPr/>
              </a:pPr>
              <a:endParaRPr lang="pt-BR"/>
            </a:p>
          </p:txBody>
        </p:sp>
        <p:sp>
          <p:nvSpPr>
            <p:cNvPr id="29704" name="Line 1032"/>
            <p:cNvSpPr>
              <a:spLocks noChangeShapeType="1"/>
            </p:cNvSpPr>
            <p:nvPr userDrawn="1"/>
          </p:nvSpPr>
          <p:spPr bwMode="hidden">
            <a:xfrm>
              <a:off x="0" y="415"/>
              <a:ext cx="257" cy="0"/>
            </a:xfrm>
            <a:prstGeom prst="line">
              <a:avLst/>
            </a:prstGeom>
            <a:noFill/>
            <a:ln w="28575">
              <a:solidFill>
                <a:schemeClr val="bg2"/>
              </a:solidFill>
              <a:round/>
              <a:headEnd/>
              <a:tailEnd/>
            </a:ln>
            <a:effectLst/>
          </p:spPr>
          <p:txBody>
            <a:bodyPr wrap="none" anchor="ctr"/>
            <a:lstStyle/>
            <a:p>
              <a:pPr>
                <a:defRPr/>
              </a:pPr>
              <a:endParaRPr lang="pt-BR"/>
            </a:p>
          </p:txBody>
        </p:sp>
        <p:sp>
          <p:nvSpPr>
            <p:cNvPr id="29705" name="Line 1033"/>
            <p:cNvSpPr>
              <a:spLocks noChangeShapeType="1"/>
            </p:cNvSpPr>
            <p:nvPr userDrawn="1"/>
          </p:nvSpPr>
          <p:spPr bwMode="hidden">
            <a:xfrm>
              <a:off x="421" y="412"/>
              <a:ext cx="282" cy="0"/>
            </a:xfrm>
            <a:prstGeom prst="line">
              <a:avLst/>
            </a:prstGeom>
            <a:noFill/>
            <a:ln w="28575">
              <a:solidFill>
                <a:schemeClr val="bg2"/>
              </a:solidFill>
              <a:round/>
              <a:headEnd/>
              <a:tailEnd/>
            </a:ln>
            <a:effectLst/>
          </p:spPr>
          <p:txBody>
            <a:bodyPr wrap="none" anchor="ctr"/>
            <a:lstStyle/>
            <a:p>
              <a:pPr>
                <a:defRPr/>
              </a:pPr>
              <a:endParaRPr lang="pt-BR"/>
            </a:p>
          </p:txBody>
        </p:sp>
        <p:sp>
          <p:nvSpPr>
            <p:cNvPr id="3" name="Rectangle 1034"/>
            <p:cNvSpPr>
              <a:spLocks noChangeArrowheads="1"/>
            </p:cNvSpPr>
            <p:nvPr userDrawn="1"/>
          </p:nvSpPr>
          <p:spPr bwMode="hidden">
            <a:xfrm>
              <a:off x="0" y="0"/>
              <a:ext cx="27" cy="4320"/>
            </a:xfrm>
            <a:prstGeom prst="rect">
              <a:avLst/>
            </a:prstGeom>
            <a:solidFill>
              <a:srgbClr val="000000"/>
            </a:solidFill>
            <a:ln w="9525">
              <a:noFill/>
              <a:miter lim="800000"/>
              <a:headEnd/>
              <a:tailEnd/>
            </a:ln>
            <a:effectLst/>
          </p:spPr>
          <p:txBody>
            <a:bodyPr wrap="none" anchor="ctr"/>
            <a:lstStyle/>
            <a:p>
              <a:pPr>
                <a:defRPr/>
              </a:pPr>
              <a:endParaRPr lang="pt-BR"/>
            </a:p>
          </p:txBody>
        </p:sp>
      </p:grpSp>
      <p:sp>
        <p:nvSpPr>
          <p:cNvPr id="49155" name="Rectangle 1035"/>
          <p:cNvSpPr>
            <a:spLocks noGrp="1" noChangeArrowheads="1"/>
          </p:cNvSpPr>
          <p:nvPr>
            <p:ph type="title"/>
          </p:nvPr>
        </p:nvSpPr>
        <p:spPr bwMode="auto">
          <a:xfrm>
            <a:off x="12573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49156" name="Rectangle 1036"/>
          <p:cNvSpPr>
            <a:spLocks noGrp="1" noChangeArrowheads="1"/>
          </p:cNvSpPr>
          <p:nvPr>
            <p:ph type="body" idx="1"/>
          </p:nvPr>
        </p:nvSpPr>
        <p:spPr bwMode="auto">
          <a:xfrm>
            <a:off x="12573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29709" name="Rectangle 1037"/>
          <p:cNvSpPr>
            <a:spLocks noGrp="1" noChangeArrowheads="1"/>
          </p:cNvSpPr>
          <p:nvPr>
            <p:ph type="dt" sz="half" idx="2"/>
          </p:nvPr>
        </p:nvSpPr>
        <p:spPr bwMode="auto">
          <a:xfrm>
            <a:off x="12573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bg2"/>
                </a:solidFill>
                <a:latin typeface="Arial" charset="0"/>
              </a:defRPr>
            </a:lvl1pPr>
          </a:lstStyle>
          <a:p>
            <a:pPr>
              <a:defRPr/>
            </a:pPr>
            <a:endParaRPr lang="pt-BR"/>
          </a:p>
        </p:txBody>
      </p:sp>
      <p:sp>
        <p:nvSpPr>
          <p:cNvPr id="29710" name="Rectangle 1038"/>
          <p:cNvSpPr>
            <a:spLocks noGrp="1" noChangeArrowheads="1"/>
          </p:cNvSpPr>
          <p:nvPr>
            <p:ph type="ftr" sz="quarter" idx="3"/>
          </p:nvPr>
        </p:nvSpPr>
        <p:spPr bwMode="auto">
          <a:xfrm>
            <a:off x="36957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bg2"/>
                </a:solidFill>
                <a:latin typeface="Arial" charset="0"/>
              </a:defRPr>
            </a:lvl1pPr>
          </a:lstStyle>
          <a:p>
            <a:pPr>
              <a:defRPr/>
            </a:pPr>
            <a:endParaRPr lang="pt-BR"/>
          </a:p>
        </p:txBody>
      </p:sp>
      <p:sp>
        <p:nvSpPr>
          <p:cNvPr id="29711" name="Rectangle 1039"/>
          <p:cNvSpPr>
            <a:spLocks noGrp="1" noChangeArrowheads="1"/>
          </p:cNvSpPr>
          <p:nvPr>
            <p:ph type="sldNum" sz="quarter" idx="4"/>
          </p:nvPr>
        </p:nvSpPr>
        <p:spPr bwMode="auto">
          <a:xfrm>
            <a:off x="71247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bg2"/>
                </a:solidFill>
                <a:latin typeface="Arial" charset="0"/>
              </a:defRPr>
            </a:lvl1pPr>
          </a:lstStyle>
          <a:p>
            <a:pPr>
              <a:defRPr/>
            </a:pPr>
            <a:fld id="{C410133C-0FE8-4EAA-BF23-90E3ABFECA7D}" type="slidenum">
              <a:rPr lang="pt-BR"/>
              <a:pPr>
                <a:defRPr/>
              </a:pPr>
              <a:t>‹nº›</a:t>
            </a:fld>
            <a:endParaRPr lang="pt-BR"/>
          </a:p>
        </p:txBody>
      </p:sp>
      <p:sp>
        <p:nvSpPr>
          <p:cNvPr id="29712" name="Rectangle 1040"/>
          <p:cNvSpPr>
            <a:spLocks noChangeArrowheads="1"/>
          </p:cNvSpPr>
          <p:nvPr/>
        </p:nvSpPr>
        <p:spPr bwMode="auto">
          <a:xfrm>
            <a:off x="1117600" y="268288"/>
            <a:ext cx="8026400" cy="74612"/>
          </a:xfrm>
          <a:prstGeom prst="rect">
            <a:avLst/>
          </a:prstGeom>
          <a:solidFill>
            <a:schemeClr val="tx2"/>
          </a:solidFill>
          <a:ln w="9525">
            <a:noFill/>
            <a:miter lim="800000"/>
            <a:headEnd/>
            <a:tailEnd/>
          </a:ln>
          <a:effectLst/>
        </p:spPr>
        <p:txBody>
          <a:bodyPr wrap="none" anchor="ctr"/>
          <a:lstStyle/>
          <a:p>
            <a:pPr algn="ctr">
              <a:defRPr/>
            </a:pPr>
            <a:endParaRPr kumimoji="1" lang="pt-BR"/>
          </a:p>
        </p:txBody>
      </p:sp>
    </p:spTree>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Lst>
  <p:transition spd="slow">
    <p:split orient="ver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2"/>
        </a:buClr>
        <a:buSzPct val="8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4.xml"/><Relationship Id="rId1" Type="http://schemas.openxmlformats.org/officeDocument/2006/relationships/vmlDrawing" Target="../drawings/vmlDrawing7.vml"/><Relationship Id="rId4" Type="http://schemas.openxmlformats.org/officeDocument/2006/relationships/image" Target="../media/image10.wmf"/></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vmlDrawing" Target="../drawings/vmlDrawing8.v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4.xml"/><Relationship Id="rId1" Type="http://schemas.openxmlformats.org/officeDocument/2006/relationships/vmlDrawing" Target="../drawings/vmlDrawing9.v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vmlDrawing" Target="../drawings/vmlDrawing10.vml"/><Relationship Id="rId4" Type="http://schemas.openxmlformats.org/officeDocument/2006/relationships/oleObject" Target="../embeddings/oleObject12.bin"/></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vmlDrawing" Target="../drawings/vmlDrawing11.vml"/><Relationship Id="rId4" Type="http://schemas.openxmlformats.org/officeDocument/2006/relationships/oleObject" Target="../embeddings/oleObject13.bin"/></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vmlDrawing" Target="../drawings/vmlDrawing12.vml"/><Relationship Id="rId5" Type="http://schemas.openxmlformats.org/officeDocument/2006/relationships/image" Target="../media/image16.wmf"/><Relationship Id="rId4" Type="http://schemas.openxmlformats.org/officeDocument/2006/relationships/oleObject" Target="../embeddings/oleObject14.bin"/></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vmlDrawing" Target="../drawings/vmlDrawing13.vml"/><Relationship Id="rId4" Type="http://schemas.openxmlformats.org/officeDocument/2006/relationships/oleObject" Target="../embeddings/oleObject15.bin"/></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vmlDrawing" Target="../drawings/vmlDrawing14.vml"/><Relationship Id="rId4" Type="http://schemas.openxmlformats.org/officeDocument/2006/relationships/oleObject" Target="../embeddings/oleObject16.bin"/></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vmlDrawing" Target="../drawings/vmlDrawing15.vml"/><Relationship Id="rId6" Type="http://schemas.openxmlformats.org/officeDocument/2006/relationships/image" Target="../media/image18.wmf"/><Relationship Id="rId5" Type="http://schemas.openxmlformats.org/officeDocument/2006/relationships/oleObject" Target="../embeddings/oleObject18.bin"/><Relationship Id="rId4" Type="http://schemas.openxmlformats.org/officeDocument/2006/relationships/oleObject" Target="../embeddings/oleObject17.bin"/></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oleObject" Target="../embeddings/oleObject19.bin"/></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19.wmf"/><Relationship Id="rId4" Type="http://schemas.openxmlformats.org/officeDocument/2006/relationships/oleObject" Target="../embeddings/oleObject20.bin"/></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oleObject" Target="../embeddings/oleObject21.bin"/></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oleObject" Target="../embeddings/oleObject22.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hyperlink" Target="http://images.google.com.br/imgres?imgurl=http://mark.asci.ncsu.edu/Nutrition/NutritionSlides/46.jpg&amp;imgrefurl=http://mark.asci.ncsu.edu/Nutrition/NutritionSlides/slides.htm&amp;usg=__HWPBchb2_upjoSkNME8tMNkeh6k=&amp;h=450&amp;w=673&amp;sz=80&amp;hl=pt-BR&amp;start=3&amp;tbnid=ckmaYGmyy1VLzM:&amp;tbnh=92&amp;tbnw=138&amp;prev=/images%3Fq%3Ddeficient%2Bphosphorus%2Banimal%26gbv%3D2%26ndsp%3D18%26hl%3Dpt-BR%26sa%3DN" TargetMode="External"/><Relationship Id="rId5" Type="http://schemas.openxmlformats.org/officeDocument/2006/relationships/oleObject" Target="../embeddings/oleObject23.bin"/><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oleObject" Target="../embeddings/oleObject24.bin"/></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image" Target="../media/image22.jpeg"/><Relationship Id="rId4" Type="http://schemas.openxmlformats.org/officeDocument/2006/relationships/oleObject" Target="../embeddings/oleObject25.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3.vml"/><Relationship Id="rId4" Type="http://schemas.openxmlformats.org/officeDocument/2006/relationships/oleObject" Target="../embeddings/oleObject5.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24.vml"/><Relationship Id="rId5" Type="http://schemas.openxmlformats.org/officeDocument/2006/relationships/image" Target="../media/image24.jpeg"/><Relationship Id="rId4" Type="http://schemas.openxmlformats.org/officeDocument/2006/relationships/oleObject" Target="../embeddings/oleObject27.bin"/></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25.vml"/><Relationship Id="rId5" Type="http://schemas.openxmlformats.org/officeDocument/2006/relationships/image" Target="../media/image25.png"/><Relationship Id="rId4" Type="http://schemas.openxmlformats.org/officeDocument/2006/relationships/oleObject" Target="../embeddings/oleObject28.bin"/></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26.vml"/><Relationship Id="rId5" Type="http://schemas.openxmlformats.org/officeDocument/2006/relationships/oleObject" Target="../embeddings/oleObject30.bin"/><Relationship Id="rId4" Type="http://schemas.openxmlformats.org/officeDocument/2006/relationships/oleObject" Target="../embeddings/oleObject29.bin"/></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27.vml"/><Relationship Id="rId5" Type="http://schemas.openxmlformats.org/officeDocument/2006/relationships/image" Target="../media/image27.jpeg"/><Relationship Id="rId4" Type="http://schemas.openxmlformats.org/officeDocument/2006/relationships/oleObject" Target="../embeddings/oleObject31.bin"/></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28.vml"/><Relationship Id="rId5" Type="http://schemas.openxmlformats.org/officeDocument/2006/relationships/oleObject" Target="../embeddings/oleObject33.bin"/><Relationship Id="rId4" Type="http://schemas.openxmlformats.org/officeDocument/2006/relationships/oleObject" Target="../embeddings/oleObject32.bin"/></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29.vml"/><Relationship Id="rId5" Type="http://schemas.openxmlformats.org/officeDocument/2006/relationships/image" Target="../media/image29.png"/><Relationship Id="rId4" Type="http://schemas.openxmlformats.org/officeDocument/2006/relationships/oleObject" Target="../embeddings/oleObject34.bin"/></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31.jpeg"/><Relationship Id="rId5" Type="http://schemas.openxmlformats.org/officeDocument/2006/relationships/oleObject" Target="../embeddings/oleObject36.bin"/><Relationship Id="rId4" Type="http://schemas.openxmlformats.org/officeDocument/2006/relationships/oleObject" Target="../embeddings/oleObject35.bin"/></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31.vml"/><Relationship Id="rId5" Type="http://schemas.openxmlformats.org/officeDocument/2006/relationships/image" Target="../media/image32.jpeg"/><Relationship Id="rId4" Type="http://schemas.openxmlformats.org/officeDocument/2006/relationships/oleObject" Target="../embeddings/oleObject37.bin"/></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32.vml"/><Relationship Id="rId5" Type="http://schemas.openxmlformats.org/officeDocument/2006/relationships/image" Target="../media/image33.jpeg"/><Relationship Id="rId4" Type="http://schemas.openxmlformats.org/officeDocument/2006/relationships/oleObject" Target="../embeddings/oleObject38.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image" Target="../media/image35.jpeg"/><Relationship Id="rId5" Type="http://schemas.openxmlformats.org/officeDocument/2006/relationships/oleObject" Target="../embeddings/oleObject39.bin"/><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34.vml"/><Relationship Id="rId5" Type="http://schemas.openxmlformats.org/officeDocument/2006/relationships/image" Target="../media/image36.jpeg"/><Relationship Id="rId4" Type="http://schemas.openxmlformats.org/officeDocument/2006/relationships/oleObject" Target="../embeddings/oleObject40.bin"/></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35.vml"/><Relationship Id="rId5" Type="http://schemas.openxmlformats.org/officeDocument/2006/relationships/image" Target="../media/image37.jpeg"/><Relationship Id="rId4" Type="http://schemas.openxmlformats.org/officeDocument/2006/relationships/oleObject" Target="../embeddings/oleObject41.bin"/></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36.vml"/><Relationship Id="rId5" Type="http://schemas.openxmlformats.org/officeDocument/2006/relationships/image" Target="../media/image38.png"/><Relationship Id="rId4" Type="http://schemas.openxmlformats.org/officeDocument/2006/relationships/oleObject" Target="../embeddings/oleObject42.bin"/></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37.v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oleObject" Target="../embeddings/oleObject43.bin"/></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38.vml"/><Relationship Id="rId5" Type="http://schemas.openxmlformats.org/officeDocument/2006/relationships/image" Target="../media/image41.jpeg"/><Relationship Id="rId4" Type="http://schemas.openxmlformats.org/officeDocument/2006/relationships/oleObject" Target="../embeddings/oleObject44.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4.v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vmlDrawing" Target="../drawings/vmlDrawing5.v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vmlDrawing" Target="../drawings/vmlDrawing6.v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1285875" y="2438400"/>
            <a:ext cx="7858125" cy="2133600"/>
          </a:xfrm>
        </p:spPr>
        <p:txBody>
          <a:bodyPr/>
          <a:lstStyle/>
          <a:p>
            <a:pPr algn="ctr" eaLnBrk="1" hangingPunct="1"/>
            <a:r>
              <a:rPr lang="pt-BR" sz="4000" b="1" dirty="0" smtClean="0">
                <a:solidFill>
                  <a:srgbClr val="800000"/>
                </a:solidFill>
                <a:latin typeface="Comic Sans MS" pitchFamily="66" charset="0"/>
              </a:rPr>
              <a:t>Fósforo: </a:t>
            </a:r>
            <a:r>
              <a:rPr lang="pt-BR" sz="4000" b="1" dirty="0" err="1" smtClean="0">
                <a:solidFill>
                  <a:srgbClr val="800000"/>
                </a:solidFill>
                <a:latin typeface="Comic Sans MS" pitchFamily="66" charset="0"/>
              </a:rPr>
              <a:t>mobilidad</a:t>
            </a:r>
            <a:r>
              <a:rPr lang="pt-BR" sz="4000" b="1" dirty="0" smtClean="0">
                <a:solidFill>
                  <a:srgbClr val="800000"/>
                </a:solidFill>
                <a:latin typeface="Comic Sans MS" pitchFamily="66" charset="0"/>
              </a:rPr>
              <a:t>, funciones y </a:t>
            </a:r>
            <a:r>
              <a:rPr lang="pt-BR" sz="4000" b="1" dirty="0" err="1" smtClean="0">
                <a:solidFill>
                  <a:srgbClr val="800000"/>
                </a:solidFill>
                <a:latin typeface="Comic Sans MS" pitchFamily="66" charset="0"/>
              </a:rPr>
              <a:t>sintomatología</a:t>
            </a:r>
            <a:r>
              <a:rPr lang="pt-BR" sz="4000" b="1" dirty="0" smtClean="0">
                <a:solidFill>
                  <a:srgbClr val="800000"/>
                </a:solidFill>
                <a:latin typeface="Comic Sans MS" pitchFamily="66" charset="0"/>
              </a:rPr>
              <a:t> </a:t>
            </a:r>
            <a:r>
              <a:rPr lang="pt-BR" sz="4000" b="1" dirty="0" smtClean="0">
                <a:solidFill>
                  <a:srgbClr val="800000"/>
                </a:solidFill>
                <a:latin typeface="Comic Sans MS" pitchFamily="66" charset="0"/>
              </a:rPr>
              <a:t>de </a:t>
            </a:r>
            <a:r>
              <a:rPr lang="pt-BR" sz="4000" b="1" dirty="0" smtClean="0">
                <a:solidFill>
                  <a:srgbClr val="800000"/>
                </a:solidFill>
                <a:latin typeface="Comic Sans MS" pitchFamily="66" charset="0"/>
              </a:rPr>
              <a:t>desordenes </a:t>
            </a:r>
            <a:r>
              <a:rPr lang="pt-BR" sz="4000" b="1" dirty="0" err="1" smtClean="0">
                <a:solidFill>
                  <a:srgbClr val="800000"/>
                </a:solidFill>
                <a:latin typeface="Comic Sans MS" pitchFamily="66" charset="0"/>
              </a:rPr>
              <a:t>nutricionales</a:t>
            </a:r>
            <a:r>
              <a:rPr lang="pt-BR" sz="4000" b="1" dirty="0" smtClean="0">
                <a:solidFill>
                  <a:srgbClr val="800000"/>
                </a:solidFill>
                <a:latin typeface="Comic Sans MS" pitchFamily="66" charset="0"/>
              </a:rPr>
              <a:t/>
            </a:r>
            <a:br>
              <a:rPr lang="pt-BR" sz="4000" b="1" dirty="0" smtClean="0">
                <a:solidFill>
                  <a:srgbClr val="800000"/>
                </a:solidFill>
                <a:latin typeface="Comic Sans MS" pitchFamily="66" charset="0"/>
              </a:rPr>
            </a:br>
            <a:endParaRPr lang="pt-BR" sz="2400" b="1" dirty="0" smtClean="0">
              <a:latin typeface="Comic Sans MS" pitchFamily="66" charset="0"/>
            </a:endParaRPr>
          </a:p>
        </p:txBody>
      </p:sp>
      <p:graphicFrame>
        <p:nvGraphicFramePr>
          <p:cNvPr id="1026" name="Object 8"/>
          <p:cNvGraphicFramePr>
            <a:graphicFrameLocks noChangeAspect="1"/>
          </p:cNvGraphicFramePr>
          <p:nvPr/>
        </p:nvGraphicFramePr>
        <p:xfrm>
          <a:off x="0" y="0"/>
          <a:ext cx="1143000" cy="920750"/>
        </p:xfrm>
        <a:graphic>
          <a:graphicData uri="http://schemas.openxmlformats.org/presentationml/2006/ole">
            <p:oleObj spid="_x0000_s1026" name="Photo Editor Photo" r:id="rId3" imgW="2057143" imgH="1657581" progId="MSPhotoEd.3">
              <p:embed/>
            </p:oleObj>
          </a:graphicData>
        </a:graphic>
      </p:graphicFrame>
      <p:graphicFrame>
        <p:nvGraphicFramePr>
          <p:cNvPr id="1027" name="Object 16"/>
          <p:cNvGraphicFramePr>
            <a:graphicFrameLocks noChangeAspect="1"/>
          </p:cNvGraphicFramePr>
          <p:nvPr/>
        </p:nvGraphicFramePr>
        <p:xfrm>
          <a:off x="0" y="6477000"/>
          <a:ext cx="1143000" cy="381000"/>
        </p:xfrm>
        <a:graphic>
          <a:graphicData uri="http://schemas.openxmlformats.org/presentationml/2006/ole">
            <p:oleObj spid="_x0000_s1027" name="Imagem de bitmap" r:id="rId4" imgW="1657581" imgH="552527" progId="Paint.Picture">
              <p:embed/>
            </p:oleObj>
          </a:graphicData>
        </a:graphic>
      </p:graphicFrame>
    </p:spTree>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3"/>
          <p:cNvGraphicFramePr>
            <a:graphicFrameLocks noChangeAspect="1"/>
          </p:cNvGraphicFramePr>
          <p:nvPr/>
        </p:nvGraphicFramePr>
        <p:xfrm>
          <a:off x="0" y="6477000"/>
          <a:ext cx="1143000" cy="381000"/>
        </p:xfrm>
        <a:graphic>
          <a:graphicData uri="http://schemas.openxmlformats.org/presentationml/2006/ole">
            <p:oleObj spid="_x0000_s7170" name="Imagem de bitmap" r:id="rId3" imgW="1657581" imgH="552527" progId="Paint.Picture">
              <p:embed/>
            </p:oleObj>
          </a:graphicData>
        </a:graphic>
      </p:graphicFrame>
      <p:sp>
        <p:nvSpPr>
          <p:cNvPr id="7171" name="Rectangle 4"/>
          <p:cNvSpPr>
            <a:spLocks noChangeArrowheads="1"/>
          </p:cNvSpPr>
          <p:nvPr/>
        </p:nvSpPr>
        <p:spPr bwMode="auto">
          <a:xfrm>
            <a:off x="1295400" y="500063"/>
            <a:ext cx="7848600" cy="1066800"/>
          </a:xfrm>
          <a:prstGeom prst="rect">
            <a:avLst/>
          </a:prstGeom>
          <a:noFill/>
          <a:ln w="9525">
            <a:noFill/>
            <a:miter lim="800000"/>
            <a:headEnd/>
            <a:tailEnd/>
          </a:ln>
        </p:spPr>
        <p:txBody>
          <a:bodyPr anchor="ctr"/>
          <a:lstStyle/>
          <a:p>
            <a:pPr>
              <a:lnSpc>
                <a:spcPct val="170000"/>
              </a:lnSpc>
              <a:buFont typeface="Symbol" pitchFamily="18" charset="2"/>
              <a:buNone/>
            </a:pPr>
            <a:r>
              <a:rPr lang="pt-BR" sz="3200" b="1" dirty="0">
                <a:solidFill>
                  <a:srgbClr val="663300"/>
                </a:solidFill>
                <a:latin typeface="Comic Sans MS" pitchFamily="66" charset="0"/>
                <a:sym typeface="Symbol" pitchFamily="18" charset="2"/>
              </a:rPr>
              <a:t></a:t>
            </a:r>
            <a:r>
              <a:rPr lang="pt-BR" sz="3200" b="1" dirty="0">
                <a:solidFill>
                  <a:srgbClr val="663300"/>
                </a:solidFill>
                <a:latin typeface="Comic Sans MS" pitchFamily="66" charset="0"/>
              </a:rPr>
              <a:t> Vias de </a:t>
            </a:r>
            <a:r>
              <a:rPr lang="pt-BR" sz="3200" b="1" dirty="0" err="1" smtClean="0">
                <a:solidFill>
                  <a:srgbClr val="663300"/>
                </a:solidFill>
                <a:latin typeface="Comic Sans MS" pitchFamily="66" charset="0"/>
              </a:rPr>
              <a:t>Absorción</a:t>
            </a:r>
            <a:r>
              <a:rPr lang="pt-BR" sz="3200" b="1" dirty="0" smtClean="0">
                <a:solidFill>
                  <a:srgbClr val="663300"/>
                </a:solidFill>
                <a:latin typeface="Comic Sans MS" pitchFamily="66" charset="0"/>
              </a:rPr>
              <a:t>  y </a:t>
            </a:r>
            <a:r>
              <a:rPr lang="pt-BR" sz="3200" b="1" dirty="0">
                <a:solidFill>
                  <a:srgbClr val="663300"/>
                </a:solidFill>
                <a:latin typeface="Comic Sans MS" pitchFamily="66" charset="0"/>
              </a:rPr>
              <a:t>Transporte</a:t>
            </a:r>
          </a:p>
        </p:txBody>
      </p:sp>
      <p:pic>
        <p:nvPicPr>
          <p:cNvPr id="7172" name="Picture 5"/>
          <p:cNvPicPr>
            <a:picLocks noChangeAspect="1" noChangeArrowheads="1"/>
          </p:cNvPicPr>
          <p:nvPr/>
        </p:nvPicPr>
        <p:blipFill>
          <a:blip r:embed="rId4"/>
          <a:srcRect/>
          <a:stretch>
            <a:fillRect/>
          </a:stretch>
        </p:blipFill>
        <p:spPr bwMode="auto">
          <a:xfrm>
            <a:off x="1676400" y="1385888"/>
            <a:ext cx="7086600" cy="5472112"/>
          </a:xfrm>
          <a:prstGeom prst="rect">
            <a:avLst/>
          </a:prstGeom>
          <a:noFill/>
          <a:ln w="9525">
            <a:noFill/>
            <a:miter lim="800000"/>
            <a:headEnd/>
            <a:tailEnd/>
          </a:ln>
        </p:spPr>
      </p:pic>
      <p:sp>
        <p:nvSpPr>
          <p:cNvPr id="135174" name="Text Box 6"/>
          <p:cNvSpPr txBox="1">
            <a:spLocks noChangeArrowheads="1"/>
          </p:cNvSpPr>
          <p:nvPr/>
        </p:nvSpPr>
        <p:spPr bwMode="auto">
          <a:xfrm rot="16200000" flipH="1">
            <a:off x="-1497013" y="31765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spTree>
  </p:cSld>
  <p:clrMapOvr>
    <a:masterClrMapping/>
  </p:clrMapOvr>
  <p:transition spd="slow">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npo000026"/>
          <p:cNvPicPr>
            <a:picLocks noChangeAspect="1" noChangeArrowheads="1"/>
          </p:cNvPicPr>
          <p:nvPr/>
        </p:nvPicPr>
        <p:blipFill>
          <a:blip r:embed="rId2"/>
          <a:srcRect/>
          <a:stretch>
            <a:fillRect/>
          </a:stretch>
        </p:blipFill>
        <p:spPr bwMode="auto">
          <a:xfrm>
            <a:off x="1214438" y="785813"/>
            <a:ext cx="7956550" cy="5810250"/>
          </a:xfrm>
          <a:prstGeom prst="rect">
            <a:avLst/>
          </a:prstGeom>
          <a:noFill/>
          <a:ln w="9525" algn="ctr">
            <a:noFill/>
            <a:miter lim="800000"/>
            <a:headEnd/>
            <a:tailEnd/>
          </a:ln>
        </p:spPr>
      </p:pic>
      <p:sp>
        <p:nvSpPr>
          <p:cNvPr id="64515" name="Rectangle 4"/>
          <p:cNvSpPr>
            <a:spLocks noChangeArrowheads="1"/>
          </p:cNvSpPr>
          <p:nvPr/>
        </p:nvSpPr>
        <p:spPr bwMode="auto">
          <a:xfrm>
            <a:off x="1295400" y="500063"/>
            <a:ext cx="7848600" cy="1066800"/>
          </a:xfrm>
          <a:prstGeom prst="rect">
            <a:avLst/>
          </a:prstGeom>
          <a:noFill/>
          <a:ln w="9525">
            <a:noFill/>
            <a:miter lim="800000"/>
            <a:headEnd/>
            <a:tailEnd/>
          </a:ln>
        </p:spPr>
        <p:txBody>
          <a:bodyPr anchor="ctr"/>
          <a:lstStyle/>
          <a:p>
            <a:pPr>
              <a:lnSpc>
                <a:spcPct val="170000"/>
              </a:lnSpc>
              <a:buFont typeface="Symbol" pitchFamily="18" charset="2"/>
              <a:buNone/>
            </a:pPr>
            <a:r>
              <a:rPr lang="pt-BR" sz="3200" b="1" dirty="0">
                <a:solidFill>
                  <a:srgbClr val="FFFF00"/>
                </a:solidFill>
                <a:latin typeface="Comic Sans MS" pitchFamily="66" charset="0"/>
                <a:sym typeface="Symbol" pitchFamily="18" charset="2"/>
              </a:rPr>
              <a:t></a:t>
            </a:r>
            <a:r>
              <a:rPr lang="pt-BR" sz="3200" b="1" dirty="0">
                <a:solidFill>
                  <a:srgbClr val="FFFF00"/>
                </a:solidFill>
                <a:latin typeface="Comic Sans MS" pitchFamily="66" charset="0"/>
              </a:rPr>
              <a:t> </a:t>
            </a:r>
            <a:r>
              <a:rPr lang="pt-BR" sz="3200" b="1" dirty="0" err="1" smtClean="0">
                <a:solidFill>
                  <a:srgbClr val="FFFF00"/>
                </a:solidFill>
                <a:latin typeface="Comic Sans MS" pitchFamily="66" charset="0"/>
              </a:rPr>
              <a:t>Absorción</a:t>
            </a:r>
            <a:r>
              <a:rPr lang="pt-BR" sz="3200" b="1" dirty="0" smtClean="0">
                <a:solidFill>
                  <a:srgbClr val="FFFF00"/>
                </a:solidFill>
                <a:latin typeface="Comic Sans MS" pitchFamily="66" charset="0"/>
              </a:rPr>
              <a:t> </a:t>
            </a:r>
            <a:r>
              <a:rPr lang="pt-BR" sz="3200" b="1" dirty="0">
                <a:solidFill>
                  <a:srgbClr val="FFFF00"/>
                </a:solidFill>
                <a:latin typeface="Comic Sans MS" pitchFamily="66" charset="0"/>
              </a:rPr>
              <a:t>x </a:t>
            </a:r>
            <a:r>
              <a:rPr lang="pt-BR" sz="3200" b="1" dirty="0" err="1">
                <a:solidFill>
                  <a:srgbClr val="FFFF00"/>
                </a:solidFill>
                <a:latin typeface="Comic Sans MS" pitchFamily="66" charset="0"/>
              </a:rPr>
              <a:t>micorriza</a:t>
            </a:r>
            <a:endParaRPr lang="pt-BR" sz="3200" b="1" dirty="0">
              <a:solidFill>
                <a:srgbClr val="FFFF00"/>
              </a:solidFill>
              <a:latin typeface="Comic Sans MS" pitchFamily="66" charset="0"/>
            </a:endParaRPr>
          </a:p>
        </p:txBody>
      </p:sp>
      <p:sp>
        <p:nvSpPr>
          <p:cNvPr id="64516" name="CaixaDeTexto 4"/>
          <p:cNvSpPr txBox="1">
            <a:spLocks noChangeArrowheads="1"/>
          </p:cNvSpPr>
          <p:nvPr/>
        </p:nvSpPr>
        <p:spPr bwMode="auto">
          <a:xfrm>
            <a:off x="2928938" y="1571625"/>
            <a:ext cx="2643187" cy="461963"/>
          </a:xfrm>
          <a:prstGeom prst="rect">
            <a:avLst/>
          </a:prstGeom>
          <a:noFill/>
          <a:ln w="9525">
            <a:noFill/>
            <a:miter lim="800000"/>
            <a:headEnd/>
            <a:tailEnd/>
          </a:ln>
        </p:spPr>
        <p:txBody>
          <a:bodyPr>
            <a:spAutoFit/>
          </a:bodyPr>
          <a:lstStyle/>
          <a:p>
            <a:r>
              <a:rPr lang="pt-BR">
                <a:solidFill>
                  <a:srgbClr val="FFFF00"/>
                </a:solidFill>
              </a:rPr>
              <a:t>Espécie florestal</a:t>
            </a:r>
          </a:p>
        </p:txBody>
      </p:sp>
      <p:sp>
        <p:nvSpPr>
          <p:cNvPr id="64517" name="CaixaDeTexto 4"/>
          <p:cNvSpPr txBox="1">
            <a:spLocks noChangeArrowheads="1"/>
          </p:cNvSpPr>
          <p:nvPr/>
        </p:nvSpPr>
        <p:spPr bwMode="auto">
          <a:xfrm>
            <a:off x="2357438" y="6072188"/>
            <a:ext cx="1000125" cy="461962"/>
          </a:xfrm>
          <a:prstGeom prst="rect">
            <a:avLst/>
          </a:prstGeom>
          <a:noFill/>
          <a:ln w="9525">
            <a:noFill/>
            <a:miter lim="800000"/>
            <a:headEnd/>
            <a:tailEnd/>
          </a:ln>
        </p:spPr>
        <p:txBody>
          <a:bodyPr>
            <a:spAutoFit/>
          </a:bodyPr>
          <a:lstStyle/>
          <a:p>
            <a:r>
              <a:rPr lang="pt-BR" b="1">
                <a:solidFill>
                  <a:srgbClr val="FF0000"/>
                </a:solidFill>
              </a:rPr>
              <a:t>Micor</a:t>
            </a:r>
          </a:p>
        </p:txBody>
      </p:sp>
      <p:sp>
        <p:nvSpPr>
          <p:cNvPr id="64518" name="CaixaDeTexto 5"/>
          <p:cNvSpPr txBox="1">
            <a:spLocks noChangeArrowheads="1"/>
          </p:cNvSpPr>
          <p:nvPr/>
        </p:nvSpPr>
        <p:spPr bwMode="auto">
          <a:xfrm>
            <a:off x="4572000" y="6072188"/>
            <a:ext cx="1214446" cy="461962"/>
          </a:xfrm>
          <a:prstGeom prst="rect">
            <a:avLst/>
          </a:prstGeom>
          <a:noFill/>
          <a:ln w="9525">
            <a:noFill/>
            <a:miter lim="800000"/>
            <a:headEnd/>
            <a:tailEnd/>
          </a:ln>
        </p:spPr>
        <p:txBody>
          <a:bodyPr wrap="square">
            <a:spAutoFit/>
          </a:bodyPr>
          <a:lstStyle/>
          <a:p>
            <a:r>
              <a:rPr lang="pt-BR" b="1" dirty="0" err="1">
                <a:solidFill>
                  <a:srgbClr val="FF0000"/>
                </a:solidFill>
              </a:rPr>
              <a:t>Micor</a:t>
            </a:r>
            <a:endParaRPr lang="pt-BR" b="1" dirty="0">
              <a:solidFill>
                <a:srgbClr val="FF0000"/>
              </a:solidFill>
            </a:endParaRPr>
          </a:p>
        </p:txBody>
      </p:sp>
      <p:sp>
        <p:nvSpPr>
          <p:cNvPr id="64519" name="CaixaDeTexto 6"/>
          <p:cNvSpPr txBox="1">
            <a:spLocks noChangeArrowheads="1"/>
          </p:cNvSpPr>
          <p:nvPr/>
        </p:nvSpPr>
        <p:spPr bwMode="auto">
          <a:xfrm>
            <a:off x="7215188" y="6072188"/>
            <a:ext cx="1000125" cy="461962"/>
          </a:xfrm>
          <a:prstGeom prst="rect">
            <a:avLst/>
          </a:prstGeom>
          <a:noFill/>
          <a:ln w="9525">
            <a:noFill/>
            <a:miter lim="800000"/>
            <a:headEnd/>
            <a:tailEnd/>
          </a:ln>
        </p:spPr>
        <p:txBody>
          <a:bodyPr>
            <a:spAutoFit/>
          </a:bodyPr>
          <a:lstStyle/>
          <a:p>
            <a:r>
              <a:rPr lang="pt-BR" b="1">
                <a:solidFill>
                  <a:srgbClr val="FF0000"/>
                </a:solidFill>
              </a:rPr>
              <a:t>Micor</a:t>
            </a:r>
          </a:p>
        </p:txBody>
      </p:sp>
      <p:cxnSp>
        <p:nvCxnSpPr>
          <p:cNvPr id="64520" name="Conector de seta reta 9"/>
          <p:cNvCxnSpPr>
            <a:cxnSpLocks noChangeShapeType="1"/>
          </p:cNvCxnSpPr>
          <p:nvPr/>
        </p:nvCxnSpPr>
        <p:spPr bwMode="auto">
          <a:xfrm rot="5400000" flipH="1" flipV="1">
            <a:off x="2107406" y="4179094"/>
            <a:ext cx="428625" cy="357188"/>
          </a:xfrm>
          <a:prstGeom prst="straightConnector1">
            <a:avLst/>
          </a:prstGeom>
          <a:noFill/>
          <a:ln w="76200" algn="ctr">
            <a:solidFill>
              <a:srgbClr val="FFFF00"/>
            </a:solidFill>
            <a:miter lim="800000"/>
            <a:headEnd/>
            <a:tailEnd type="arrow" w="med" len="med"/>
          </a:ln>
        </p:spPr>
      </p:cxnSp>
      <p:cxnSp>
        <p:nvCxnSpPr>
          <p:cNvPr id="64521" name="Conector de seta reta 10"/>
          <p:cNvCxnSpPr>
            <a:cxnSpLocks noChangeShapeType="1"/>
          </p:cNvCxnSpPr>
          <p:nvPr/>
        </p:nvCxnSpPr>
        <p:spPr bwMode="auto">
          <a:xfrm rot="5400000" flipH="1" flipV="1">
            <a:off x="3929063" y="3786187"/>
            <a:ext cx="857250" cy="428625"/>
          </a:xfrm>
          <a:prstGeom prst="straightConnector1">
            <a:avLst/>
          </a:prstGeom>
          <a:noFill/>
          <a:ln w="76200" algn="ctr">
            <a:solidFill>
              <a:srgbClr val="FFFF00"/>
            </a:solidFill>
            <a:miter lim="800000"/>
            <a:headEnd/>
            <a:tailEnd type="arrow" w="med" len="med"/>
          </a:ln>
        </p:spPr>
      </p:cxnSp>
      <p:cxnSp>
        <p:nvCxnSpPr>
          <p:cNvPr id="64522" name="Conector de seta reta 19"/>
          <p:cNvCxnSpPr>
            <a:cxnSpLocks noChangeShapeType="1"/>
          </p:cNvCxnSpPr>
          <p:nvPr/>
        </p:nvCxnSpPr>
        <p:spPr bwMode="auto">
          <a:xfrm flipV="1">
            <a:off x="6715125" y="1500188"/>
            <a:ext cx="857250" cy="500062"/>
          </a:xfrm>
          <a:prstGeom prst="straightConnector1">
            <a:avLst/>
          </a:prstGeom>
          <a:noFill/>
          <a:ln w="76200" algn="ctr">
            <a:solidFill>
              <a:srgbClr val="FFFF00"/>
            </a:solidFill>
            <a:miter lim="800000"/>
            <a:headEnd/>
            <a:tailEnd type="arrow" w="med" len="med"/>
          </a:ln>
        </p:spPr>
      </p:cxnSp>
    </p:spTree>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ChangeArrowheads="1"/>
          </p:cNvSpPr>
          <p:nvPr/>
        </p:nvSpPr>
        <p:spPr bwMode="auto">
          <a:xfrm>
            <a:off x="1295400" y="0"/>
            <a:ext cx="7848600" cy="1066800"/>
          </a:xfrm>
          <a:prstGeom prst="rect">
            <a:avLst/>
          </a:prstGeom>
          <a:noFill/>
          <a:ln w="9525">
            <a:noFill/>
            <a:miter lim="800000"/>
            <a:headEnd/>
            <a:tailEnd/>
          </a:ln>
        </p:spPr>
        <p:txBody>
          <a:bodyPr anchor="ctr"/>
          <a:lstStyle/>
          <a:p>
            <a:pPr>
              <a:lnSpc>
                <a:spcPct val="170000"/>
              </a:lnSpc>
              <a:buFont typeface="Symbol" pitchFamily="18" charset="2"/>
              <a:buNone/>
            </a:pPr>
            <a:r>
              <a:rPr lang="pt-BR" sz="3200" b="1" dirty="0">
                <a:solidFill>
                  <a:srgbClr val="FFFF00"/>
                </a:solidFill>
                <a:latin typeface="Comic Sans MS" pitchFamily="66" charset="0"/>
                <a:sym typeface="Symbol" pitchFamily="18" charset="2"/>
              </a:rPr>
              <a:t></a:t>
            </a:r>
            <a:r>
              <a:rPr lang="pt-BR" sz="3200" b="1" dirty="0">
                <a:solidFill>
                  <a:srgbClr val="FFFF00"/>
                </a:solidFill>
                <a:latin typeface="Comic Sans MS" pitchFamily="66" charset="0"/>
              </a:rPr>
              <a:t> </a:t>
            </a:r>
            <a:r>
              <a:rPr lang="pt-BR" sz="3200" b="1" dirty="0" err="1" smtClean="0">
                <a:solidFill>
                  <a:srgbClr val="FFFF00"/>
                </a:solidFill>
                <a:latin typeface="Comic Sans MS" pitchFamily="66" charset="0"/>
              </a:rPr>
              <a:t>Absorción</a:t>
            </a:r>
            <a:r>
              <a:rPr lang="pt-BR" sz="3200" b="1" dirty="0" smtClean="0">
                <a:solidFill>
                  <a:srgbClr val="FFFF00"/>
                </a:solidFill>
                <a:latin typeface="Comic Sans MS" pitchFamily="66" charset="0"/>
              </a:rPr>
              <a:t> </a:t>
            </a:r>
            <a:r>
              <a:rPr lang="pt-BR" sz="3200" b="1" dirty="0">
                <a:solidFill>
                  <a:srgbClr val="FFFF00"/>
                </a:solidFill>
                <a:latin typeface="Comic Sans MS" pitchFamily="66" charset="0"/>
              </a:rPr>
              <a:t>x </a:t>
            </a:r>
            <a:r>
              <a:rPr lang="pt-BR" sz="3200" b="1" dirty="0" err="1">
                <a:solidFill>
                  <a:srgbClr val="FFFF00"/>
                </a:solidFill>
                <a:latin typeface="Comic Sans MS" pitchFamily="66" charset="0"/>
              </a:rPr>
              <a:t>micorriza</a:t>
            </a:r>
            <a:endParaRPr lang="pt-BR" sz="3200" b="1" dirty="0">
              <a:solidFill>
                <a:srgbClr val="FFFF00"/>
              </a:solidFill>
              <a:latin typeface="Comic Sans MS" pitchFamily="66" charset="0"/>
            </a:endParaRPr>
          </a:p>
        </p:txBody>
      </p:sp>
      <p:grpSp>
        <p:nvGrpSpPr>
          <p:cNvPr id="65539" name="Group 148"/>
          <p:cNvGrpSpPr>
            <a:grpSpLocks/>
          </p:cNvGrpSpPr>
          <p:nvPr/>
        </p:nvGrpSpPr>
        <p:grpSpPr bwMode="auto">
          <a:xfrm>
            <a:off x="1785938" y="1000125"/>
            <a:ext cx="7358062" cy="5857875"/>
            <a:chOff x="576" y="923"/>
            <a:chExt cx="4288" cy="3301"/>
          </a:xfrm>
        </p:grpSpPr>
        <p:sp>
          <p:nvSpPr>
            <p:cNvPr id="65544" name="Rectangle 3"/>
            <p:cNvSpPr>
              <a:spLocks noChangeArrowheads="1"/>
            </p:cNvSpPr>
            <p:nvPr/>
          </p:nvSpPr>
          <p:spPr bwMode="auto">
            <a:xfrm>
              <a:off x="2428" y="1330"/>
              <a:ext cx="1140" cy="2294"/>
            </a:xfrm>
            <a:prstGeom prst="rect">
              <a:avLst/>
            </a:prstGeom>
            <a:solidFill>
              <a:srgbClr val="FFFFCC"/>
            </a:solidFill>
            <a:ln w="9525">
              <a:solidFill>
                <a:schemeClr val="tx1"/>
              </a:solidFill>
              <a:miter lim="800000"/>
              <a:headEnd/>
              <a:tailEnd/>
            </a:ln>
          </p:spPr>
          <p:txBody>
            <a:bodyPr wrap="none" anchor="ctr"/>
            <a:lstStyle/>
            <a:p>
              <a:endParaRPr lang="pt-BR"/>
            </a:p>
          </p:txBody>
        </p:sp>
        <p:grpSp>
          <p:nvGrpSpPr>
            <p:cNvPr id="65545" name="Group 4"/>
            <p:cNvGrpSpPr>
              <a:grpSpLocks/>
            </p:cNvGrpSpPr>
            <p:nvPr/>
          </p:nvGrpSpPr>
          <p:grpSpPr bwMode="auto">
            <a:xfrm>
              <a:off x="1265" y="1401"/>
              <a:ext cx="826" cy="2381"/>
              <a:chOff x="960" y="768"/>
              <a:chExt cx="528" cy="1536"/>
            </a:xfrm>
          </p:grpSpPr>
          <p:sp>
            <p:nvSpPr>
              <p:cNvPr id="65686" name="AutoShape 5" descr="Papel pardo"/>
              <p:cNvSpPr>
                <a:spLocks noChangeArrowheads="1"/>
              </p:cNvSpPr>
              <p:nvPr/>
            </p:nvSpPr>
            <p:spPr bwMode="auto">
              <a:xfrm>
                <a:off x="960" y="768"/>
                <a:ext cx="528" cy="1536"/>
              </a:xfrm>
              <a:prstGeom prst="can">
                <a:avLst>
                  <a:gd name="adj" fmla="val 50343"/>
                </a:avLst>
              </a:prstGeom>
              <a:blipFill dpi="0" rotWithShape="0">
                <a:blip r:embed="rId2"/>
                <a:srcRect/>
                <a:tile tx="0" ty="0" sx="100000" sy="100000" flip="none" algn="tl"/>
              </a:blipFill>
              <a:ln w="9525">
                <a:solidFill>
                  <a:schemeClr val="tx1"/>
                </a:solidFill>
                <a:round/>
                <a:headEnd/>
                <a:tailEnd/>
              </a:ln>
            </p:spPr>
            <p:txBody>
              <a:bodyPr wrap="none" anchor="ctr"/>
              <a:lstStyle/>
              <a:p>
                <a:endParaRPr lang="pt-BR"/>
              </a:p>
            </p:txBody>
          </p:sp>
          <p:sp>
            <p:nvSpPr>
              <p:cNvPr id="65687" name="Oval 6"/>
              <p:cNvSpPr>
                <a:spLocks noChangeArrowheads="1"/>
              </p:cNvSpPr>
              <p:nvPr/>
            </p:nvSpPr>
            <p:spPr bwMode="auto">
              <a:xfrm>
                <a:off x="1176" y="872"/>
                <a:ext cx="96" cy="48"/>
              </a:xfrm>
              <a:prstGeom prst="ellipse">
                <a:avLst/>
              </a:prstGeom>
              <a:solidFill>
                <a:srgbClr val="FFCC99"/>
              </a:solidFill>
              <a:ln w="9525">
                <a:solidFill>
                  <a:schemeClr val="tx1"/>
                </a:solidFill>
                <a:round/>
                <a:headEnd/>
                <a:tailEnd/>
              </a:ln>
            </p:spPr>
            <p:txBody>
              <a:bodyPr wrap="none" anchor="ctr"/>
              <a:lstStyle/>
              <a:p>
                <a:endParaRPr lang="pt-BR"/>
              </a:p>
            </p:txBody>
          </p:sp>
        </p:grpSp>
        <p:sp>
          <p:nvSpPr>
            <p:cNvPr id="65546" name="Rectangle 7" descr="Papel pardo"/>
            <p:cNvSpPr>
              <a:spLocks noChangeArrowheads="1"/>
            </p:cNvSpPr>
            <p:nvPr/>
          </p:nvSpPr>
          <p:spPr bwMode="auto">
            <a:xfrm>
              <a:off x="1716" y="2666"/>
              <a:ext cx="300" cy="297"/>
            </a:xfrm>
            <a:prstGeom prst="rect">
              <a:avLst/>
            </a:prstGeom>
            <a:blipFill dpi="0" rotWithShape="0">
              <a:blip r:embed="rId2"/>
              <a:srcRect/>
              <a:tile tx="0" ty="0" sx="100000" sy="100000" flip="none" algn="tl"/>
            </a:blipFill>
            <a:ln w="9525">
              <a:noFill/>
              <a:miter lim="800000"/>
              <a:headEnd/>
              <a:tailEnd/>
            </a:ln>
          </p:spPr>
          <p:txBody>
            <a:bodyPr wrap="none" anchor="ctr"/>
            <a:lstStyle/>
            <a:p>
              <a:endParaRPr lang="pt-BR"/>
            </a:p>
          </p:txBody>
        </p:sp>
        <p:sp>
          <p:nvSpPr>
            <p:cNvPr id="65547" name="Rectangle 8" descr="Papel pardo"/>
            <p:cNvSpPr>
              <a:spLocks noChangeArrowheads="1"/>
            </p:cNvSpPr>
            <p:nvPr/>
          </p:nvSpPr>
          <p:spPr bwMode="auto">
            <a:xfrm>
              <a:off x="1716" y="2294"/>
              <a:ext cx="300" cy="297"/>
            </a:xfrm>
            <a:prstGeom prst="rect">
              <a:avLst/>
            </a:prstGeom>
            <a:blipFill dpi="0" rotWithShape="0">
              <a:blip r:embed="rId2"/>
              <a:srcRect/>
              <a:tile tx="0" ty="0" sx="100000" sy="100000" flip="none" algn="tl"/>
            </a:blipFill>
            <a:ln w="9525">
              <a:noFill/>
              <a:miter lim="800000"/>
              <a:headEnd/>
              <a:tailEnd/>
            </a:ln>
          </p:spPr>
          <p:txBody>
            <a:bodyPr wrap="none" anchor="ctr"/>
            <a:lstStyle/>
            <a:p>
              <a:endParaRPr lang="pt-BR"/>
            </a:p>
          </p:txBody>
        </p:sp>
        <p:sp>
          <p:nvSpPr>
            <p:cNvPr id="65548" name="Rectangle 9" descr="Papel pardo"/>
            <p:cNvSpPr>
              <a:spLocks noChangeArrowheads="1"/>
            </p:cNvSpPr>
            <p:nvPr/>
          </p:nvSpPr>
          <p:spPr bwMode="auto">
            <a:xfrm>
              <a:off x="1363" y="1847"/>
              <a:ext cx="301" cy="298"/>
            </a:xfrm>
            <a:prstGeom prst="rect">
              <a:avLst/>
            </a:prstGeom>
            <a:blipFill dpi="0" rotWithShape="0">
              <a:blip r:embed="rId2"/>
              <a:srcRect/>
              <a:tile tx="0" ty="0" sx="100000" sy="100000" flip="none" algn="tl"/>
            </a:blipFill>
            <a:ln w="9525">
              <a:noFill/>
              <a:miter lim="800000"/>
              <a:headEnd/>
              <a:tailEnd/>
            </a:ln>
          </p:spPr>
          <p:txBody>
            <a:bodyPr wrap="none" anchor="ctr"/>
            <a:lstStyle/>
            <a:p>
              <a:endParaRPr lang="pt-BR"/>
            </a:p>
          </p:txBody>
        </p:sp>
        <p:sp>
          <p:nvSpPr>
            <p:cNvPr id="65549" name="Rectangle 10" descr="Papel pardo"/>
            <p:cNvSpPr>
              <a:spLocks noChangeArrowheads="1"/>
            </p:cNvSpPr>
            <p:nvPr/>
          </p:nvSpPr>
          <p:spPr bwMode="auto">
            <a:xfrm>
              <a:off x="1363" y="2455"/>
              <a:ext cx="301" cy="297"/>
            </a:xfrm>
            <a:prstGeom prst="rect">
              <a:avLst/>
            </a:prstGeom>
            <a:blipFill dpi="0" rotWithShape="0">
              <a:blip r:embed="rId2"/>
              <a:srcRect/>
              <a:tile tx="0" ty="0" sx="100000" sy="100000" flip="none" algn="tl"/>
            </a:blipFill>
            <a:ln w="9525">
              <a:noFill/>
              <a:miter lim="800000"/>
              <a:headEnd/>
              <a:tailEnd/>
            </a:ln>
          </p:spPr>
          <p:txBody>
            <a:bodyPr wrap="none" anchor="ctr"/>
            <a:lstStyle/>
            <a:p>
              <a:endParaRPr lang="pt-BR"/>
            </a:p>
          </p:txBody>
        </p:sp>
        <p:sp>
          <p:nvSpPr>
            <p:cNvPr id="65550" name="Rectangle 11" descr="Papel pardo"/>
            <p:cNvSpPr>
              <a:spLocks noChangeArrowheads="1"/>
            </p:cNvSpPr>
            <p:nvPr/>
          </p:nvSpPr>
          <p:spPr bwMode="auto">
            <a:xfrm>
              <a:off x="1363" y="2963"/>
              <a:ext cx="301" cy="298"/>
            </a:xfrm>
            <a:prstGeom prst="rect">
              <a:avLst/>
            </a:prstGeom>
            <a:blipFill dpi="0" rotWithShape="0">
              <a:blip r:embed="rId2"/>
              <a:srcRect/>
              <a:tile tx="0" ty="0" sx="100000" sy="100000" flip="none" algn="tl"/>
            </a:blipFill>
            <a:ln w="9525">
              <a:noFill/>
              <a:miter lim="800000"/>
              <a:headEnd/>
              <a:tailEnd/>
            </a:ln>
          </p:spPr>
          <p:txBody>
            <a:bodyPr wrap="none" anchor="ctr"/>
            <a:lstStyle/>
            <a:p>
              <a:endParaRPr lang="pt-BR"/>
            </a:p>
          </p:txBody>
        </p:sp>
        <p:grpSp>
          <p:nvGrpSpPr>
            <p:cNvPr id="65551" name="Group 12"/>
            <p:cNvGrpSpPr>
              <a:grpSpLocks/>
            </p:cNvGrpSpPr>
            <p:nvPr/>
          </p:nvGrpSpPr>
          <p:grpSpPr bwMode="auto">
            <a:xfrm>
              <a:off x="2061" y="1234"/>
              <a:ext cx="890" cy="684"/>
              <a:chOff x="1808" y="992"/>
              <a:chExt cx="568" cy="440"/>
            </a:xfrm>
          </p:grpSpPr>
          <p:sp>
            <p:nvSpPr>
              <p:cNvPr id="65673" name="Freeform 13"/>
              <p:cNvSpPr>
                <a:spLocks/>
              </p:cNvSpPr>
              <p:nvPr/>
            </p:nvSpPr>
            <p:spPr bwMode="auto">
              <a:xfrm>
                <a:off x="1808" y="1304"/>
                <a:ext cx="546" cy="67"/>
              </a:xfrm>
              <a:custGeom>
                <a:avLst/>
                <a:gdLst>
                  <a:gd name="T0" fmla="*/ 16 w 546"/>
                  <a:gd name="T1" fmla="*/ 32 h 67"/>
                  <a:gd name="T2" fmla="*/ 8 w 546"/>
                  <a:gd name="T3" fmla="*/ 56 h 67"/>
                  <a:gd name="T4" fmla="*/ 40 w 546"/>
                  <a:gd name="T5" fmla="*/ 16 h 67"/>
                  <a:gd name="T6" fmla="*/ 64 w 546"/>
                  <a:gd name="T7" fmla="*/ 0 h 67"/>
                  <a:gd name="T8" fmla="*/ 152 w 546"/>
                  <a:gd name="T9" fmla="*/ 8 h 67"/>
                  <a:gd name="T10" fmla="*/ 216 w 546"/>
                  <a:gd name="T11" fmla="*/ 24 h 67"/>
                  <a:gd name="T12" fmla="*/ 400 w 546"/>
                  <a:gd name="T13" fmla="*/ 16 h 67"/>
                  <a:gd name="T14" fmla="*/ 456 w 546"/>
                  <a:gd name="T15" fmla="*/ 32 h 67"/>
                  <a:gd name="T16" fmla="*/ 520 w 546"/>
                  <a:gd name="T17" fmla="*/ 16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6"/>
                  <a:gd name="T28" fmla="*/ 0 h 67"/>
                  <a:gd name="T29" fmla="*/ 546 w 54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6" h="67">
                    <a:moveTo>
                      <a:pt x="16" y="32"/>
                    </a:moveTo>
                    <a:cubicBezTo>
                      <a:pt x="13" y="40"/>
                      <a:pt x="0" y="52"/>
                      <a:pt x="8" y="56"/>
                    </a:cubicBezTo>
                    <a:cubicBezTo>
                      <a:pt x="31" y="67"/>
                      <a:pt x="36" y="21"/>
                      <a:pt x="40" y="16"/>
                    </a:cubicBezTo>
                    <a:cubicBezTo>
                      <a:pt x="46" y="8"/>
                      <a:pt x="56" y="5"/>
                      <a:pt x="64" y="0"/>
                    </a:cubicBezTo>
                    <a:cubicBezTo>
                      <a:pt x="93" y="3"/>
                      <a:pt x="123" y="3"/>
                      <a:pt x="152" y="8"/>
                    </a:cubicBezTo>
                    <a:cubicBezTo>
                      <a:pt x="174" y="11"/>
                      <a:pt x="216" y="24"/>
                      <a:pt x="216" y="24"/>
                    </a:cubicBezTo>
                    <a:cubicBezTo>
                      <a:pt x="294" y="18"/>
                      <a:pt x="327" y="7"/>
                      <a:pt x="400" y="16"/>
                    </a:cubicBezTo>
                    <a:cubicBezTo>
                      <a:pt x="419" y="21"/>
                      <a:pt x="437" y="31"/>
                      <a:pt x="456" y="32"/>
                    </a:cubicBezTo>
                    <a:cubicBezTo>
                      <a:pt x="546" y="38"/>
                      <a:pt x="543" y="39"/>
                      <a:pt x="520" y="16"/>
                    </a:cubicBezTo>
                  </a:path>
                </a:pathLst>
              </a:custGeom>
              <a:noFill/>
              <a:ln w="9525">
                <a:solidFill>
                  <a:schemeClr val="tx1"/>
                </a:solidFill>
                <a:round/>
                <a:headEnd/>
                <a:tailEnd/>
              </a:ln>
            </p:spPr>
            <p:txBody>
              <a:bodyPr/>
              <a:lstStyle/>
              <a:p>
                <a:endParaRPr lang="pt-BR"/>
              </a:p>
            </p:txBody>
          </p:sp>
          <p:sp>
            <p:nvSpPr>
              <p:cNvPr id="65674" name="Freeform 14"/>
              <p:cNvSpPr>
                <a:spLocks/>
              </p:cNvSpPr>
              <p:nvPr/>
            </p:nvSpPr>
            <p:spPr bwMode="auto">
              <a:xfrm>
                <a:off x="1888" y="1198"/>
                <a:ext cx="414" cy="98"/>
              </a:xfrm>
              <a:custGeom>
                <a:avLst/>
                <a:gdLst>
                  <a:gd name="T0" fmla="*/ 0 w 414"/>
                  <a:gd name="T1" fmla="*/ 98 h 98"/>
                  <a:gd name="T2" fmla="*/ 264 w 414"/>
                  <a:gd name="T3" fmla="*/ 50 h 98"/>
                  <a:gd name="T4" fmla="*/ 328 w 414"/>
                  <a:gd name="T5" fmla="*/ 10 h 98"/>
                  <a:gd name="T6" fmla="*/ 384 w 414"/>
                  <a:gd name="T7" fmla="*/ 2 h 98"/>
                  <a:gd name="T8" fmla="*/ 0 60000 65536"/>
                  <a:gd name="T9" fmla="*/ 0 60000 65536"/>
                  <a:gd name="T10" fmla="*/ 0 60000 65536"/>
                  <a:gd name="T11" fmla="*/ 0 60000 65536"/>
                  <a:gd name="T12" fmla="*/ 0 w 414"/>
                  <a:gd name="T13" fmla="*/ 0 h 98"/>
                  <a:gd name="T14" fmla="*/ 414 w 414"/>
                  <a:gd name="T15" fmla="*/ 98 h 98"/>
                </a:gdLst>
                <a:ahLst/>
                <a:cxnLst>
                  <a:cxn ang="T8">
                    <a:pos x="T0" y="T1"/>
                  </a:cxn>
                  <a:cxn ang="T9">
                    <a:pos x="T2" y="T3"/>
                  </a:cxn>
                  <a:cxn ang="T10">
                    <a:pos x="T4" y="T5"/>
                  </a:cxn>
                  <a:cxn ang="T11">
                    <a:pos x="T6" y="T7"/>
                  </a:cxn>
                </a:cxnLst>
                <a:rect l="T12" t="T13" r="T14" b="T15"/>
                <a:pathLst>
                  <a:path w="414" h="98">
                    <a:moveTo>
                      <a:pt x="0" y="98"/>
                    </a:moveTo>
                    <a:cubicBezTo>
                      <a:pt x="25" y="22"/>
                      <a:pt x="252" y="50"/>
                      <a:pt x="264" y="50"/>
                    </a:cubicBezTo>
                    <a:cubicBezTo>
                      <a:pt x="276" y="0"/>
                      <a:pt x="261" y="19"/>
                      <a:pt x="328" y="10"/>
                    </a:cubicBezTo>
                    <a:cubicBezTo>
                      <a:pt x="390" y="2"/>
                      <a:pt x="414" y="2"/>
                      <a:pt x="384" y="2"/>
                    </a:cubicBezTo>
                  </a:path>
                </a:pathLst>
              </a:custGeom>
              <a:noFill/>
              <a:ln w="9525">
                <a:solidFill>
                  <a:schemeClr val="tx1"/>
                </a:solidFill>
                <a:round/>
                <a:headEnd/>
                <a:tailEnd/>
              </a:ln>
            </p:spPr>
            <p:txBody>
              <a:bodyPr/>
              <a:lstStyle/>
              <a:p>
                <a:endParaRPr lang="pt-BR"/>
              </a:p>
            </p:txBody>
          </p:sp>
          <p:sp>
            <p:nvSpPr>
              <p:cNvPr id="65675" name="Freeform 15"/>
              <p:cNvSpPr>
                <a:spLocks/>
              </p:cNvSpPr>
              <p:nvPr/>
            </p:nvSpPr>
            <p:spPr bwMode="auto">
              <a:xfrm>
                <a:off x="1992" y="1144"/>
                <a:ext cx="336" cy="96"/>
              </a:xfrm>
              <a:custGeom>
                <a:avLst/>
                <a:gdLst>
                  <a:gd name="T0" fmla="*/ 0 w 336"/>
                  <a:gd name="T1" fmla="*/ 96 h 96"/>
                  <a:gd name="T2" fmla="*/ 48 w 336"/>
                  <a:gd name="T3" fmla="*/ 88 h 96"/>
                  <a:gd name="T4" fmla="*/ 64 w 336"/>
                  <a:gd name="T5" fmla="*/ 32 h 96"/>
                  <a:gd name="T6" fmla="*/ 120 w 336"/>
                  <a:gd name="T7" fmla="*/ 24 h 96"/>
                  <a:gd name="T8" fmla="*/ 312 w 336"/>
                  <a:gd name="T9" fmla="*/ 8 h 96"/>
                  <a:gd name="T10" fmla="*/ 336 w 336"/>
                  <a:gd name="T11" fmla="*/ 0 h 96"/>
                  <a:gd name="T12" fmla="*/ 0 60000 65536"/>
                  <a:gd name="T13" fmla="*/ 0 60000 65536"/>
                  <a:gd name="T14" fmla="*/ 0 60000 65536"/>
                  <a:gd name="T15" fmla="*/ 0 60000 65536"/>
                  <a:gd name="T16" fmla="*/ 0 60000 65536"/>
                  <a:gd name="T17" fmla="*/ 0 60000 65536"/>
                  <a:gd name="T18" fmla="*/ 0 w 336"/>
                  <a:gd name="T19" fmla="*/ 0 h 96"/>
                  <a:gd name="T20" fmla="*/ 336 w 336"/>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336" h="96">
                    <a:moveTo>
                      <a:pt x="0" y="96"/>
                    </a:moveTo>
                    <a:cubicBezTo>
                      <a:pt x="16" y="93"/>
                      <a:pt x="34" y="96"/>
                      <a:pt x="48" y="88"/>
                    </a:cubicBezTo>
                    <a:cubicBezTo>
                      <a:pt x="65" y="78"/>
                      <a:pt x="48" y="42"/>
                      <a:pt x="64" y="32"/>
                    </a:cubicBezTo>
                    <a:cubicBezTo>
                      <a:pt x="80" y="22"/>
                      <a:pt x="101" y="26"/>
                      <a:pt x="120" y="24"/>
                    </a:cubicBezTo>
                    <a:cubicBezTo>
                      <a:pt x="214" y="11"/>
                      <a:pt x="187" y="16"/>
                      <a:pt x="312" y="8"/>
                    </a:cubicBezTo>
                    <a:cubicBezTo>
                      <a:pt x="320" y="5"/>
                      <a:pt x="336" y="0"/>
                      <a:pt x="336" y="0"/>
                    </a:cubicBezTo>
                  </a:path>
                </a:pathLst>
              </a:custGeom>
              <a:noFill/>
              <a:ln w="9525">
                <a:solidFill>
                  <a:schemeClr val="tx1"/>
                </a:solidFill>
                <a:round/>
                <a:headEnd/>
                <a:tailEnd/>
              </a:ln>
            </p:spPr>
            <p:txBody>
              <a:bodyPr/>
              <a:lstStyle/>
              <a:p>
                <a:endParaRPr lang="pt-BR"/>
              </a:p>
            </p:txBody>
          </p:sp>
          <p:sp>
            <p:nvSpPr>
              <p:cNvPr id="65676" name="Freeform 16"/>
              <p:cNvSpPr>
                <a:spLocks/>
              </p:cNvSpPr>
              <p:nvPr/>
            </p:nvSpPr>
            <p:spPr bwMode="auto">
              <a:xfrm>
                <a:off x="2144" y="992"/>
                <a:ext cx="192" cy="184"/>
              </a:xfrm>
              <a:custGeom>
                <a:avLst/>
                <a:gdLst>
                  <a:gd name="T0" fmla="*/ 192 w 192"/>
                  <a:gd name="T1" fmla="*/ 0 h 184"/>
                  <a:gd name="T2" fmla="*/ 136 w 192"/>
                  <a:gd name="T3" fmla="*/ 56 h 184"/>
                  <a:gd name="T4" fmla="*/ 80 w 192"/>
                  <a:gd name="T5" fmla="*/ 112 h 184"/>
                  <a:gd name="T6" fmla="*/ 16 w 192"/>
                  <a:gd name="T7" fmla="*/ 160 h 184"/>
                  <a:gd name="T8" fmla="*/ 0 w 192"/>
                  <a:gd name="T9" fmla="*/ 184 h 184"/>
                  <a:gd name="T10" fmla="*/ 0 60000 65536"/>
                  <a:gd name="T11" fmla="*/ 0 60000 65536"/>
                  <a:gd name="T12" fmla="*/ 0 60000 65536"/>
                  <a:gd name="T13" fmla="*/ 0 60000 65536"/>
                  <a:gd name="T14" fmla="*/ 0 60000 65536"/>
                  <a:gd name="T15" fmla="*/ 0 w 192"/>
                  <a:gd name="T16" fmla="*/ 0 h 184"/>
                  <a:gd name="T17" fmla="*/ 192 w 192"/>
                  <a:gd name="T18" fmla="*/ 184 h 184"/>
                </a:gdLst>
                <a:ahLst/>
                <a:cxnLst>
                  <a:cxn ang="T10">
                    <a:pos x="T0" y="T1"/>
                  </a:cxn>
                  <a:cxn ang="T11">
                    <a:pos x="T2" y="T3"/>
                  </a:cxn>
                  <a:cxn ang="T12">
                    <a:pos x="T4" y="T5"/>
                  </a:cxn>
                  <a:cxn ang="T13">
                    <a:pos x="T6" y="T7"/>
                  </a:cxn>
                  <a:cxn ang="T14">
                    <a:pos x="T8" y="T9"/>
                  </a:cxn>
                </a:cxnLst>
                <a:rect l="T15" t="T16" r="T17" b="T18"/>
                <a:pathLst>
                  <a:path w="192" h="184">
                    <a:moveTo>
                      <a:pt x="192" y="0"/>
                    </a:moveTo>
                    <a:cubicBezTo>
                      <a:pt x="143" y="16"/>
                      <a:pt x="182" y="26"/>
                      <a:pt x="136" y="56"/>
                    </a:cubicBezTo>
                    <a:cubicBezTo>
                      <a:pt x="126" y="95"/>
                      <a:pt x="117" y="100"/>
                      <a:pt x="80" y="112"/>
                    </a:cubicBezTo>
                    <a:cubicBezTo>
                      <a:pt x="61" y="141"/>
                      <a:pt x="44" y="141"/>
                      <a:pt x="16" y="160"/>
                    </a:cubicBezTo>
                    <a:cubicBezTo>
                      <a:pt x="11" y="168"/>
                      <a:pt x="0" y="184"/>
                      <a:pt x="0" y="184"/>
                    </a:cubicBezTo>
                  </a:path>
                </a:pathLst>
              </a:custGeom>
              <a:noFill/>
              <a:ln w="9525">
                <a:solidFill>
                  <a:schemeClr val="tx1"/>
                </a:solidFill>
                <a:round/>
                <a:headEnd/>
                <a:tailEnd/>
              </a:ln>
            </p:spPr>
            <p:txBody>
              <a:bodyPr/>
              <a:lstStyle/>
              <a:p>
                <a:endParaRPr lang="pt-BR"/>
              </a:p>
            </p:txBody>
          </p:sp>
          <p:sp>
            <p:nvSpPr>
              <p:cNvPr id="65677" name="Freeform 17"/>
              <p:cNvSpPr>
                <a:spLocks/>
              </p:cNvSpPr>
              <p:nvPr/>
            </p:nvSpPr>
            <p:spPr bwMode="auto">
              <a:xfrm>
                <a:off x="2096" y="1320"/>
                <a:ext cx="136" cy="112"/>
              </a:xfrm>
              <a:custGeom>
                <a:avLst/>
                <a:gdLst>
                  <a:gd name="T0" fmla="*/ 0 w 136"/>
                  <a:gd name="T1" fmla="*/ 0 h 112"/>
                  <a:gd name="T2" fmla="*/ 32 w 136"/>
                  <a:gd name="T3" fmla="*/ 8 h 112"/>
                  <a:gd name="T4" fmla="*/ 72 w 136"/>
                  <a:gd name="T5" fmla="*/ 80 h 112"/>
                  <a:gd name="T6" fmla="*/ 136 w 136"/>
                  <a:gd name="T7" fmla="*/ 112 h 112"/>
                  <a:gd name="T8" fmla="*/ 0 60000 65536"/>
                  <a:gd name="T9" fmla="*/ 0 60000 65536"/>
                  <a:gd name="T10" fmla="*/ 0 60000 65536"/>
                  <a:gd name="T11" fmla="*/ 0 60000 65536"/>
                  <a:gd name="T12" fmla="*/ 0 w 136"/>
                  <a:gd name="T13" fmla="*/ 0 h 112"/>
                  <a:gd name="T14" fmla="*/ 136 w 136"/>
                  <a:gd name="T15" fmla="*/ 112 h 112"/>
                </a:gdLst>
                <a:ahLst/>
                <a:cxnLst>
                  <a:cxn ang="T8">
                    <a:pos x="T0" y="T1"/>
                  </a:cxn>
                  <a:cxn ang="T9">
                    <a:pos x="T2" y="T3"/>
                  </a:cxn>
                  <a:cxn ang="T10">
                    <a:pos x="T4" y="T5"/>
                  </a:cxn>
                  <a:cxn ang="T11">
                    <a:pos x="T6" y="T7"/>
                  </a:cxn>
                </a:cxnLst>
                <a:rect l="T12" t="T13" r="T14" b="T15"/>
                <a:pathLst>
                  <a:path w="136" h="112">
                    <a:moveTo>
                      <a:pt x="0" y="0"/>
                    </a:moveTo>
                    <a:cubicBezTo>
                      <a:pt x="11" y="3"/>
                      <a:pt x="25" y="0"/>
                      <a:pt x="32" y="8"/>
                    </a:cubicBezTo>
                    <a:cubicBezTo>
                      <a:pt x="88" y="73"/>
                      <a:pt x="12" y="40"/>
                      <a:pt x="72" y="80"/>
                    </a:cubicBezTo>
                    <a:cubicBezTo>
                      <a:pt x="92" y="93"/>
                      <a:pt x="117" y="93"/>
                      <a:pt x="136" y="112"/>
                    </a:cubicBezTo>
                  </a:path>
                </a:pathLst>
              </a:custGeom>
              <a:noFill/>
              <a:ln w="9525">
                <a:solidFill>
                  <a:schemeClr val="tx1"/>
                </a:solidFill>
                <a:round/>
                <a:headEnd/>
                <a:tailEnd/>
              </a:ln>
            </p:spPr>
            <p:txBody>
              <a:bodyPr/>
              <a:lstStyle/>
              <a:p>
                <a:endParaRPr lang="pt-BR"/>
              </a:p>
            </p:txBody>
          </p:sp>
          <p:sp>
            <p:nvSpPr>
              <p:cNvPr id="65678" name="Freeform 18"/>
              <p:cNvSpPr>
                <a:spLocks/>
              </p:cNvSpPr>
              <p:nvPr/>
            </p:nvSpPr>
            <p:spPr bwMode="auto">
              <a:xfrm>
                <a:off x="2256" y="1104"/>
                <a:ext cx="120" cy="18"/>
              </a:xfrm>
              <a:custGeom>
                <a:avLst/>
                <a:gdLst>
                  <a:gd name="T0" fmla="*/ 0 w 120"/>
                  <a:gd name="T1" fmla="*/ 0 h 18"/>
                  <a:gd name="T2" fmla="*/ 120 w 120"/>
                  <a:gd name="T3" fmla="*/ 8 h 18"/>
                  <a:gd name="T4" fmla="*/ 0 60000 65536"/>
                  <a:gd name="T5" fmla="*/ 0 60000 65536"/>
                  <a:gd name="T6" fmla="*/ 0 w 120"/>
                  <a:gd name="T7" fmla="*/ 0 h 18"/>
                  <a:gd name="T8" fmla="*/ 120 w 120"/>
                  <a:gd name="T9" fmla="*/ 18 h 18"/>
                </a:gdLst>
                <a:ahLst/>
                <a:cxnLst>
                  <a:cxn ang="T4">
                    <a:pos x="T0" y="T1"/>
                  </a:cxn>
                  <a:cxn ang="T5">
                    <a:pos x="T2" y="T3"/>
                  </a:cxn>
                </a:cxnLst>
                <a:rect l="T6" t="T7" r="T8" b="T9"/>
                <a:pathLst>
                  <a:path w="120" h="18">
                    <a:moveTo>
                      <a:pt x="0" y="0"/>
                    </a:moveTo>
                    <a:cubicBezTo>
                      <a:pt x="54" y="18"/>
                      <a:pt x="16" y="8"/>
                      <a:pt x="120" y="8"/>
                    </a:cubicBezTo>
                  </a:path>
                </a:pathLst>
              </a:custGeom>
              <a:noFill/>
              <a:ln w="9525">
                <a:solidFill>
                  <a:schemeClr val="tx1"/>
                </a:solidFill>
                <a:round/>
                <a:headEnd/>
                <a:tailEnd/>
              </a:ln>
            </p:spPr>
            <p:txBody>
              <a:bodyPr/>
              <a:lstStyle/>
              <a:p>
                <a:endParaRPr lang="pt-BR"/>
              </a:p>
            </p:txBody>
          </p:sp>
          <p:sp>
            <p:nvSpPr>
              <p:cNvPr id="65679" name="Freeform 19"/>
              <p:cNvSpPr>
                <a:spLocks/>
              </p:cNvSpPr>
              <p:nvPr/>
            </p:nvSpPr>
            <p:spPr bwMode="auto">
              <a:xfrm>
                <a:off x="2192" y="1280"/>
                <a:ext cx="176" cy="32"/>
              </a:xfrm>
              <a:custGeom>
                <a:avLst/>
                <a:gdLst>
                  <a:gd name="T0" fmla="*/ 0 w 176"/>
                  <a:gd name="T1" fmla="*/ 32 h 32"/>
                  <a:gd name="T2" fmla="*/ 112 w 176"/>
                  <a:gd name="T3" fmla="*/ 8 h 32"/>
                  <a:gd name="T4" fmla="*/ 176 w 176"/>
                  <a:gd name="T5" fmla="*/ 0 h 32"/>
                  <a:gd name="T6" fmla="*/ 0 60000 65536"/>
                  <a:gd name="T7" fmla="*/ 0 60000 65536"/>
                  <a:gd name="T8" fmla="*/ 0 60000 65536"/>
                  <a:gd name="T9" fmla="*/ 0 w 176"/>
                  <a:gd name="T10" fmla="*/ 0 h 32"/>
                  <a:gd name="T11" fmla="*/ 176 w 176"/>
                  <a:gd name="T12" fmla="*/ 32 h 32"/>
                </a:gdLst>
                <a:ahLst/>
                <a:cxnLst>
                  <a:cxn ang="T6">
                    <a:pos x="T0" y="T1"/>
                  </a:cxn>
                  <a:cxn ang="T7">
                    <a:pos x="T2" y="T3"/>
                  </a:cxn>
                  <a:cxn ang="T8">
                    <a:pos x="T4" y="T5"/>
                  </a:cxn>
                </a:cxnLst>
                <a:rect l="T9" t="T10" r="T11" b="T12"/>
                <a:pathLst>
                  <a:path w="176" h="32">
                    <a:moveTo>
                      <a:pt x="0" y="32"/>
                    </a:moveTo>
                    <a:cubicBezTo>
                      <a:pt x="40" y="26"/>
                      <a:pt x="73" y="14"/>
                      <a:pt x="112" y="8"/>
                    </a:cubicBezTo>
                    <a:cubicBezTo>
                      <a:pt x="133" y="4"/>
                      <a:pt x="176" y="0"/>
                      <a:pt x="176" y="0"/>
                    </a:cubicBezTo>
                  </a:path>
                </a:pathLst>
              </a:custGeom>
              <a:noFill/>
              <a:ln w="9525">
                <a:solidFill>
                  <a:schemeClr val="tx1"/>
                </a:solidFill>
                <a:round/>
                <a:headEnd/>
                <a:tailEnd/>
              </a:ln>
            </p:spPr>
            <p:txBody>
              <a:bodyPr/>
              <a:lstStyle/>
              <a:p>
                <a:endParaRPr lang="pt-BR"/>
              </a:p>
            </p:txBody>
          </p:sp>
          <p:sp>
            <p:nvSpPr>
              <p:cNvPr id="65680" name="Freeform 20"/>
              <p:cNvSpPr>
                <a:spLocks/>
              </p:cNvSpPr>
              <p:nvPr/>
            </p:nvSpPr>
            <p:spPr bwMode="auto">
              <a:xfrm>
                <a:off x="2072" y="1048"/>
                <a:ext cx="107" cy="120"/>
              </a:xfrm>
              <a:custGeom>
                <a:avLst/>
                <a:gdLst>
                  <a:gd name="T0" fmla="*/ 0 w 107"/>
                  <a:gd name="T1" fmla="*/ 120 h 120"/>
                  <a:gd name="T2" fmla="*/ 48 w 107"/>
                  <a:gd name="T3" fmla="*/ 88 h 120"/>
                  <a:gd name="T4" fmla="*/ 56 w 107"/>
                  <a:gd name="T5" fmla="*/ 64 h 120"/>
                  <a:gd name="T6" fmla="*/ 88 w 107"/>
                  <a:gd name="T7" fmla="*/ 32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0" y="120"/>
                    </a:moveTo>
                    <a:cubicBezTo>
                      <a:pt x="25" y="112"/>
                      <a:pt x="31" y="114"/>
                      <a:pt x="48" y="88"/>
                    </a:cubicBezTo>
                    <a:cubicBezTo>
                      <a:pt x="53" y="81"/>
                      <a:pt x="51" y="71"/>
                      <a:pt x="56" y="64"/>
                    </a:cubicBezTo>
                    <a:cubicBezTo>
                      <a:pt x="107" y="0"/>
                      <a:pt x="62" y="85"/>
                      <a:pt x="88" y="32"/>
                    </a:cubicBezTo>
                  </a:path>
                </a:pathLst>
              </a:custGeom>
              <a:noFill/>
              <a:ln w="9525">
                <a:solidFill>
                  <a:schemeClr val="tx1"/>
                </a:solidFill>
                <a:round/>
                <a:headEnd/>
                <a:tailEnd/>
              </a:ln>
            </p:spPr>
            <p:txBody>
              <a:bodyPr/>
              <a:lstStyle/>
              <a:p>
                <a:endParaRPr lang="pt-BR"/>
              </a:p>
            </p:txBody>
          </p:sp>
          <p:sp>
            <p:nvSpPr>
              <p:cNvPr id="65681" name="Freeform 21"/>
              <p:cNvSpPr>
                <a:spLocks/>
              </p:cNvSpPr>
              <p:nvPr/>
            </p:nvSpPr>
            <p:spPr bwMode="auto">
              <a:xfrm>
                <a:off x="1976" y="1312"/>
                <a:ext cx="72" cy="80"/>
              </a:xfrm>
              <a:custGeom>
                <a:avLst/>
                <a:gdLst>
                  <a:gd name="T0" fmla="*/ 0 w 72"/>
                  <a:gd name="T1" fmla="*/ 0 h 80"/>
                  <a:gd name="T2" fmla="*/ 72 w 72"/>
                  <a:gd name="T3" fmla="*/ 56 h 80"/>
                  <a:gd name="T4" fmla="*/ 64 w 72"/>
                  <a:gd name="T5" fmla="*/ 80 h 80"/>
                  <a:gd name="T6" fmla="*/ 0 60000 65536"/>
                  <a:gd name="T7" fmla="*/ 0 60000 65536"/>
                  <a:gd name="T8" fmla="*/ 0 60000 65536"/>
                  <a:gd name="T9" fmla="*/ 0 w 72"/>
                  <a:gd name="T10" fmla="*/ 0 h 80"/>
                  <a:gd name="T11" fmla="*/ 72 w 72"/>
                  <a:gd name="T12" fmla="*/ 80 h 80"/>
                </a:gdLst>
                <a:ahLst/>
                <a:cxnLst>
                  <a:cxn ang="T6">
                    <a:pos x="T0" y="T1"/>
                  </a:cxn>
                  <a:cxn ang="T7">
                    <a:pos x="T2" y="T3"/>
                  </a:cxn>
                  <a:cxn ang="T8">
                    <a:pos x="T4" y="T5"/>
                  </a:cxn>
                </a:cxnLst>
                <a:rect l="T9" t="T10" r="T11" b="T12"/>
                <a:pathLst>
                  <a:path w="72" h="80">
                    <a:moveTo>
                      <a:pt x="0" y="0"/>
                    </a:moveTo>
                    <a:cubicBezTo>
                      <a:pt x="34" y="11"/>
                      <a:pt x="52" y="27"/>
                      <a:pt x="72" y="56"/>
                    </a:cubicBezTo>
                    <a:cubicBezTo>
                      <a:pt x="69" y="64"/>
                      <a:pt x="64" y="80"/>
                      <a:pt x="64" y="80"/>
                    </a:cubicBezTo>
                  </a:path>
                </a:pathLst>
              </a:custGeom>
              <a:noFill/>
              <a:ln w="9525">
                <a:solidFill>
                  <a:schemeClr val="tx1"/>
                </a:solidFill>
                <a:round/>
                <a:headEnd/>
                <a:tailEnd/>
              </a:ln>
            </p:spPr>
            <p:txBody>
              <a:bodyPr/>
              <a:lstStyle/>
              <a:p>
                <a:endParaRPr lang="pt-BR"/>
              </a:p>
            </p:txBody>
          </p:sp>
          <p:sp>
            <p:nvSpPr>
              <p:cNvPr id="65682" name="Freeform 22"/>
              <p:cNvSpPr>
                <a:spLocks/>
              </p:cNvSpPr>
              <p:nvPr/>
            </p:nvSpPr>
            <p:spPr bwMode="auto">
              <a:xfrm>
                <a:off x="1912" y="1184"/>
                <a:ext cx="64" cy="88"/>
              </a:xfrm>
              <a:custGeom>
                <a:avLst/>
                <a:gdLst>
                  <a:gd name="T0" fmla="*/ 0 w 64"/>
                  <a:gd name="T1" fmla="*/ 88 h 88"/>
                  <a:gd name="T2" fmla="*/ 32 w 64"/>
                  <a:gd name="T3" fmla="*/ 24 h 88"/>
                  <a:gd name="T4" fmla="*/ 64 w 64"/>
                  <a:gd name="T5" fmla="*/ 0 h 88"/>
                  <a:gd name="T6" fmla="*/ 0 60000 65536"/>
                  <a:gd name="T7" fmla="*/ 0 60000 65536"/>
                  <a:gd name="T8" fmla="*/ 0 60000 65536"/>
                  <a:gd name="T9" fmla="*/ 0 w 64"/>
                  <a:gd name="T10" fmla="*/ 0 h 88"/>
                  <a:gd name="T11" fmla="*/ 64 w 64"/>
                  <a:gd name="T12" fmla="*/ 88 h 88"/>
                </a:gdLst>
                <a:ahLst/>
                <a:cxnLst>
                  <a:cxn ang="T6">
                    <a:pos x="T0" y="T1"/>
                  </a:cxn>
                  <a:cxn ang="T7">
                    <a:pos x="T2" y="T3"/>
                  </a:cxn>
                  <a:cxn ang="T8">
                    <a:pos x="T4" y="T5"/>
                  </a:cxn>
                </a:cxnLst>
                <a:rect l="T9" t="T10" r="T11" b="T12"/>
                <a:pathLst>
                  <a:path w="64" h="88">
                    <a:moveTo>
                      <a:pt x="0" y="88"/>
                    </a:moveTo>
                    <a:cubicBezTo>
                      <a:pt x="33" y="66"/>
                      <a:pt x="45" y="64"/>
                      <a:pt x="32" y="24"/>
                    </a:cubicBezTo>
                    <a:cubicBezTo>
                      <a:pt x="59" y="6"/>
                      <a:pt x="49" y="15"/>
                      <a:pt x="64" y="0"/>
                    </a:cubicBezTo>
                  </a:path>
                </a:pathLst>
              </a:custGeom>
              <a:noFill/>
              <a:ln w="9525">
                <a:solidFill>
                  <a:schemeClr val="tx1"/>
                </a:solidFill>
                <a:round/>
                <a:headEnd/>
                <a:tailEnd/>
              </a:ln>
            </p:spPr>
            <p:txBody>
              <a:bodyPr/>
              <a:lstStyle/>
              <a:p>
                <a:endParaRPr lang="pt-BR"/>
              </a:p>
            </p:txBody>
          </p:sp>
          <p:sp>
            <p:nvSpPr>
              <p:cNvPr id="65683" name="Freeform 23"/>
              <p:cNvSpPr>
                <a:spLocks/>
              </p:cNvSpPr>
              <p:nvPr/>
            </p:nvSpPr>
            <p:spPr bwMode="auto">
              <a:xfrm rot="-1126157">
                <a:off x="2136" y="1264"/>
                <a:ext cx="104" cy="56"/>
              </a:xfrm>
              <a:custGeom>
                <a:avLst/>
                <a:gdLst>
                  <a:gd name="T0" fmla="*/ 0 w 104"/>
                  <a:gd name="T1" fmla="*/ 40 h 56"/>
                  <a:gd name="T2" fmla="*/ 96 w 104"/>
                  <a:gd name="T3" fmla="*/ 0 h 56"/>
                  <a:gd name="T4" fmla="*/ 0 60000 65536"/>
                  <a:gd name="T5" fmla="*/ 0 60000 65536"/>
                  <a:gd name="T6" fmla="*/ 0 w 104"/>
                  <a:gd name="T7" fmla="*/ 0 h 56"/>
                  <a:gd name="T8" fmla="*/ 104 w 104"/>
                  <a:gd name="T9" fmla="*/ 56 h 56"/>
                </a:gdLst>
                <a:ahLst/>
                <a:cxnLst>
                  <a:cxn ang="T4">
                    <a:pos x="T0" y="T1"/>
                  </a:cxn>
                  <a:cxn ang="T5">
                    <a:pos x="T2" y="T3"/>
                  </a:cxn>
                </a:cxnLst>
                <a:rect l="T6" t="T7" r="T8" b="T9"/>
                <a:pathLst>
                  <a:path w="104" h="56">
                    <a:moveTo>
                      <a:pt x="0" y="40"/>
                    </a:moveTo>
                    <a:cubicBezTo>
                      <a:pt x="104" y="23"/>
                      <a:pt x="96" y="56"/>
                      <a:pt x="96" y="0"/>
                    </a:cubicBezTo>
                  </a:path>
                </a:pathLst>
              </a:custGeom>
              <a:noFill/>
              <a:ln w="9525">
                <a:solidFill>
                  <a:schemeClr val="tx1"/>
                </a:solidFill>
                <a:round/>
                <a:headEnd/>
                <a:tailEnd/>
              </a:ln>
            </p:spPr>
            <p:txBody>
              <a:bodyPr/>
              <a:lstStyle/>
              <a:p>
                <a:endParaRPr lang="pt-BR"/>
              </a:p>
            </p:txBody>
          </p:sp>
          <p:sp>
            <p:nvSpPr>
              <p:cNvPr id="65684" name="Freeform 24"/>
              <p:cNvSpPr>
                <a:spLocks/>
              </p:cNvSpPr>
              <p:nvPr/>
            </p:nvSpPr>
            <p:spPr bwMode="auto">
              <a:xfrm>
                <a:off x="2208" y="1016"/>
                <a:ext cx="16" cy="104"/>
              </a:xfrm>
              <a:custGeom>
                <a:avLst/>
                <a:gdLst>
                  <a:gd name="T0" fmla="*/ 16 w 16"/>
                  <a:gd name="T1" fmla="*/ 0 h 104"/>
                  <a:gd name="T2" fmla="*/ 0 w 16"/>
                  <a:gd name="T3" fmla="*/ 104 h 104"/>
                  <a:gd name="T4" fmla="*/ 0 60000 65536"/>
                  <a:gd name="T5" fmla="*/ 0 60000 65536"/>
                  <a:gd name="T6" fmla="*/ 0 w 16"/>
                  <a:gd name="T7" fmla="*/ 0 h 104"/>
                  <a:gd name="T8" fmla="*/ 16 w 16"/>
                  <a:gd name="T9" fmla="*/ 104 h 104"/>
                </a:gdLst>
                <a:ahLst/>
                <a:cxnLst>
                  <a:cxn ang="T4">
                    <a:pos x="T0" y="T1"/>
                  </a:cxn>
                  <a:cxn ang="T5">
                    <a:pos x="T2" y="T3"/>
                  </a:cxn>
                </a:cxnLst>
                <a:rect l="T6" t="T7" r="T8" b="T9"/>
                <a:pathLst>
                  <a:path w="16" h="104">
                    <a:moveTo>
                      <a:pt x="16" y="0"/>
                    </a:moveTo>
                    <a:cubicBezTo>
                      <a:pt x="8" y="39"/>
                      <a:pt x="0" y="65"/>
                      <a:pt x="0" y="104"/>
                    </a:cubicBezTo>
                  </a:path>
                </a:pathLst>
              </a:custGeom>
              <a:noFill/>
              <a:ln w="9525">
                <a:solidFill>
                  <a:schemeClr val="tx1"/>
                </a:solidFill>
                <a:round/>
                <a:headEnd/>
                <a:tailEnd/>
              </a:ln>
            </p:spPr>
            <p:txBody>
              <a:bodyPr/>
              <a:lstStyle/>
              <a:p>
                <a:endParaRPr lang="pt-BR"/>
              </a:p>
            </p:txBody>
          </p:sp>
          <p:sp>
            <p:nvSpPr>
              <p:cNvPr id="65685" name="Freeform 25"/>
              <p:cNvSpPr>
                <a:spLocks/>
              </p:cNvSpPr>
              <p:nvPr/>
            </p:nvSpPr>
            <p:spPr bwMode="auto">
              <a:xfrm>
                <a:off x="2136" y="1256"/>
                <a:ext cx="168" cy="1"/>
              </a:xfrm>
              <a:custGeom>
                <a:avLst/>
                <a:gdLst>
                  <a:gd name="T0" fmla="*/ 0 w 168"/>
                  <a:gd name="T1" fmla="*/ 0 h 1"/>
                  <a:gd name="T2" fmla="*/ 168 w 168"/>
                  <a:gd name="T3" fmla="*/ 0 h 1"/>
                  <a:gd name="T4" fmla="*/ 0 60000 65536"/>
                  <a:gd name="T5" fmla="*/ 0 60000 65536"/>
                  <a:gd name="T6" fmla="*/ 0 w 168"/>
                  <a:gd name="T7" fmla="*/ 0 h 1"/>
                  <a:gd name="T8" fmla="*/ 168 w 168"/>
                  <a:gd name="T9" fmla="*/ 1 h 1"/>
                </a:gdLst>
                <a:ahLst/>
                <a:cxnLst>
                  <a:cxn ang="T4">
                    <a:pos x="T0" y="T1"/>
                  </a:cxn>
                  <a:cxn ang="T5">
                    <a:pos x="T2" y="T3"/>
                  </a:cxn>
                </a:cxnLst>
                <a:rect l="T6" t="T7" r="T8" b="T9"/>
                <a:pathLst>
                  <a:path w="168" h="1">
                    <a:moveTo>
                      <a:pt x="0" y="0"/>
                    </a:moveTo>
                    <a:cubicBezTo>
                      <a:pt x="56" y="0"/>
                      <a:pt x="112" y="0"/>
                      <a:pt x="168" y="0"/>
                    </a:cubicBezTo>
                  </a:path>
                </a:pathLst>
              </a:custGeom>
              <a:noFill/>
              <a:ln w="9525">
                <a:solidFill>
                  <a:schemeClr val="tx1"/>
                </a:solidFill>
                <a:round/>
                <a:headEnd/>
                <a:tailEnd/>
              </a:ln>
            </p:spPr>
            <p:txBody>
              <a:bodyPr/>
              <a:lstStyle/>
              <a:p>
                <a:endParaRPr lang="pt-BR"/>
              </a:p>
            </p:txBody>
          </p:sp>
        </p:grpSp>
        <p:sp>
          <p:nvSpPr>
            <p:cNvPr id="65552" name="Freeform 26"/>
            <p:cNvSpPr>
              <a:spLocks/>
            </p:cNvSpPr>
            <p:nvPr/>
          </p:nvSpPr>
          <p:spPr bwMode="auto">
            <a:xfrm>
              <a:off x="2779" y="1661"/>
              <a:ext cx="856" cy="103"/>
            </a:xfrm>
            <a:custGeom>
              <a:avLst/>
              <a:gdLst>
                <a:gd name="T0" fmla="*/ 776705 w 546"/>
                <a:gd name="T1" fmla="*/ 961616 h 67"/>
                <a:gd name="T2" fmla="*/ 396866 w 546"/>
                <a:gd name="T3" fmla="*/ 1698525 h 67"/>
                <a:gd name="T4" fmla="*/ 1954079 w 546"/>
                <a:gd name="T5" fmla="*/ 485142 h 67"/>
                <a:gd name="T6" fmla="*/ 3103650 w 546"/>
                <a:gd name="T7" fmla="*/ 0 h 67"/>
                <a:gd name="T8" fmla="*/ 7378845 w 546"/>
                <a:gd name="T9" fmla="*/ 231888 h 67"/>
                <a:gd name="T10" fmla="*/ 10493474 w 546"/>
                <a:gd name="T11" fmla="*/ 735477 h 67"/>
                <a:gd name="T12" fmla="*/ 19442975 w 546"/>
                <a:gd name="T13" fmla="*/ 485142 h 67"/>
                <a:gd name="T14" fmla="*/ 22167060 w 546"/>
                <a:gd name="T15" fmla="*/ 961616 h 67"/>
                <a:gd name="T16" fmla="*/ 25284780 w 546"/>
                <a:gd name="T17" fmla="*/ 485142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6"/>
                <a:gd name="T28" fmla="*/ 0 h 67"/>
                <a:gd name="T29" fmla="*/ 546 w 54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6" h="67">
                  <a:moveTo>
                    <a:pt x="16" y="32"/>
                  </a:moveTo>
                  <a:cubicBezTo>
                    <a:pt x="13" y="40"/>
                    <a:pt x="0" y="52"/>
                    <a:pt x="8" y="56"/>
                  </a:cubicBezTo>
                  <a:cubicBezTo>
                    <a:pt x="31" y="67"/>
                    <a:pt x="36" y="21"/>
                    <a:pt x="40" y="16"/>
                  </a:cubicBezTo>
                  <a:cubicBezTo>
                    <a:pt x="46" y="8"/>
                    <a:pt x="56" y="5"/>
                    <a:pt x="64" y="0"/>
                  </a:cubicBezTo>
                  <a:cubicBezTo>
                    <a:pt x="93" y="3"/>
                    <a:pt x="123" y="3"/>
                    <a:pt x="152" y="8"/>
                  </a:cubicBezTo>
                  <a:cubicBezTo>
                    <a:pt x="174" y="11"/>
                    <a:pt x="216" y="24"/>
                    <a:pt x="216" y="24"/>
                  </a:cubicBezTo>
                  <a:cubicBezTo>
                    <a:pt x="294" y="18"/>
                    <a:pt x="327" y="7"/>
                    <a:pt x="400" y="16"/>
                  </a:cubicBezTo>
                  <a:cubicBezTo>
                    <a:pt x="419" y="21"/>
                    <a:pt x="437" y="31"/>
                    <a:pt x="456" y="32"/>
                  </a:cubicBezTo>
                  <a:cubicBezTo>
                    <a:pt x="546" y="38"/>
                    <a:pt x="543" y="39"/>
                    <a:pt x="520" y="16"/>
                  </a:cubicBezTo>
                </a:path>
              </a:pathLst>
            </a:custGeom>
            <a:noFill/>
            <a:ln w="9525">
              <a:solidFill>
                <a:schemeClr val="tx1"/>
              </a:solidFill>
              <a:round/>
              <a:headEnd/>
              <a:tailEnd/>
            </a:ln>
          </p:spPr>
          <p:txBody>
            <a:bodyPr/>
            <a:lstStyle/>
            <a:p>
              <a:endParaRPr lang="pt-BR"/>
            </a:p>
          </p:txBody>
        </p:sp>
        <p:sp>
          <p:nvSpPr>
            <p:cNvPr id="65553" name="Freeform 27"/>
            <p:cNvSpPr>
              <a:spLocks/>
            </p:cNvSpPr>
            <p:nvPr/>
          </p:nvSpPr>
          <p:spPr bwMode="auto">
            <a:xfrm>
              <a:off x="2905" y="1496"/>
              <a:ext cx="648" cy="152"/>
            </a:xfrm>
            <a:custGeom>
              <a:avLst/>
              <a:gdLst>
                <a:gd name="T0" fmla="*/ 0 w 414"/>
                <a:gd name="T1" fmla="*/ 3686953 h 98"/>
                <a:gd name="T2" fmla="*/ 12320182 w 414"/>
                <a:gd name="T3" fmla="*/ 1896948 h 98"/>
                <a:gd name="T4" fmla="*/ 15321552 w 414"/>
                <a:gd name="T5" fmla="*/ 388399 h 98"/>
                <a:gd name="T6" fmla="*/ 17961171 w 414"/>
                <a:gd name="T7" fmla="*/ 78699 h 98"/>
                <a:gd name="T8" fmla="*/ 0 60000 65536"/>
                <a:gd name="T9" fmla="*/ 0 60000 65536"/>
                <a:gd name="T10" fmla="*/ 0 60000 65536"/>
                <a:gd name="T11" fmla="*/ 0 60000 65536"/>
                <a:gd name="T12" fmla="*/ 0 w 414"/>
                <a:gd name="T13" fmla="*/ 0 h 98"/>
                <a:gd name="T14" fmla="*/ 414 w 414"/>
                <a:gd name="T15" fmla="*/ 98 h 98"/>
              </a:gdLst>
              <a:ahLst/>
              <a:cxnLst>
                <a:cxn ang="T8">
                  <a:pos x="T0" y="T1"/>
                </a:cxn>
                <a:cxn ang="T9">
                  <a:pos x="T2" y="T3"/>
                </a:cxn>
                <a:cxn ang="T10">
                  <a:pos x="T4" y="T5"/>
                </a:cxn>
                <a:cxn ang="T11">
                  <a:pos x="T6" y="T7"/>
                </a:cxn>
              </a:cxnLst>
              <a:rect l="T12" t="T13" r="T14" b="T15"/>
              <a:pathLst>
                <a:path w="414" h="98">
                  <a:moveTo>
                    <a:pt x="0" y="98"/>
                  </a:moveTo>
                  <a:cubicBezTo>
                    <a:pt x="25" y="22"/>
                    <a:pt x="252" y="50"/>
                    <a:pt x="264" y="50"/>
                  </a:cubicBezTo>
                  <a:cubicBezTo>
                    <a:pt x="276" y="0"/>
                    <a:pt x="261" y="19"/>
                    <a:pt x="328" y="10"/>
                  </a:cubicBezTo>
                  <a:cubicBezTo>
                    <a:pt x="390" y="2"/>
                    <a:pt x="414" y="2"/>
                    <a:pt x="384" y="2"/>
                  </a:cubicBezTo>
                </a:path>
              </a:pathLst>
            </a:custGeom>
            <a:noFill/>
            <a:ln w="9525">
              <a:solidFill>
                <a:schemeClr val="tx1"/>
              </a:solidFill>
              <a:round/>
              <a:headEnd/>
              <a:tailEnd/>
            </a:ln>
          </p:spPr>
          <p:txBody>
            <a:bodyPr/>
            <a:lstStyle/>
            <a:p>
              <a:endParaRPr lang="pt-BR"/>
            </a:p>
          </p:txBody>
        </p:sp>
        <p:sp>
          <p:nvSpPr>
            <p:cNvPr id="65554" name="Freeform 28"/>
            <p:cNvSpPr>
              <a:spLocks/>
            </p:cNvSpPr>
            <p:nvPr/>
          </p:nvSpPr>
          <p:spPr bwMode="auto">
            <a:xfrm>
              <a:off x="3067" y="1413"/>
              <a:ext cx="527" cy="148"/>
            </a:xfrm>
            <a:custGeom>
              <a:avLst/>
              <a:gdLst>
                <a:gd name="T0" fmla="*/ 0 w 336"/>
                <a:gd name="T1" fmla="*/ 3113056 h 96"/>
                <a:gd name="T2" fmla="*/ 2356965 w 336"/>
                <a:gd name="T3" fmla="*/ 2877559 h 96"/>
                <a:gd name="T4" fmla="*/ 3130610 w 336"/>
                <a:gd name="T5" fmla="*/ 1037648 h 96"/>
                <a:gd name="T6" fmla="*/ 5892412 w 336"/>
                <a:gd name="T7" fmla="*/ 785331 h 96"/>
                <a:gd name="T8" fmla="*/ 15319389 w 336"/>
                <a:gd name="T9" fmla="*/ 255565 h 96"/>
                <a:gd name="T10" fmla="*/ 16509568 w 336"/>
                <a:gd name="T11" fmla="*/ 0 h 96"/>
                <a:gd name="T12" fmla="*/ 0 60000 65536"/>
                <a:gd name="T13" fmla="*/ 0 60000 65536"/>
                <a:gd name="T14" fmla="*/ 0 60000 65536"/>
                <a:gd name="T15" fmla="*/ 0 60000 65536"/>
                <a:gd name="T16" fmla="*/ 0 60000 65536"/>
                <a:gd name="T17" fmla="*/ 0 60000 65536"/>
                <a:gd name="T18" fmla="*/ 0 w 336"/>
                <a:gd name="T19" fmla="*/ 0 h 96"/>
                <a:gd name="T20" fmla="*/ 336 w 336"/>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336" h="96">
                  <a:moveTo>
                    <a:pt x="0" y="96"/>
                  </a:moveTo>
                  <a:cubicBezTo>
                    <a:pt x="16" y="93"/>
                    <a:pt x="34" y="96"/>
                    <a:pt x="48" y="88"/>
                  </a:cubicBezTo>
                  <a:cubicBezTo>
                    <a:pt x="65" y="78"/>
                    <a:pt x="48" y="42"/>
                    <a:pt x="64" y="32"/>
                  </a:cubicBezTo>
                  <a:cubicBezTo>
                    <a:pt x="80" y="22"/>
                    <a:pt x="101" y="26"/>
                    <a:pt x="120" y="24"/>
                  </a:cubicBezTo>
                  <a:cubicBezTo>
                    <a:pt x="214" y="11"/>
                    <a:pt x="187" y="16"/>
                    <a:pt x="312" y="8"/>
                  </a:cubicBezTo>
                  <a:cubicBezTo>
                    <a:pt x="320" y="5"/>
                    <a:pt x="336" y="0"/>
                    <a:pt x="336" y="0"/>
                  </a:cubicBezTo>
                </a:path>
              </a:pathLst>
            </a:custGeom>
            <a:noFill/>
            <a:ln w="9525">
              <a:solidFill>
                <a:schemeClr val="tx1"/>
              </a:solidFill>
              <a:round/>
              <a:headEnd/>
              <a:tailEnd/>
            </a:ln>
          </p:spPr>
          <p:txBody>
            <a:bodyPr/>
            <a:lstStyle/>
            <a:p>
              <a:endParaRPr lang="pt-BR"/>
            </a:p>
          </p:txBody>
        </p:sp>
        <p:sp>
          <p:nvSpPr>
            <p:cNvPr id="65555" name="Freeform 29"/>
            <p:cNvSpPr>
              <a:spLocks/>
            </p:cNvSpPr>
            <p:nvPr/>
          </p:nvSpPr>
          <p:spPr bwMode="auto">
            <a:xfrm>
              <a:off x="3305" y="1177"/>
              <a:ext cx="301" cy="285"/>
            </a:xfrm>
            <a:custGeom>
              <a:avLst/>
              <a:gdLst>
                <a:gd name="T0" fmla="*/ 9330279 w 192"/>
                <a:gd name="T1" fmla="*/ 0 h 184"/>
                <a:gd name="T2" fmla="*/ 6602587 w 192"/>
                <a:gd name="T3" fmla="*/ 2047885 h 184"/>
                <a:gd name="T4" fmla="*/ 3866853 w 192"/>
                <a:gd name="T5" fmla="*/ 4063053 h 184"/>
                <a:gd name="T6" fmla="*/ 776365 w 192"/>
                <a:gd name="T7" fmla="*/ 5824799 h 184"/>
                <a:gd name="T8" fmla="*/ 0 w 192"/>
                <a:gd name="T9" fmla="*/ 6686677 h 184"/>
                <a:gd name="T10" fmla="*/ 0 60000 65536"/>
                <a:gd name="T11" fmla="*/ 0 60000 65536"/>
                <a:gd name="T12" fmla="*/ 0 60000 65536"/>
                <a:gd name="T13" fmla="*/ 0 60000 65536"/>
                <a:gd name="T14" fmla="*/ 0 60000 65536"/>
                <a:gd name="T15" fmla="*/ 0 w 192"/>
                <a:gd name="T16" fmla="*/ 0 h 184"/>
                <a:gd name="T17" fmla="*/ 192 w 192"/>
                <a:gd name="T18" fmla="*/ 184 h 184"/>
              </a:gdLst>
              <a:ahLst/>
              <a:cxnLst>
                <a:cxn ang="T10">
                  <a:pos x="T0" y="T1"/>
                </a:cxn>
                <a:cxn ang="T11">
                  <a:pos x="T2" y="T3"/>
                </a:cxn>
                <a:cxn ang="T12">
                  <a:pos x="T4" y="T5"/>
                </a:cxn>
                <a:cxn ang="T13">
                  <a:pos x="T6" y="T7"/>
                </a:cxn>
                <a:cxn ang="T14">
                  <a:pos x="T8" y="T9"/>
                </a:cxn>
              </a:cxnLst>
              <a:rect l="T15" t="T16" r="T17" b="T18"/>
              <a:pathLst>
                <a:path w="192" h="184">
                  <a:moveTo>
                    <a:pt x="192" y="0"/>
                  </a:moveTo>
                  <a:cubicBezTo>
                    <a:pt x="143" y="16"/>
                    <a:pt x="182" y="26"/>
                    <a:pt x="136" y="56"/>
                  </a:cubicBezTo>
                  <a:cubicBezTo>
                    <a:pt x="126" y="95"/>
                    <a:pt x="117" y="100"/>
                    <a:pt x="80" y="112"/>
                  </a:cubicBezTo>
                  <a:cubicBezTo>
                    <a:pt x="61" y="141"/>
                    <a:pt x="44" y="141"/>
                    <a:pt x="16" y="160"/>
                  </a:cubicBezTo>
                  <a:cubicBezTo>
                    <a:pt x="11" y="168"/>
                    <a:pt x="0" y="184"/>
                    <a:pt x="0" y="184"/>
                  </a:cubicBezTo>
                </a:path>
              </a:pathLst>
            </a:custGeom>
            <a:noFill/>
            <a:ln w="9525">
              <a:solidFill>
                <a:schemeClr val="tx1"/>
              </a:solidFill>
              <a:round/>
              <a:headEnd/>
              <a:tailEnd/>
            </a:ln>
          </p:spPr>
          <p:txBody>
            <a:bodyPr/>
            <a:lstStyle/>
            <a:p>
              <a:endParaRPr lang="pt-BR"/>
            </a:p>
          </p:txBody>
        </p:sp>
        <p:sp>
          <p:nvSpPr>
            <p:cNvPr id="65556" name="Freeform 30"/>
            <p:cNvSpPr>
              <a:spLocks/>
            </p:cNvSpPr>
            <p:nvPr/>
          </p:nvSpPr>
          <p:spPr bwMode="auto">
            <a:xfrm>
              <a:off x="3230" y="1685"/>
              <a:ext cx="213" cy="174"/>
            </a:xfrm>
            <a:custGeom>
              <a:avLst/>
              <a:gdLst>
                <a:gd name="T0" fmla="*/ 0 w 136"/>
                <a:gd name="T1" fmla="*/ 0 h 112"/>
                <a:gd name="T2" fmla="*/ 1504516 w 136"/>
                <a:gd name="T3" fmla="*/ 314538 h 112"/>
                <a:gd name="T4" fmla="*/ 3422910 w 136"/>
                <a:gd name="T5" fmla="*/ 3127962 h 112"/>
                <a:gd name="T6" fmla="*/ 6457357 w 136"/>
                <a:gd name="T7" fmla="*/ 4366698 h 112"/>
                <a:gd name="T8" fmla="*/ 0 60000 65536"/>
                <a:gd name="T9" fmla="*/ 0 60000 65536"/>
                <a:gd name="T10" fmla="*/ 0 60000 65536"/>
                <a:gd name="T11" fmla="*/ 0 60000 65536"/>
                <a:gd name="T12" fmla="*/ 0 w 136"/>
                <a:gd name="T13" fmla="*/ 0 h 112"/>
                <a:gd name="T14" fmla="*/ 136 w 136"/>
                <a:gd name="T15" fmla="*/ 112 h 112"/>
              </a:gdLst>
              <a:ahLst/>
              <a:cxnLst>
                <a:cxn ang="T8">
                  <a:pos x="T0" y="T1"/>
                </a:cxn>
                <a:cxn ang="T9">
                  <a:pos x="T2" y="T3"/>
                </a:cxn>
                <a:cxn ang="T10">
                  <a:pos x="T4" y="T5"/>
                </a:cxn>
                <a:cxn ang="T11">
                  <a:pos x="T6" y="T7"/>
                </a:cxn>
              </a:cxnLst>
              <a:rect l="T12" t="T13" r="T14" b="T15"/>
              <a:pathLst>
                <a:path w="136" h="112">
                  <a:moveTo>
                    <a:pt x="0" y="0"/>
                  </a:moveTo>
                  <a:cubicBezTo>
                    <a:pt x="11" y="3"/>
                    <a:pt x="25" y="0"/>
                    <a:pt x="32" y="8"/>
                  </a:cubicBezTo>
                  <a:cubicBezTo>
                    <a:pt x="88" y="73"/>
                    <a:pt x="12" y="40"/>
                    <a:pt x="72" y="80"/>
                  </a:cubicBezTo>
                  <a:cubicBezTo>
                    <a:pt x="92" y="93"/>
                    <a:pt x="117" y="93"/>
                    <a:pt x="136" y="112"/>
                  </a:cubicBezTo>
                </a:path>
              </a:pathLst>
            </a:custGeom>
            <a:noFill/>
            <a:ln w="9525">
              <a:solidFill>
                <a:schemeClr val="tx1"/>
              </a:solidFill>
              <a:round/>
              <a:headEnd/>
              <a:tailEnd/>
            </a:ln>
          </p:spPr>
          <p:txBody>
            <a:bodyPr/>
            <a:lstStyle/>
            <a:p>
              <a:endParaRPr lang="pt-BR"/>
            </a:p>
          </p:txBody>
        </p:sp>
        <p:sp>
          <p:nvSpPr>
            <p:cNvPr id="65557" name="Freeform 31"/>
            <p:cNvSpPr>
              <a:spLocks/>
            </p:cNvSpPr>
            <p:nvPr/>
          </p:nvSpPr>
          <p:spPr bwMode="auto">
            <a:xfrm>
              <a:off x="3482" y="1350"/>
              <a:ext cx="187" cy="28"/>
            </a:xfrm>
            <a:custGeom>
              <a:avLst/>
              <a:gdLst>
                <a:gd name="T0" fmla="*/ 0 w 120"/>
                <a:gd name="T1" fmla="*/ 0 h 18"/>
                <a:gd name="T2" fmla="*/ 5033517 w 120"/>
                <a:gd name="T3" fmla="*/ 323601 h 18"/>
                <a:gd name="T4" fmla="*/ 0 60000 65536"/>
                <a:gd name="T5" fmla="*/ 0 60000 65536"/>
                <a:gd name="T6" fmla="*/ 0 w 120"/>
                <a:gd name="T7" fmla="*/ 0 h 18"/>
                <a:gd name="T8" fmla="*/ 120 w 120"/>
                <a:gd name="T9" fmla="*/ 18 h 18"/>
              </a:gdLst>
              <a:ahLst/>
              <a:cxnLst>
                <a:cxn ang="T4">
                  <a:pos x="T0" y="T1"/>
                </a:cxn>
                <a:cxn ang="T5">
                  <a:pos x="T2" y="T3"/>
                </a:cxn>
              </a:cxnLst>
              <a:rect l="T6" t="T7" r="T8" b="T9"/>
              <a:pathLst>
                <a:path w="120" h="18">
                  <a:moveTo>
                    <a:pt x="0" y="0"/>
                  </a:moveTo>
                  <a:cubicBezTo>
                    <a:pt x="54" y="18"/>
                    <a:pt x="16" y="8"/>
                    <a:pt x="120" y="8"/>
                  </a:cubicBezTo>
                </a:path>
              </a:pathLst>
            </a:custGeom>
            <a:noFill/>
            <a:ln w="9525">
              <a:solidFill>
                <a:schemeClr val="tx1"/>
              </a:solidFill>
              <a:round/>
              <a:headEnd/>
              <a:tailEnd/>
            </a:ln>
          </p:spPr>
          <p:txBody>
            <a:bodyPr/>
            <a:lstStyle/>
            <a:p>
              <a:endParaRPr lang="pt-BR"/>
            </a:p>
          </p:txBody>
        </p:sp>
        <p:sp>
          <p:nvSpPr>
            <p:cNvPr id="65558" name="Freeform 32"/>
            <p:cNvSpPr>
              <a:spLocks/>
            </p:cNvSpPr>
            <p:nvPr/>
          </p:nvSpPr>
          <p:spPr bwMode="auto">
            <a:xfrm>
              <a:off x="3381" y="1623"/>
              <a:ext cx="276" cy="49"/>
            </a:xfrm>
            <a:custGeom>
              <a:avLst/>
              <a:gdLst>
                <a:gd name="T0" fmla="*/ 0 w 176"/>
                <a:gd name="T1" fmla="*/ 882435 h 32"/>
                <a:gd name="T2" fmla="*/ 5494347 w 176"/>
                <a:gd name="T3" fmla="*/ 216496 h 32"/>
                <a:gd name="T4" fmla="*/ 8616131 w 176"/>
                <a:gd name="T5" fmla="*/ 0 h 32"/>
                <a:gd name="T6" fmla="*/ 0 60000 65536"/>
                <a:gd name="T7" fmla="*/ 0 60000 65536"/>
                <a:gd name="T8" fmla="*/ 0 60000 65536"/>
                <a:gd name="T9" fmla="*/ 0 w 176"/>
                <a:gd name="T10" fmla="*/ 0 h 32"/>
                <a:gd name="T11" fmla="*/ 176 w 176"/>
                <a:gd name="T12" fmla="*/ 32 h 32"/>
              </a:gdLst>
              <a:ahLst/>
              <a:cxnLst>
                <a:cxn ang="T6">
                  <a:pos x="T0" y="T1"/>
                </a:cxn>
                <a:cxn ang="T7">
                  <a:pos x="T2" y="T3"/>
                </a:cxn>
                <a:cxn ang="T8">
                  <a:pos x="T4" y="T5"/>
                </a:cxn>
              </a:cxnLst>
              <a:rect l="T9" t="T10" r="T11" b="T12"/>
              <a:pathLst>
                <a:path w="176" h="32">
                  <a:moveTo>
                    <a:pt x="0" y="32"/>
                  </a:moveTo>
                  <a:cubicBezTo>
                    <a:pt x="40" y="26"/>
                    <a:pt x="73" y="14"/>
                    <a:pt x="112" y="8"/>
                  </a:cubicBezTo>
                  <a:cubicBezTo>
                    <a:pt x="133" y="4"/>
                    <a:pt x="176" y="0"/>
                    <a:pt x="176" y="0"/>
                  </a:cubicBezTo>
                </a:path>
              </a:pathLst>
            </a:custGeom>
            <a:noFill/>
            <a:ln w="9525">
              <a:solidFill>
                <a:schemeClr val="tx1"/>
              </a:solidFill>
              <a:round/>
              <a:headEnd/>
              <a:tailEnd/>
            </a:ln>
          </p:spPr>
          <p:txBody>
            <a:bodyPr/>
            <a:lstStyle/>
            <a:p>
              <a:endParaRPr lang="pt-BR"/>
            </a:p>
          </p:txBody>
        </p:sp>
        <p:sp>
          <p:nvSpPr>
            <p:cNvPr id="65559" name="Freeform 33"/>
            <p:cNvSpPr>
              <a:spLocks/>
            </p:cNvSpPr>
            <p:nvPr/>
          </p:nvSpPr>
          <p:spPr bwMode="auto">
            <a:xfrm>
              <a:off x="3193" y="1264"/>
              <a:ext cx="167" cy="186"/>
            </a:xfrm>
            <a:custGeom>
              <a:avLst/>
              <a:gdLst>
                <a:gd name="T0" fmla="*/ 0 w 107"/>
                <a:gd name="T1" fmla="*/ 4426478 h 120"/>
                <a:gd name="T2" fmla="*/ 2100990 w 107"/>
                <a:gd name="T3" fmla="*/ 3247389 h 120"/>
                <a:gd name="T4" fmla="*/ 2438277 w 107"/>
                <a:gd name="T5" fmla="*/ 2351625 h 120"/>
                <a:gd name="T6" fmla="*/ 3833446 w 107"/>
                <a:gd name="T7" fmla="*/ 1202086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0" y="120"/>
                  </a:moveTo>
                  <a:cubicBezTo>
                    <a:pt x="25" y="112"/>
                    <a:pt x="31" y="114"/>
                    <a:pt x="48" y="88"/>
                  </a:cubicBezTo>
                  <a:cubicBezTo>
                    <a:pt x="53" y="81"/>
                    <a:pt x="51" y="71"/>
                    <a:pt x="56" y="64"/>
                  </a:cubicBezTo>
                  <a:cubicBezTo>
                    <a:pt x="107" y="0"/>
                    <a:pt x="62" y="85"/>
                    <a:pt x="88" y="32"/>
                  </a:cubicBezTo>
                </a:path>
              </a:pathLst>
            </a:custGeom>
            <a:noFill/>
            <a:ln w="9525">
              <a:solidFill>
                <a:schemeClr val="tx1"/>
              </a:solidFill>
              <a:round/>
              <a:headEnd/>
              <a:tailEnd/>
            </a:ln>
          </p:spPr>
          <p:txBody>
            <a:bodyPr/>
            <a:lstStyle/>
            <a:p>
              <a:endParaRPr lang="pt-BR"/>
            </a:p>
          </p:txBody>
        </p:sp>
        <p:sp>
          <p:nvSpPr>
            <p:cNvPr id="65560" name="Freeform 34"/>
            <p:cNvSpPr>
              <a:spLocks/>
            </p:cNvSpPr>
            <p:nvPr/>
          </p:nvSpPr>
          <p:spPr bwMode="auto">
            <a:xfrm>
              <a:off x="3043" y="1672"/>
              <a:ext cx="112" cy="124"/>
            </a:xfrm>
            <a:custGeom>
              <a:avLst/>
              <a:gdLst>
                <a:gd name="T0" fmla="*/ 0 w 72"/>
                <a:gd name="T1" fmla="*/ 0 h 80"/>
                <a:gd name="T2" fmla="*/ 2902097 w 72"/>
                <a:gd name="T3" fmla="*/ 2074511 h 80"/>
                <a:gd name="T4" fmla="*/ 2601963 w 72"/>
                <a:gd name="T5" fmla="*/ 2961084 h 80"/>
                <a:gd name="T6" fmla="*/ 0 60000 65536"/>
                <a:gd name="T7" fmla="*/ 0 60000 65536"/>
                <a:gd name="T8" fmla="*/ 0 60000 65536"/>
                <a:gd name="T9" fmla="*/ 0 w 72"/>
                <a:gd name="T10" fmla="*/ 0 h 80"/>
                <a:gd name="T11" fmla="*/ 72 w 72"/>
                <a:gd name="T12" fmla="*/ 80 h 80"/>
              </a:gdLst>
              <a:ahLst/>
              <a:cxnLst>
                <a:cxn ang="T6">
                  <a:pos x="T0" y="T1"/>
                </a:cxn>
                <a:cxn ang="T7">
                  <a:pos x="T2" y="T3"/>
                </a:cxn>
                <a:cxn ang="T8">
                  <a:pos x="T4" y="T5"/>
                </a:cxn>
              </a:cxnLst>
              <a:rect l="T9" t="T10" r="T11" b="T12"/>
              <a:pathLst>
                <a:path w="72" h="80">
                  <a:moveTo>
                    <a:pt x="0" y="0"/>
                  </a:moveTo>
                  <a:cubicBezTo>
                    <a:pt x="34" y="11"/>
                    <a:pt x="52" y="27"/>
                    <a:pt x="72" y="56"/>
                  </a:cubicBezTo>
                  <a:cubicBezTo>
                    <a:pt x="69" y="64"/>
                    <a:pt x="64" y="80"/>
                    <a:pt x="64" y="80"/>
                  </a:cubicBezTo>
                </a:path>
              </a:pathLst>
            </a:custGeom>
            <a:noFill/>
            <a:ln w="9525">
              <a:solidFill>
                <a:schemeClr val="tx1"/>
              </a:solidFill>
              <a:round/>
              <a:headEnd/>
              <a:tailEnd/>
            </a:ln>
          </p:spPr>
          <p:txBody>
            <a:bodyPr/>
            <a:lstStyle/>
            <a:p>
              <a:endParaRPr lang="pt-BR"/>
            </a:p>
          </p:txBody>
        </p:sp>
        <p:sp>
          <p:nvSpPr>
            <p:cNvPr id="65561" name="Freeform 35"/>
            <p:cNvSpPr>
              <a:spLocks/>
            </p:cNvSpPr>
            <p:nvPr/>
          </p:nvSpPr>
          <p:spPr bwMode="auto">
            <a:xfrm>
              <a:off x="2943" y="1474"/>
              <a:ext cx="100" cy="137"/>
            </a:xfrm>
            <a:custGeom>
              <a:avLst/>
              <a:gdLst>
                <a:gd name="T0" fmla="*/ 0 w 64"/>
                <a:gd name="T1" fmla="*/ 3616377 h 88"/>
                <a:gd name="T2" fmla="*/ 1435715 w 64"/>
                <a:gd name="T3" fmla="*/ 979271 h 88"/>
                <a:gd name="T4" fmla="*/ 2865157 w 64"/>
                <a:gd name="T5" fmla="*/ 0 h 88"/>
                <a:gd name="T6" fmla="*/ 0 60000 65536"/>
                <a:gd name="T7" fmla="*/ 0 60000 65536"/>
                <a:gd name="T8" fmla="*/ 0 60000 65536"/>
                <a:gd name="T9" fmla="*/ 0 w 64"/>
                <a:gd name="T10" fmla="*/ 0 h 88"/>
                <a:gd name="T11" fmla="*/ 64 w 64"/>
                <a:gd name="T12" fmla="*/ 88 h 88"/>
              </a:gdLst>
              <a:ahLst/>
              <a:cxnLst>
                <a:cxn ang="T6">
                  <a:pos x="T0" y="T1"/>
                </a:cxn>
                <a:cxn ang="T7">
                  <a:pos x="T2" y="T3"/>
                </a:cxn>
                <a:cxn ang="T8">
                  <a:pos x="T4" y="T5"/>
                </a:cxn>
              </a:cxnLst>
              <a:rect l="T9" t="T10" r="T11" b="T12"/>
              <a:pathLst>
                <a:path w="64" h="88">
                  <a:moveTo>
                    <a:pt x="0" y="88"/>
                  </a:moveTo>
                  <a:cubicBezTo>
                    <a:pt x="33" y="66"/>
                    <a:pt x="45" y="64"/>
                    <a:pt x="32" y="24"/>
                  </a:cubicBezTo>
                  <a:cubicBezTo>
                    <a:pt x="59" y="6"/>
                    <a:pt x="49" y="15"/>
                    <a:pt x="64" y="0"/>
                  </a:cubicBezTo>
                </a:path>
              </a:pathLst>
            </a:custGeom>
            <a:noFill/>
            <a:ln w="9525">
              <a:solidFill>
                <a:schemeClr val="tx1"/>
              </a:solidFill>
              <a:round/>
              <a:headEnd/>
              <a:tailEnd/>
            </a:ln>
          </p:spPr>
          <p:txBody>
            <a:bodyPr/>
            <a:lstStyle/>
            <a:p>
              <a:endParaRPr lang="pt-BR"/>
            </a:p>
          </p:txBody>
        </p:sp>
        <p:sp>
          <p:nvSpPr>
            <p:cNvPr id="65562" name="Freeform 36"/>
            <p:cNvSpPr>
              <a:spLocks/>
            </p:cNvSpPr>
            <p:nvPr/>
          </p:nvSpPr>
          <p:spPr bwMode="auto">
            <a:xfrm rot="-1126157">
              <a:off x="3293" y="1598"/>
              <a:ext cx="163" cy="87"/>
            </a:xfrm>
            <a:custGeom>
              <a:avLst/>
              <a:gdLst>
                <a:gd name="T0" fmla="*/ 0 w 104"/>
                <a:gd name="T1" fmla="*/ 1551615 h 56"/>
                <a:gd name="T2" fmla="*/ 4614922 w 104"/>
                <a:gd name="T3" fmla="*/ 0 h 56"/>
                <a:gd name="T4" fmla="*/ 0 60000 65536"/>
                <a:gd name="T5" fmla="*/ 0 60000 65536"/>
                <a:gd name="T6" fmla="*/ 0 w 104"/>
                <a:gd name="T7" fmla="*/ 0 h 56"/>
                <a:gd name="T8" fmla="*/ 104 w 104"/>
                <a:gd name="T9" fmla="*/ 56 h 56"/>
              </a:gdLst>
              <a:ahLst/>
              <a:cxnLst>
                <a:cxn ang="T4">
                  <a:pos x="T0" y="T1"/>
                </a:cxn>
                <a:cxn ang="T5">
                  <a:pos x="T2" y="T3"/>
                </a:cxn>
              </a:cxnLst>
              <a:rect l="T6" t="T7" r="T8" b="T9"/>
              <a:pathLst>
                <a:path w="104" h="56">
                  <a:moveTo>
                    <a:pt x="0" y="40"/>
                  </a:moveTo>
                  <a:cubicBezTo>
                    <a:pt x="104" y="23"/>
                    <a:pt x="96" y="56"/>
                    <a:pt x="96" y="0"/>
                  </a:cubicBezTo>
                </a:path>
              </a:pathLst>
            </a:custGeom>
            <a:noFill/>
            <a:ln w="9525">
              <a:solidFill>
                <a:schemeClr val="tx1"/>
              </a:solidFill>
              <a:round/>
              <a:headEnd/>
              <a:tailEnd/>
            </a:ln>
          </p:spPr>
          <p:txBody>
            <a:bodyPr/>
            <a:lstStyle/>
            <a:p>
              <a:endParaRPr lang="pt-BR"/>
            </a:p>
          </p:txBody>
        </p:sp>
        <p:sp>
          <p:nvSpPr>
            <p:cNvPr id="65563" name="Freeform 37"/>
            <p:cNvSpPr>
              <a:spLocks/>
            </p:cNvSpPr>
            <p:nvPr/>
          </p:nvSpPr>
          <p:spPr bwMode="auto">
            <a:xfrm>
              <a:off x="3406" y="1241"/>
              <a:ext cx="25" cy="160"/>
            </a:xfrm>
            <a:custGeom>
              <a:avLst/>
              <a:gdLst>
                <a:gd name="T0" fmla="*/ 711926 w 16"/>
                <a:gd name="T1" fmla="*/ 0 h 104"/>
                <a:gd name="T2" fmla="*/ 0 w 16"/>
                <a:gd name="T3" fmla="*/ 3208637 h 104"/>
                <a:gd name="T4" fmla="*/ 0 60000 65536"/>
                <a:gd name="T5" fmla="*/ 0 60000 65536"/>
                <a:gd name="T6" fmla="*/ 0 w 16"/>
                <a:gd name="T7" fmla="*/ 0 h 104"/>
                <a:gd name="T8" fmla="*/ 16 w 16"/>
                <a:gd name="T9" fmla="*/ 104 h 104"/>
              </a:gdLst>
              <a:ahLst/>
              <a:cxnLst>
                <a:cxn ang="T4">
                  <a:pos x="T0" y="T1"/>
                </a:cxn>
                <a:cxn ang="T5">
                  <a:pos x="T2" y="T3"/>
                </a:cxn>
              </a:cxnLst>
              <a:rect l="T6" t="T7" r="T8" b="T9"/>
              <a:pathLst>
                <a:path w="16" h="104">
                  <a:moveTo>
                    <a:pt x="16" y="0"/>
                  </a:moveTo>
                  <a:cubicBezTo>
                    <a:pt x="8" y="39"/>
                    <a:pt x="0" y="65"/>
                    <a:pt x="0" y="104"/>
                  </a:cubicBezTo>
                </a:path>
              </a:pathLst>
            </a:custGeom>
            <a:noFill/>
            <a:ln w="9525">
              <a:solidFill>
                <a:schemeClr val="tx1"/>
              </a:solidFill>
              <a:round/>
              <a:headEnd/>
              <a:tailEnd/>
            </a:ln>
          </p:spPr>
          <p:txBody>
            <a:bodyPr/>
            <a:lstStyle/>
            <a:p>
              <a:endParaRPr lang="pt-BR"/>
            </a:p>
          </p:txBody>
        </p:sp>
        <p:sp>
          <p:nvSpPr>
            <p:cNvPr id="65564" name="Freeform 38"/>
            <p:cNvSpPr>
              <a:spLocks/>
            </p:cNvSpPr>
            <p:nvPr/>
          </p:nvSpPr>
          <p:spPr bwMode="auto">
            <a:xfrm>
              <a:off x="3293" y="1586"/>
              <a:ext cx="264" cy="1"/>
            </a:xfrm>
            <a:custGeom>
              <a:avLst/>
              <a:gdLst>
                <a:gd name="T0" fmla="*/ 0 w 168"/>
                <a:gd name="T1" fmla="*/ 0 h 1"/>
                <a:gd name="T2" fmla="*/ 8645485 w 168"/>
                <a:gd name="T3" fmla="*/ 0 h 1"/>
                <a:gd name="T4" fmla="*/ 0 60000 65536"/>
                <a:gd name="T5" fmla="*/ 0 60000 65536"/>
                <a:gd name="T6" fmla="*/ 0 w 168"/>
                <a:gd name="T7" fmla="*/ 0 h 1"/>
                <a:gd name="T8" fmla="*/ 168 w 168"/>
                <a:gd name="T9" fmla="*/ 1 h 1"/>
              </a:gdLst>
              <a:ahLst/>
              <a:cxnLst>
                <a:cxn ang="T4">
                  <a:pos x="T0" y="T1"/>
                </a:cxn>
                <a:cxn ang="T5">
                  <a:pos x="T2" y="T3"/>
                </a:cxn>
              </a:cxnLst>
              <a:rect l="T6" t="T7" r="T8" b="T9"/>
              <a:pathLst>
                <a:path w="168" h="1">
                  <a:moveTo>
                    <a:pt x="0" y="0"/>
                  </a:moveTo>
                  <a:cubicBezTo>
                    <a:pt x="56" y="0"/>
                    <a:pt x="112" y="0"/>
                    <a:pt x="168" y="0"/>
                  </a:cubicBezTo>
                </a:path>
              </a:pathLst>
            </a:custGeom>
            <a:noFill/>
            <a:ln w="9525">
              <a:solidFill>
                <a:schemeClr val="tx1"/>
              </a:solidFill>
              <a:round/>
              <a:headEnd/>
              <a:tailEnd/>
            </a:ln>
          </p:spPr>
          <p:txBody>
            <a:bodyPr/>
            <a:lstStyle/>
            <a:p>
              <a:endParaRPr lang="pt-BR"/>
            </a:p>
          </p:txBody>
        </p:sp>
        <p:sp>
          <p:nvSpPr>
            <p:cNvPr id="65565" name="Oval 39"/>
            <p:cNvSpPr>
              <a:spLocks noChangeArrowheads="1"/>
            </p:cNvSpPr>
            <p:nvPr/>
          </p:nvSpPr>
          <p:spPr bwMode="auto">
            <a:xfrm flipV="1">
              <a:off x="3023" y="1447"/>
              <a:ext cx="94" cy="64"/>
            </a:xfrm>
            <a:prstGeom prst="ellipse">
              <a:avLst/>
            </a:prstGeom>
            <a:solidFill>
              <a:schemeClr val="tx1"/>
            </a:solidFill>
            <a:ln w="9525">
              <a:solidFill>
                <a:schemeClr val="tx1"/>
              </a:solidFill>
              <a:round/>
              <a:headEnd/>
              <a:tailEnd/>
            </a:ln>
          </p:spPr>
          <p:txBody>
            <a:bodyPr wrap="none" anchor="ctr"/>
            <a:lstStyle/>
            <a:p>
              <a:endParaRPr lang="pt-BR"/>
            </a:p>
          </p:txBody>
        </p:sp>
        <p:grpSp>
          <p:nvGrpSpPr>
            <p:cNvPr id="65566" name="Group 40"/>
            <p:cNvGrpSpPr>
              <a:grpSpLocks/>
            </p:cNvGrpSpPr>
            <p:nvPr/>
          </p:nvGrpSpPr>
          <p:grpSpPr bwMode="auto">
            <a:xfrm>
              <a:off x="1955" y="2766"/>
              <a:ext cx="890" cy="684"/>
              <a:chOff x="1808" y="992"/>
              <a:chExt cx="568" cy="440"/>
            </a:xfrm>
          </p:grpSpPr>
          <p:sp>
            <p:nvSpPr>
              <p:cNvPr id="65660" name="Freeform 41"/>
              <p:cNvSpPr>
                <a:spLocks/>
              </p:cNvSpPr>
              <p:nvPr/>
            </p:nvSpPr>
            <p:spPr bwMode="auto">
              <a:xfrm>
                <a:off x="1808" y="1304"/>
                <a:ext cx="546" cy="67"/>
              </a:xfrm>
              <a:custGeom>
                <a:avLst/>
                <a:gdLst>
                  <a:gd name="T0" fmla="*/ 16 w 546"/>
                  <a:gd name="T1" fmla="*/ 32 h 67"/>
                  <a:gd name="T2" fmla="*/ 8 w 546"/>
                  <a:gd name="T3" fmla="*/ 56 h 67"/>
                  <a:gd name="T4" fmla="*/ 40 w 546"/>
                  <a:gd name="T5" fmla="*/ 16 h 67"/>
                  <a:gd name="T6" fmla="*/ 64 w 546"/>
                  <a:gd name="T7" fmla="*/ 0 h 67"/>
                  <a:gd name="T8" fmla="*/ 152 w 546"/>
                  <a:gd name="T9" fmla="*/ 8 h 67"/>
                  <a:gd name="T10" fmla="*/ 216 w 546"/>
                  <a:gd name="T11" fmla="*/ 24 h 67"/>
                  <a:gd name="T12" fmla="*/ 400 w 546"/>
                  <a:gd name="T13" fmla="*/ 16 h 67"/>
                  <a:gd name="T14" fmla="*/ 456 w 546"/>
                  <a:gd name="T15" fmla="*/ 32 h 67"/>
                  <a:gd name="T16" fmla="*/ 520 w 546"/>
                  <a:gd name="T17" fmla="*/ 16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6"/>
                  <a:gd name="T28" fmla="*/ 0 h 67"/>
                  <a:gd name="T29" fmla="*/ 546 w 54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6" h="67">
                    <a:moveTo>
                      <a:pt x="16" y="32"/>
                    </a:moveTo>
                    <a:cubicBezTo>
                      <a:pt x="13" y="40"/>
                      <a:pt x="0" y="52"/>
                      <a:pt x="8" y="56"/>
                    </a:cubicBezTo>
                    <a:cubicBezTo>
                      <a:pt x="31" y="67"/>
                      <a:pt x="36" y="21"/>
                      <a:pt x="40" y="16"/>
                    </a:cubicBezTo>
                    <a:cubicBezTo>
                      <a:pt x="46" y="8"/>
                      <a:pt x="56" y="5"/>
                      <a:pt x="64" y="0"/>
                    </a:cubicBezTo>
                    <a:cubicBezTo>
                      <a:pt x="93" y="3"/>
                      <a:pt x="123" y="3"/>
                      <a:pt x="152" y="8"/>
                    </a:cubicBezTo>
                    <a:cubicBezTo>
                      <a:pt x="174" y="11"/>
                      <a:pt x="216" y="24"/>
                      <a:pt x="216" y="24"/>
                    </a:cubicBezTo>
                    <a:cubicBezTo>
                      <a:pt x="294" y="18"/>
                      <a:pt x="327" y="7"/>
                      <a:pt x="400" y="16"/>
                    </a:cubicBezTo>
                    <a:cubicBezTo>
                      <a:pt x="419" y="21"/>
                      <a:pt x="437" y="31"/>
                      <a:pt x="456" y="32"/>
                    </a:cubicBezTo>
                    <a:cubicBezTo>
                      <a:pt x="546" y="38"/>
                      <a:pt x="543" y="39"/>
                      <a:pt x="520" y="16"/>
                    </a:cubicBezTo>
                  </a:path>
                </a:pathLst>
              </a:custGeom>
              <a:noFill/>
              <a:ln w="9525">
                <a:solidFill>
                  <a:schemeClr val="tx1"/>
                </a:solidFill>
                <a:round/>
                <a:headEnd/>
                <a:tailEnd/>
              </a:ln>
            </p:spPr>
            <p:txBody>
              <a:bodyPr/>
              <a:lstStyle/>
              <a:p>
                <a:endParaRPr lang="pt-BR"/>
              </a:p>
            </p:txBody>
          </p:sp>
          <p:sp>
            <p:nvSpPr>
              <p:cNvPr id="65661" name="Freeform 42"/>
              <p:cNvSpPr>
                <a:spLocks/>
              </p:cNvSpPr>
              <p:nvPr/>
            </p:nvSpPr>
            <p:spPr bwMode="auto">
              <a:xfrm>
                <a:off x="1888" y="1198"/>
                <a:ext cx="414" cy="98"/>
              </a:xfrm>
              <a:custGeom>
                <a:avLst/>
                <a:gdLst>
                  <a:gd name="T0" fmla="*/ 0 w 414"/>
                  <a:gd name="T1" fmla="*/ 98 h 98"/>
                  <a:gd name="T2" fmla="*/ 264 w 414"/>
                  <a:gd name="T3" fmla="*/ 50 h 98"/>
                  <a:gd name="T4" fmla="*/ 328 w 414"/>
                  <a:gd name="T5" fmla="*/ 10 h 98"/>
                  <a:gd name="T6" fmla="*/ 384 w 414"/>
                  <a:gd name="T7" fmla="*/ 2 h 98"/>
                  <a:gd name="T8" fmla="*/ 0 60000 65536"/>
                  <a:gd name="T9" fmla="*/ 0 60000 65536"/>
                  <a:gd name="T10" fmla="*/ 0 60000 65536"/>
                  <a:gd name="T11" fmla="*/ 0 60000 65536"/>
                  <a:gd name="T12" fmla="*/ 0 w 414"/>
                  <a:gd name="T13" fmla="*/ 0 h 98"/>
                  <a:gd name="T14" fmla="*/ 414 w 414"/>
                  <a:gd name="T15" fmla="*/ 98 h 98"/>
                </a:gdLst>
                <a:ahLst/>
                <a:cxnLst>
                  <a:cxn ang="T8">
                    <a:pos x="T0" y="T1"/>
                  </a:cxn>
                  <a:cxn ang="T9">
                    <a:pos x="T2" y="T3"/>
                  </a:cxn>
                  <a:cxn ang="T10">
                    <a:pos x="T4" y="T5"/>
                  </a:cxn>
                  <a:cxn ang="T11">
                    <a:pos x="T6" y="T7"/>
                  </a:cxn>
                </a:cxnLst>
                <a:rect l="T12" t="T13" r="T14" b="T15"/>
                <a:pathLst>
                  <a:path w="414" h="98">
                    <a:moveTo>
                      <a:pt x="0" y="98"/>
                    </a:moveTo>
                    <a:cubicBezTo>
                      <a:pt x="25" y="22"/>
                      <a:pt x="252" y="50"/>
                      <a:pt x="264" y="50"/>
                    </a:cubicBezTo>
                    <a:cubicBezTo>
                      <a:pt x="276" y="0"/>
                      <a:pt x="261" y="19"/>
                      <a:pt x="328" y="10"/>
                    </a:cubicBezTo>
                    <a:cubicBezTo>
                      <a:pt x="390" y="2"/>
                      <a:pt x="414" y="2"/>
                      <a:pt x="384" y="2"/>
                    </a:cubicBezTo>
                  </a:path>
                </a:pathLst>
              </a:custGeom>
              <a:noFill/>
              <a:ln w="9525">
                <a:solidFill>
                  <a:schemeClr val="tx1"/>
                </a:solidFill>
                <a:round/>
                <a:headEnd/>
                <a:tailEnd/>
              </a:ln>
            </p:spPr>
            <p:txBody>
              <a:bodyPr/>
              <a:lstStyle/>
              <a:p>
                <a:endParaRPr lang="pt-BR"/>
              </a:p>
            </p:txBody>
          </p:sp>
          <p:sp>
            <p:nvSpPr>
              <p:cNvPr id="65662" name="Freeform 43"/>
              <p:cNvSpPr>
                <a:spLocks/>
              </p:cNvSpPr>
              <p:nvPr/>
            </p:nvSpPr>
            <p:spPr bwMode="auto">
              <a:xfrm>
                <a:off x="1992" y="1144"/>
                <a:ext cx="336" cy="96"/>
              </a:xfrm>
              <a:custGeom>
                <a:avLst/>
                <a:gdLst>
                  <a:gd name="T0" fmla="*/ 0 w 336"/>
                  <a:gd name="T1" fmla="*/ 96 h 96"/>
                  <a:gd name="T2" fmla="*/ 48 w 336"/>
                  <a:gd name="T3" fmla="*/ 88 h 96"/>
                  <a:gd name="T4" fmla="*/ 64 w 336"/>
                  <a:gd name="T5" fmla="*/ 32 h 96"/>
                  <a:gd name="T6" fmla="*/ 120 w 336"/>
                  <a:gd name="T7" fmla="*/ 24 h 96"/>
                  <a:gd name="T8" fmla="*/ 312 w 336"/>
                  <a:gd name="T9" fmla="*/ 8 h 96"/>
                  <a:gd name="T10" fmla="*/ 336 w 336"/>
                  <a:gd name="T11" fmla="*/ 0 h 96"/>
                  <a:gd name="T12" fmla="*/ 0 60000 65536"/>
                  <a:gd name="T13" fmla="*/ 0 60000 65536"/>
                  <a:gd name="T14" fmla="*/ 0 60000 65536"/>
                  <a:gd name="T15" fmla="*/ 0 60000 65536"/>
                  <a:gd name="T16" fmla="*/ 0 60000 65536"/>
                  <a:gd name="T17" fmla="*/ 0 60000 65536"/>
                  <a:gd name="T18" fmla="*/ 0 w 336"/>
                  <a:gd name="T19" fmla="*/ 0 h 96"/>
                  <a:gd name="T20" fmla="*/ 336 w 336"/>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336" h="96">
                    <a:moveTo>
                      <a:pt x="0" y="96"/>
                    </a:moveTo>
                    <a:cubicBezTo>
                      <a:pt x="16" y="93"/>
                      <a:pt x="34" y="96"/>
                      <a:pt x="48" y="88"/>
                    </a:cubicBezTo>
                    <a:cubicBezTo>
                      <a:pt x="65" y="78"/>
                      <a:pt x="48" y="42"/>
                      <a:pt x="64" y="32"/>
                    </a:cubicBezTo>
                    <a:cubicBezTo>
                      <a:pt x="80" y="22"/>
                      <a:pt x="101" y="26"/>
                      <a:pt x="120" y="24"/>
                    </a:cubicBezTo>
                    <a:cubicBezTo>
                      <a:pt x="214" y="11"/>
                      <a:pt x="187" y="16"/>
                      <a:pt x="312" y="8"/>
                    </a:cubicBezTo>
                    <a:cubicBezTo>
                      <a:pt x="320" y="5"/>
                      <a:pt x="336" y="0"/>
                      <a:pt x="336" y="0"/>
                    </a:cubicBezTo>
                  </a:path>
                </a:pathLst>
              </a:custGeom>
              <a:noFill/>
              <a:ln w="9525">
                <a:solidFill>
                  <a:schemeClr val="tx1"/>
                </a:solidFill>
                <a:round/>
                <a:headEnd/>
                <a:tailEnd/>
              </a:ln>
            </p:spPr>
            <p:txBody>
              <a:bodyPr/>
              <a:lstStyle/>
              <a:p>
                <a:endParaRPr lang="pt-BR"/>
              </a:p>
            </p:txBody>
          </p:sp>
          <p:sp>
            <p:nvSpPr>
              <p:cNvPr id="65663" name="Freeform 44"/>
              <p:cNvSpPr>
                <a:spLocks/>
              </p:cNvSpPr>
              <p:nvPr/>
            </p:nvSpPr>
            <p:spPr bwMode="auto">
              <a:xfrm>
                <a:off x="2144" y="992"/>
                <a:ext cx="192" cy="184"/>
              </a:xfrm>
              <a:custGeom>
                <a:avLst/>
                <a:gdLst>
                  <a:gd name="T0" fmla="*/ 192 w 192"/>
                  <a:gd name="T1" fmla="*/ 0 h 184"/>
                  <a:gd name="T2" fmla="*/ 136 w 192"/>
                  <a:gd name="T3" fmla="*/ 56 h 184"/>
                  <a:gd name="T4" fmla="*/ 80 w 192"/>
                  <a:gd name="T5" fmla="*/ 112 h 184"/>
                  <a:gd name="T6" fmla="*/ 16 w 192"/>
                  <a:gd name="T7" fmla="*/ 160 h 184"/>
                  <a:gd name="T8" fmla="*/ 0 w 192"/>
                  <a:gd name="T9" fmla="*/ 184 h 184"/>
                  <a:gd name="T10" fmla="*/ 0 60000 65536"/>
                  <a:gd name="T11" fmla="*/ 0 60000 65536"/>
                  <a:gd name="T12" fmla="*/ 0 60000 65536"/>
                  <a:gd name="T13" fmla="*/ 0 60000 65536"/>
                  <a:gd name="T14" fmla="*/ 0 60000 65536"/>
                  <a:gd name="T15" fmla="*/ 0 w 192"/>
                  <a:gd name="T16" fmla="*/ 0 h 184"/>
                  <a:gd name="T17" fmla="*/ 192 w 192"/>
                  <a:gd name="T18" fmla="*/ 184 h 184"/>
                </a:gdLst>
                <a:ahLst/>
                <a:cxnLst>
                  <a:cxn ang="T10">
                    <a:pos x="T0" y="T1"/>
                  </a:cxn>
                  <a:cxn ang="T11">
                    <a:pos x="T2" y="T3"/>
                  </a:cxn>
                  <a:cxn ang="T12">
                    <a:pos x="T4" y="T5"/>
                  </a:cxn>
                  <a:cxn ang="T13">
                    <a:pos x="T6" y="T7"/>
                  </a:cxn>
                  <a:cxn ang="T14">
                    <a:pos x="T8" y="T9"/>
                  </a:cxn>
                </a:cxnLst>
                <a:rect l="T15" t="T16" r="T17" b="T18"/>
                <a:pathLst>
                  <a:path w="192" h="184">
                    <a:moveTo>
                      <a:pt x="192" y="0"/>
                    </a:moveTo>
                    <a:cubicBezTo>
                      <a:pt x="143" y="16"/>
                      <a:pt x="182" y="26"/>
                      <a:pt x="136" y="56"/>
                    </a:cubicBezTo>
                    <a:cubicBezTo>
                      <a:pt x="126" y="95"/>
                      <a:pt x="117" y="100"/>
                      <a:pt x="80" y="112"/>
                    </a:cubicBezTo>
                    <a:cubicBezTo>
                      <a:pt x="61" y="141"/>
                      <a:pt x="44" y="141"/>
                      <a:pt x="16" y="160"/>
                    </a:cubicBezTo>
                    <a:cubicBezTo>
                      <a:pt x="11" y="168"/>
                      <a:pt x="0" y="184"/>
                      <a:pt x="0" y="184"/>
                    </a:cubicBezTo>
                  </a:path>
                </a:pathLst>
              </a:custGeom>
              <a:noFill/>
              <a:ln w="9525">
                <a:solidFill>
                  <a:schemeClr val="tx1"/>
                </a:solidFill>
                <a:round/>
                <a:headEnd/>
                <a:tailEnd/>
              </a:ln>
            </p:spPr>
            <p:txBody>
              <a:bodyPr/>
              <a:lstStyle/>
              <a:p>
                <a:endParaRPr lang="pt-BR"/>
              </a:p>
            </p:txBody>
          </p:sp>
          <p:sp>
            <p:nvSpPr>
              <p:cNvPr id="65664" name="Freeform 45"/>
              <p:cNvSpPr>
                <a:spLocks/>
              </p:cNvSpPr>
              <p:nvPr/>
            </p:nvSpPr>
            <p:spPr bwMode="auto">
              <a:xfrm>
                <a:off x="2096" y="1320"/>
                <a:ext cx="136" cy="112"/>
              </a:xfrm>
              <a:custGeom>
                <a:avLst/>
                <a:gdLst>
                  <a:gd name="T0" fmla="*/ 0 w 136"/>
                  <a:gd name="T1" fmla="*/ 0 h 112"/>
                  <a:gd name="T2" fmla="*/ 32 w 136"/>
                  <a:gd name="T3" fmla="*/ 8 h 112"/>
                  <a:gd name="T4" fmla="*/ 72 w 136"/>
                  <a:gd name="T5" fmla="*/ 80 h 112"/>
                  <a:gd name="T6" fmla="*/ 136 w 136"/>
                  <a:gd name="T7" fmla="*/ 112 h 112"/>
                  <a:gd name="T8" fmla="*/ 0 60000 65536"/>
                  <a:gd name="T9" fmla="*/ 0 60000 65536"/>
                  <a:gd name="T10" fmla="*/ 0 60000 65536"/>
                  <a:gd name="T11" fmla="*/ 0 60000 65536"/>
                  <a:gd name="T12" fmla="*/ 0 w 136"/>
                  <a:gd name="T13" fmla="*/ 0 h 112"/>
                  <a:gd name="T14" fmla="*/ 136 w 136"/>
                  <a:gd name="T15" fmla="*/ 112 h 112"/>
                </a:gdLst>
                <a:ahLst/>
                <a:cxnLst>
                  <a:cxn ang="T8">
                    <a:pos x="T0" y="T1"/>
                  </a:cxn>
                  <a:cxn ang="T9">
                    <a:pos x="T2" y="T3"/>
                  </a:cxn>
                  <a:cxn ang="T10">
                    <a:pos x="T4" y="T5"/>
                  </a:cxn>
                  <a:cxn ang="T11">
                    <a:pos x="T6" y="T7"/>
                  </a:cxn>
                </a:cxnLst>
                <a:rect l="T12" t="T13" r="T14" b="T15"/>
                <a:pathLst>
                  <a:path w="136" h="112">
                    <a:moveTo>
                      <a:pt x="0" y="0"/>
                    </a:moveTo>
                    <a:cubicBezTo>
                      <a:pt x="11" y="3"/>
                      <a:pt x="25" y="0"/>
                      <a:pt x="32" y="8"/>
                    </a:cubicBezTo>
                    <a:cubicBezTo>
                      <a:pt x="88" y="73"/>
                      <a:pt x="12" y="40"/>
                      <a:pt x="72" y="80"/>
                    </a:cubicBezTo>
                    <a:cubicBezTo>
                      <a:pt x="92" y="93"/>
                      <a:pt x="117" y="93"/>
                      <a:pt x="136" y="112"/>
                    </a:cubicBezTo>
                  </a:path>
                </a:pathLst>
              </a:custGeom>
              <a:noFill/>
              <a:ln w="9525">
                <a:solidFill>
                  <a:schemeClr val="tx1"/>
                </a:solidFill>
                <a:round/>
                <a:headEnd/>
                <a:tailEnd/>
              </a:ln>
            </p:spPr>
            <p:txBody>
              <a:bodyPr/>
              <a:lstStyle/>
              <a:p>
                <a:endParaRPr lang="pt-BR"/>
              </a:p>
            </p:txBody>
          </p:sp>
          <p:sp>
            <p:nvSpPr>
              <p:cNvPr id="65665" name="Freeform 46"/>
              <p:cNvSpPr>
                <a:spLocks/>
              </p:cNvSpPr>
              <p:nvPr/>
            </p:nvSpPr>
            <p:spPr bwMode="auto">
              <a:xfrm>
                <a:off x="2256" y="1104"/>
                <a:ext cx="120" cy="18"/>
              </a:xfrm>
              <a:custGeom>
                <a:avLst/>
                <a:gdLst>
                  <a:gd name="T0" fmla="*/ 0 w 120"/>
                  <a:gd name="T1" fmla="*/ 0 h 18"/>
                  <a:gd name="T2" fmla="*/ 120 w 120"/>
                  <a:gd name="T3" fmla="*/ 8 h 18"/>
                  <a:gd name="T4" fmla="*/ 0 60000 65536"/>
                  <a:gd name="T5" fmla="*/ 0 60000 65536"/>
                  <a:gd name="T6" fmla="*/ 0 w 120"/>
                  <a:gd name="T7" fmla="*/ 0 h 18"/>
                  <a:gd name="T8" fmla="*/ 120 w 120"/>
                  <a:gd name="T9" fmla="*/ 18 h 18"/>
                </a:gdLst>
                <a:ahLst/>
                <a:cxnLst>
                  <a:cxn ang="T4">
                    <a:pos x="T0" y="T1"/>
                  </a:cxn>
                  <a:cxn ang="T5">
                    <a:pos x="T2" y="T3"/>
                  </a:cxn>
                </a:cxnLst>
                <a:rect l="T6" t="T7" r="T8" b="T9"/>
                <a:pathLst>
                  <a:path w="120" h="18">
                    <a:moveTo>
                      <a:pt x="0" y="0"/>
                    </a:moveTo>
                    <a:cubicBezTo>
                      <a:pt x="54" y="18"/>
                      <a:pt x="16" y="8"/>
                      <a:pt x="120" y="8"/>
                    </a:cubicBezTo>
                  </a:path>
                </a:pathLst>
              </a:custGeom>
              <a:noFill/>
              <a:ln w="9525">
                <a:solidFill>
                  <a:schemeClr val="tx1"/>
                </a:solidFill>
                <a:round/>
                <a:headEnd/>
                <a:tailEnd/>
              </a:ln>
            </p:spPr>
            <p:txBody>
              <a:bodyPr/>
              <a:lstStyle/>
              <a:p>
                <a:endParaRPr lang="pt-BR"/>
              </a:p>
            </p:txBody>
          </p:sp>
          <p:sp>
            <p:nvSpPr>
              <p:cNvPr id="65666" name="Freeform 47"/>
              <p:cNvSpPr>
                <a:spLocks/>
              </p:cNvSpPr>
              <p:nvPr/>
            </p:nvSpPr>
            <p:spPr bwMode="auto">
              <a:xfrm>
                <a:off x="2192" y="1280"/>
                <a:ext cx="176" cy="32"/>
              </a:xfrm>
              <a:custGeom>
                <a:avLst/>
                <a:gdLst>
                  <a:gd name="T0" fmla="*/ 0 w 176"/>
                  <a:gd name="T1" fmla="*/ 32 h 32"/>
                  <a:gd name="T2" fmla="*/ 112 w 176"/>
                  <a:gd name="T3" fmla="*/ 8 h 32"/>
                  <a:gd name="T4" fmla="*/ 176 w 176"/>
                  <a:gd name="T5" fmla="*/ 0 h 32"/>
                  <a:gd name="T6" fmla="*/ 0 60000 65536"/>
                  <a:gd name="T7" fmla="*/ 0 60000 65536"/>
                  <a:gd name="T8" fmla="*/ 0 60000 65536"/>
                  <a:gd name="T9" fmla="*/ 0 w 176"/>
                  <a:gd name="T10" fmla="*/ 0 h 32"/>
                  <a:gd name="T11" fmla="*/ 176 w 176"/>
                  <a:gd name="T12" fmla="*/ 32 h 32"/>
                </a:gdLst>
                <a:ahLst/>
                <a:cxnLst>
                  <a:cxn ang="T6">
                    <a:pos x="T0" y="T1"/>
                  </a:cxn>
                  <a:cxn ang="T7">
                    <a:pos x="T2" y="T3"/>
                  </a:cxn>
                  <a:cxn ang="T8">
                    <a:pos x="T4" y="T5"/>
                  </a:cxn>
                </a:cxnLst>
                <a:rect l="T9" t="T10" r="T11" b="T12"/>
                <a:pathLst>
                  <a:path w="176" h="32">
                    <a:moveTo>
                      <a:pt x="0" y="32"/>
                    </a:moveTo>
                    <a:cubicBezTo>
                      <a:pt x="40" y="26"/>
                      <a:pt x="73" y="14"/>
                      <a:pt x="112" y="8"/>
                    </a:cubicBezTo>
                    <a:cubicBezTo>
                      <a:pt x="133" y="4"/>
                      <a:pt x="176" y="0"/>
                      <a:pt x="176" y="0"/>
                    </a:cubicBezTo>
                  </a:path>
                </a:pathLst>
              </a:custGeom>
              <a:noFill/>
              <a:ln w="9525">
                <a:solidFill>
                  <a:schemeClr val="tx1"/>
                </a:solidFill>
                <a:round/>
                <a:headEnd/>
                <a:tailEnd/>
              </a:ln>
            </p:spPr>
            <p:txBody>
              <a:bodyPr/>
              <a:lstStyle/>
              <a:p>
                <a:endParaRPr lang="pt-BR"/>
              </a:p>
            </p:txBody>
          </p:sp>
          <p:sp>
            <p:nvSpPr>
              <p:cNvPr id="65667" name="Freeform 48"/>
              <p:cNvSpPr>
                <a:spLocks/>
              </p:cNvSpPr>
              <p:nvPr/>
            </p:nvSpPr>
            <p:spPr bwMode="auto">
              <a:xfrm>
                <a:off x="2072" y="1048"/>
                <a:ext cx="107" cy="120"/>
              </a:xfrm>
              <a:custGeom>
                <a:avLst/>
                <a:gdLst>
                  <a:gd name="T0" fmla="*/ 0 w 107"/>
                  <a:gd name="T1" fmla="*/ 120 h 120"/>
                  <a:gd name="T2" fmla="*/ 48 w 107"/>
                  <a:gd name="T3" fmla="*/ 88 h 120"/>
                  <a:gd name="T4" fmla="*/ 56 w 107"/>
                  <a:gd name="T5" fmla="*/ 64 h 120"/>
                  <a:gd name="T6" fmla="*/ 88 w 107"/>
                  <a:gd name="T7" fmla="*/ 32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0" y="120"/>
                    </a:moveTo>
                    <a:cubicBezTo>
                      <a:pt x="25" y="112"/>
                      <a:pt x="31" y="114"/>
                      <a:pt x="48" y="88"/>
                    </a:cubicBezTo>
                    <a:cubicBezTo>
                      <a:pt x="53" y="81"/>
                      <a:pt x="51" y="71"/>
                      <a:pt x="56" y="64"/>
                    </a:cubicBezTo>
                    <a:cubicBezTo>
                      <a:pt x="107" y="0"/>
                      <a:pt x="62" y="85"/>
                      <a:pt x="88" y="32"/>
                    </a:cubicBezTo>
                  </a:path>
                </a:pathLst>
              </a:custGeom>
              <a:noFill/>
              <a:ln w="9525">
                <a:solidFill>
                  <a:schemeClr val="tx1"/>
                </a:solidFill>
                <a:round/>
                <a:headEnd/>
                <a:tailEnd/>
              </a:ln>
            </p:spPr>
            <p:txBody>
              <a:bodyPr/>
              <a:lstStyle/>
              <a:p>
                <a:endParaRPr lang="pt-BR"/>
              </a:p>
            </p:txBody>
          </p:sp>
          <p:sp>
            <p:nvSpPr>
              <p:cNvPr id="65668" name="Freeform 49"/>
              <p:cNvSpPr>
                <a:spLocks/>
              </p:cNvSpPr>
              <p:nvPr/>
            </p:nvSpPr>
            <p:spPr bwMode="auto">
              <a:xfrm>
                <a:off x="1976" y="1312"/>
                <a:ext cx="72" cy="80"/>
              </a:xfrm>
              <a:custGeom>
                <a:avLst/>
                <a:gdLst>
                  <a:gd name="T0" fmla="*/ 0 w 72"/>
                  <a:gd name="T1" fmla="*/ 0 h 80"/>
                  <a:gd name="T2" fmla="*/ 72 w 72"/>
                  <a:gd name="T3" fmla="*/ 56 h 80"/>
                  <a:gd name="T4" fmla="*/ 64 w 72"/>
                  <a:gd name="T5" fmla="*/ 80 h 80"/>
                  <a:gd name="T6" fmla="*/ 0 60000 65536"/>
                  <a:gd name="T7" fmla="*/ 0 60000 65536"/>
                  <a:gd name="T8" fmla="*/ 0 60000 65536"/>
                  <a:gd name="T9" fmla="*/ 0 w 72"/>
                  <a:gd name="T10" fmla="*/ 0 h 80"/>
                  <a:gd name="T11" fmla="*/ 72 w 72"/>
                  <a:gd name="T12" fmla="*/ 80 h 80"/>
                </a:gdLst>
                <a:ahLst/>
                <a:cxnLst>
                  <a:cxn ang="T6">
                    <a:pos x="T0" y="T1"/>
                  </a:cxn>
                  <a:cxn ang="T7">
                    <a:pos x="T2" y="T3"/>
                  </a:cxn>
                  <a:cxn ang="T8">
                    <a:pos x="T4" y="T5"/>
                  </a:cxn>
                </a:cxnLst>
                <a:rect l="T9" t="T10" r="T11" b="T12"/>
                <a:pathLst>
                  <a:path w="72" h="80">
                    <a:moveTo>
                      <a:pt x="0" y="0"/>
                    </a:moveTo>
                    <a:cubicBezTo>
                      <a:pt x="34" y="11"/>
                      <a:pt x="52" y="27"/>
                      <a:pt x="72" y="56"/>
                    </a:cubicBezTo>
                    <a:cubicBezTo>
                      <a:pt x="69" y="64"/>
                      <a:pt x="64" y="80"/>
                      <a:pt x="64" y="80"/>
                    </a:cubicBezTo>
                  </a:path>
                </a:pathLst>
              </a:custGeom>
              <a:noFill/>
              <a:ln w="9525">
                <a:solidFill>
                  <a:schemeClr val="tx1"/>
                </a:solidFill>
                <a:round/>
                <a:headEnd/>
                <a:tailEnd/>
              </a:ln>
            </p:spPr>
            <p:txBody>
              <a:bodyPr/>
              <a:lstStyle/>
              <a:p>
                <a:endParaRPr lang="pt-BR"/>
              </a:p>
            </p:txBody>
          </p:sp>
          <p:sp>
            <p:nvSpPr>
              <p:cNvPr id="65669" name="Freeform 50"/>
              <p:cNvSpPr>
                <a:spLocks/>
              </p:cNvSpPr>
              <p:nvPr/>
            </p:nvSpPr>
            <p:spPr bwMode="auto">
              <a:xfrm>
                <a:off x="1912" y="1184"/>
                <a:ext cx="64" cy="88"/>
              </a:xfrm>
              <a:custGeom>
                <a:avLst/>
                <a:gdLst>
                  <a:gd name="T0" fmla="*/ 0 w 64"/>
                  <a:gd name="T1" fmla="*/ 88 h 88"/>
                  <a:gd name="T2" fmla="*/ 32 w 64"/>
                  <a:gd name="T3" fmla="*/ 24 h 88"/>
                  <a:gd name="T4" fmla="*/ 64 w 64"/>
                  <a:gd name="T5" fmla="*/ 0 h 88"/>
                  <a:gd name="T6" fmla="*/ 0 60000 65536"/>
                  <a:gd name="T7" fmla="*/ 0 60000 65536"/>
                  <a:gd name="T8" fmla="*/ 0 60000 65536"/>
                  <a:gd name="T9" fmla="*/ 0 w 64"/>
                  <a:gd name="T10" fmla="*/ 0 h 88"/>
                  <a:gd name="T11" fmla="*/ 64 w 64"/>
                  <a:gd name="T12" fmla="*/ 88 h 88"/>
                </a:gdLst>
                <a:ahLst/>
                <a:cxnLst>
                  <a:cxn ang="T6">
                    <a:pos x="T0" y="T1"/>
                  </a:cxn>
                  <a:cxn ang="T7">
                    <a:pos x="T2" y="T3"/>
                  </a:cxn>
                  <a:cxn ang="T8">
                    <a:pos x="T4" y="T5"/>
                  </a:cxn>
                </a:cxnLst>
                <a:rect l="T9" t="T10" r="T11" b="T12"/>
                <a:pathLst>
                  <a:path w="64" h="88">
                    <a:moveTo>
                      <a:pt x="0" y="88"/>
                    </a:moveTo>
                    <a:cubicBezTo>
                      <a:pt x="33" y="66"/>
                      <a:pt x="45" y="64"/>
                      <a:pt x="32" y="24"/>
                    </a:cubicBezTo>
                    <a:cubicBezTo>
                      <a:pt x="59" y="6"/>
                      <a:pt x="49" y="15"/>
                      <a:pt x="64" y="0"/>
                    </a:cubicBezTo>
                  </a:path>
                </a:pathLst>
              </a:custGeom>
              <a:noFill/>
              <a:ln w="9525">
                <a:solidFill>
                  <a:schemeClr val="tx1"/>
                </a:solidFill>
                <a:round/>
                <a:headEnd/>
                <a:tailEnd/>
              </a:ln>
            </p:spPr>
            <p:txBody>
              <a:bodyPr/>
              <a:lstStyle/>
              <a:p>
                <a:endParaRPr lang="pt-BR"/>
              </a:p>
            </p:txBody>
          </p:sp>
          <p:sp>
            <p:nvSpPr>
              <p:cNvPr id="65670" name="Freeform 51"/>
              <p:cNvSpPr>
                <a:spLocks/>
              </p:cNvSpPr>
              <p:nvPr/>
            </p:nvSpPr>
            <p:spPr bwMode="auto">
              <a:xfrm rot="-1126157">
                <a:off x="2136" y="1264"/>
                <a:ext cx="104" cy="56"/>
              </a:xfrm>
              <a:custGeom>
                <a:avLst/>
                <a:gdLst>
                  <a:gd name="T0" fmla="*/ 0 w 104"/>
                  <a:gd name="T1" fmla="*/ 40 h 56"/>
                  <a:gd name="T2" fmla="*/ 96 w 104"/>
                  <a:gd name="T3" fmla="*/ 0 h 56"/>
                  <a:gd name="T4" fmla="*/ 0 60000 65536"/>
                  <a:gd name="T5" fmla="*/ 0 60000 65536"/>
                  <a:gd name="T6" fmla="*/ 0 w 104"/>
                  <a:gd name="T7" fmla="*/ 0 h 56"/>
                  <a:gd name="T8" fmla="*/ 104 w 104"/>
                  <a:gd name="T9" fmla="*/ 56 h 56"/>
                </a:gdLst>
                <a:ahLst/>
                <a:cxnLst>
                  <a:cxn ang="T4">
                    <a:pos x="T0" y="T1"/>
                  </a:cxn>
                  <a:cxn ang="T5">
                    <a:pos x="T2" y="T3"/>
                  </a:cxn>
                </a:cxnLst>
                <a:rect l="T6" t="T7" r="T8" b="T9"/>
                <a:pathLst>
                  <a:path w="104" h="56">
                    <a:moveTo>
                      <a:pt x="0" y="40"/>
                    </a:moveTo>
                    <a:cubicBezTo>
                      <a:pt x="104" y="23"/>
                      <a:pt x="96" y="56"/>
                      <a:pt x="96" y="0"/>
                    </a:cubicBezTo>
                  </a:path>
                </a:pathLst>
              </a:custGeom>
              <a:noFill/>
              <a:ln w="9525">
                <a:solidFill>
                  <a:schemeClr val="tx1"/>
                </a:solidFill>
                <a:round/>
                <a:headEnd/>
                <a:tailEnd/>
              </a:ln>
            </p:spPr>
            <p:txBody>
              <a:bodyPr/>
              <a:lstStyle/>
              <a:p>
                <a:endParaRPr lang="pt-BR"/>
              </a:p>
            </p:txBody>
          </p:sp>
          <p:sp>
            <p:nvSpPr>
              <p:cNvPr id="65671" name="Freeform 52"/>
              <p:cNvSpPr>
                <a:spLocks/>
              </p:cNvSpPr>
              <p:nvPr/>
            </p:nvSpPr>
            <p:spPr bwMode="auto">
              <a:xfrm>
                <a:off x="2208" y="1016"/>
                <a:ext cx="16" cy="104"/>
              </a:xfrm>
              <a:custGeom>
                <a:avLst/>
                <a:gdLst>
                  <a:gd name="T0" fmla="*/ 16 w 16"/>
                  <a:gd name="T1" fmla="*/ 0 h 104"/>
                  <a:gd name="T2" fmla="*/ 0 w 16"/>
                  <a:gd name="T3" fmla="*/ 104 h 104"/>
                  <a:gd name="T4" fmla="*/ 0 60000 65536"/>
                  <a:gd name="T5" fmla="*/ 0 60000 65536"/>
                  <a:gd name="T6" fmla="*/ 0 w 16"/>
                  <a:gd name="T7" fmla="*/ 0 h 104"/>
                  <a:gd name="T8" fmla="*/ 16 w 16"/>
                  <a:gd name="T9" fmla="*/ 104 h 104"/>
                </a:gdLst>
                <a:ahLst/>
                <a:cxnLst>
                  <a:cxn ang="T4">
                    <a:pos x="T0" y="T1"/>
                  </a:cxn>
                  <a:cxn ang="T5">
                    <a:pos x="T2" y="T3"/>
                  </a:cxn>
                </a:cxnLst>
                <a:rect l="T6" t="T7" r="T8" b="T9"/>
                <a:pathLst>
                  <a:path w="16" h="104">
                    <a:moveTo>
                      <a:pt x="16" y="0"/>
                    </a:moveTo>
                    <a:cubicBezTo>
                      <a:pt x="8" y="39"/>
                      <a:pt x="0" y="65"/>
                      <a:pt x="0" y="104"/>
                    </a:cubicBezTo>
                  </a:path>
                </a:pathLst>
              </a:custGeom>
              <a:noFill/>
              <a:ln w="9525">
                <a:solidFill>
                  <a:schemeClr val="tx1"/>
                </a:solidFill>
                <a:round/>
                <a:headEnd/>
                <a:tailEnd/>
              </a:ln>
            </p:spPr>
            <p:txBody>
              <a:bodyPr/>
              <a:lstStyle/>
              <a:p>
                <a:endParaRPr lang="pt-BR"/>
              </a:p>
            </p:txBody>
          </p:sp>
          <p:sp>
            <p:nvSpPr>
              <p:cNvPr id="65672" name="Freeform 53"/>
              <p:cNvSpPr>
                <a:spLocks/>
              </p:cNvSpPr>
              <p:nvPr/>
            </p:nvSpPr>
            <p:spPr bwMode="auto">
              <a:xfrm>
                <a:off x="2136" y="1256"/>
                <a:ext cx="168" cy="1"/>
              </a:xfrm>
              <a:custGeom>
                <a:avLst/>
                <a:gdLst>
                  <a:gd name="T0" fmla="*/ 0 w 168"/>
                  <a:gd name="T1" fmla="*/ 0 h 1"/>
                  <a:gd name="T2" fmla="*/ 168 w 168"/>
                  <a:gd name="T3" fmla="*/ 0 h 1"/>
                  <a:gd name="T4" fmla="*/ 0 60000 65536"/>
                  <a:gd name="T5" fmla="*/ 0 60000 65536"/>
                  <a:gd name="T6" fmla="*/ 0 w 168"/>
                  <a:gd name="T7" fmla="*/ 0 h 1"/>
                  <a:gd name="T8" fmla="*/ 168 w 168"/>
                  <a:gd name="T9" fmla="*/ 1 h 1"/>
                </a:gdLst>
                <a:ahLst/>
                <a:cxnLst>
                  <a:cxn ang="T4">
                    <a:pos x="T0" y="T1"/>
                  </a:cxn>
                  <a:cxn ang="T5">
                    <a:pos x="T2" y="T3"/>
                  </a:cxn>
                </a:cxnLst>
                <a:rect l="T6" t="T7" r="T8" b="T9"/>
                <a:pathLst>
                  <a:path w="168" h="1">
                    <a:moveTo>
                      <a:pt x="0" y="0"/>
                    </a:moveTo>
                    <a:cubicBezTo>
                      <a:pt x="56" y="0"/>
                      <a:pt x="112" y="0"/>
                      <a:pt x="168" y="0"/>
                    </a:cubicBezTo>
                  </a:path>
                </a:pathLst>
              </a:custGeom>
              <a:noFill/>
              <a:ln w="9525">
                <a:solidFill>
                  <a:schemeClr val="tx1"/>
                </a:solidFill>
                <a:round/>
                <a:headEnd/>
                <a:tailEnd/>
              </a:ln>
            </p:spPr>
            <p:txBody>
              <a:bodyPr/>
              <a:lstStyle/>
              <a:p>
                <a:endParaRPr lang="pt-BR"/>
              </a:p>
            </p:txBody>
          </p:sp>
        </p:grpSp>
        <p:sp>
          <p:nvSpPr>
            <p:cNvPr id="65567" name="AutoShape 54"/>
            <p:cNvSpPr>
              <a:spLocks noChangeArrowheads="1"/>
            </p:cNvSpPr>
            <p:nvPr/>
          </p:nvSpPr>
          <p:spPr bwMode="auto">
            <a:xfrm rot="5323278" flipH="1">
              <a:off x="2718" y="3033"/>
              <a:ext cx="51" cy="103"/>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82 w 21600"/>
                <a:gd name="T13" fmla="*/ 2307 h 21600"/>
                <a:gd name="T14" fmla="*/ 16518 w 21600"/>
                <a:gd name="T15" fmla="*/ 13631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tx1"/>
            </a:solidFill>
            <a:ln w="9525">
              <a:solidFill>
                <a:schemeClr val="tx1"/>
              </a:solidFill>
              <a:miter lim="800000"/>
              <a:headEnd/>
              <a:tailEnd/>
            </a:ln>
          </p:spPr>
          <p:txBody>
            <a:bodyPr wrap="none" anchor="ctr"/>
            <a:lstStyle/>
            <a:p>
              <a:endParaRPr lang="pt-BR"/>
            </a:p>
          </p:txBody>
        </p:sp>
        <p:sp>
          <p:nvSpPr>
            <p:cNvPr id="65568" name="Freeform 55"/>
            <p:cNvSpPr>
              <a:spLocks/>
            </p:cNvSpPr>
            <p:nvPr/>
          </p:nvSpPr>
          <p:spPr bwMode="auto">
            <a:xfrm>
              <a:off x="2227" y="2154"/>
              <a:ext cx="651" cy="153"/>
            </a:xfrm>
            <a:custGeom>
              <a:avLst/>
              <a:gdLst>
                <a:gd name="T0" fmla="*/ 0 w 414"/>
                <a:gd name="T1" fmla="*/ 4308337 h 98"/>
                <a:gd name="T2" fmla="*/ 13798171 w 414"/>
                <a:gd name="T3" fmla="*/ 2197637 h 98"/>
                <a:gd name="T4" fmla="*/ 17129491 w 414"/>
                <a:gd name="T5" fmla="*/ 450195 h 98"/>
                <a:gd name="T6" fmla="*/ 20069129 w 414"/>
                <a:gd name="T7" fmla="*/ 91111 h 98"/>
                <a:gd name="T8" fmla="*/ 0 60000 65536"/>
                <a:gd name="T9" fmla="*/ 0 60000 65536"/>
                <a:gd name="T10" fmla="*/ 0 60000 65536"/>
                <a:gd name="T11" fmla="*/ 0 60000 65536"/>
                <a:gd name="T12" fmla="*/ 0 w 414"/>
                <a:gd name="T13" fmla="*/ 0 h 98"/>
                <a:gd name="T14" fmla="*/ 414 w 414"/>
                <a:gd name="T15" fmla="*/ 98 h 98"/>
              </a:gdLst>
              <a:ahLst/>
              <a:cxnLst>
                <a:cxn ang="T8">
                  <a:pos x="T0" y="T1"/>
                </a:cxn>
                <a:cxn ang="T9">
                  <a:pos x="T2" y="T3"/>
                </a:cxn>
                <a:cxn ang="T10">
                  <a:pos x="T4" y="T5"/>
                </a:cxn>
                <a:cxn ang="T11">
                  <a:pos x="T6" y="T7"/>
                </a:cxn>
              </a:cxnLst>
              <a:rect l="T12" t="T13" r="T14" b="T15"/>
              <a:pathLst>
                <a:path w="414" h="98">
                  <a:moveTo>
                    <a:pt x="0" y="98"/>
                  </a:moveTo>
                  <a:cubicBezTo>
                    <a:pt x="25" y="22"/>
                    <a:pt x="252" y="50"/>
                    <a:pt x="264" y="50"/>
                  </a:cubicBezTo>
                  <a:cubicBezTo>
                    <a:pt x="276" y="0"/>
                    <a:pt x="261" y="19"/>
                    <a:pt x="328" y="10"/>
                  </a:cubicBezTo>
                  <a:cubicBezTo>
                    <a:pt x="390" y="2"/>
                    <a:pt x="414" y="2"/>
                    <a:pt x="384" y="2"/>
                  </a:cubicBezTo>
                </a:path>
              </a:pathLst>
            </a:custGeom>
            <a:noFill/>
            <a:ln w="9525">
              <a:solidFill>
                <a:schemeClr val="tx1"/>
              </a:solidFill>
              <a:round/>
              <a:headEnd/>
              <a:tailEnd/>
            </a:ln>
          </p:spPr>
          <p:txBody>
            <a:bodyPr/>
            <a:lstStyle/>
            <a:p>
              <a:endParaRPr lang="pt-BR"/>
            </a:p>
          </p:txBody>
        </p:sp>
        <p:sp>
          <p:nvSpPr>
            <p:cNvPr id="65569" name="Freeform 56"/>
            <p:cNvSpPr>
              <a:spLocks/>
            </p:cNvSpPr>
            <p:nvPr/>
          </p:nvSpPr>
          <p:spPr bwMode="auto">
            <a:xfrm>
              <a:off x="2391" y="2071"/>
              <a:ext cx="526" cy="148"/>
            </a:xfrm>
            <a:custGeom>
              <a:avLst/>
              <a:gdLst>
                <a:gd name="T0" fmla="*/ 0 w 336"/>
                <a:gd name="T1" fmla="*/ 3113056 h 96"/>
                <a:gd name="T2" fmla="*/ 2234342 w 336"/>
                <a:gd name="T3" fmla="*/ 2877559 h 96"/>
                <a:gd name="T4" fmla="*/ 3011439 w 336"/>
                <a:gd name="T5" fmla="*/ 1037648 h 96"/>
                <a:gd name="T6" fmla="*/ 5623970 w 336"/>
                <a:gd name="T7" fmla="*/ 785331 h 96"/>
                <a:gd name="T8" fmla="*/ 14629714 w 336"/>
                <a:gd name="T9" fmla="*/ 255565 h 96"/>
                <a:gd name="T10" fmla="*/ 15756030 w 336"/>
                <a:gd name="T11" fmla="*/ 0 h 96"/>
                <a:gd name="T12" fmla="*/ 0 60000 65536"/>
                <a:gd name="T13" fmla="*/ 0 60000 65536"/>
                <a:gd name="T14" fmla="*/ 0 60000 65536"/>
                <a:gd name="T15" fmla="*/ 0 60000 65536"/>
                <a:gd name="T16" fmla="*/ 0 60000 65536"/>
                <a:gd name="T17" fmla="*/ 0 60000 65536"/>
                <a:gd name="T18" fmla="*/ 0 w 336"/>
                <a:gd name="T19" fmla="*/ 0 h 96"/>
                <a:gd name="T20" fmla="*/ 336 w 336"/>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336" h="96">
                  <a:moveTo>
                    <a:pt x="0" y="96"/>
                  </a:moveTo>
                  <a:cubicBezTo>
                    <a:pt x="16" y="93"/>
                    <a:pt x="34" y="96"/>
                    <a:pt x="48" y="88"/>
                  </a:cubicBezTo>
                  <a:cubicBezTo>
                    <a:pt x="65" y="78"/>
                    <a:pt x="48" y="42"/>
                    <a:pt x="64" y="32"/>
                  </a:cubicBezTo>
                  <a:cubicBezTo>
                    <a:pt x="80" y="22"/>
                    <a:pt x="101" y="26"/>
                    <a:pt x="120" y="24"/>
                  </a:cubicBezTo>
                  <a:cubicBezTo>
                    <a:pt x="214" y="11"/>
                    <a:pt x="187" y="16"/>
                    <a:pt x="312" y="8"/>
                  </a:cubicBezTo>
                  <a:cubicBezTo>
                    <a:pt x="320" y="5"/>
                    <a:pt x="336" y="0"/>
                    <a:pt x="336" y="0"/>
                  </a:cubicBezTo>
                </a:path>
              </a:pathLst>
            </a:custGeom>
            <a:noFill/>
            <a:ln w="9525">
              <a:solidFill>
                <a:schemeClr val="tx1"/>
              </a:solidFill>
              <a:round/>
              <a:headEnd/>
              <a:tailEnd/>
            </a:ln>
          </p:spPr>
          <p:txBody>
            <a:bodyPr/>
            <a:lstStyle/>
            <a:p>
              <a:endParaRPr lang="pt-BR"/>
            </a:p>
          </p:txBody>
        </p:sp>
        <p:sp>
          <p:nvSpPr>
            <p:cNvPr id="65570" name="Freeform 57"/>
            <p:cNvSpPr>
              <a:spLocks/>
            </p:cNvSpPr>
            <p:nvPr/>
          </p:nvSpPr>
          <p:spPr bwMode="auto">
            <a:xfrm>
              <a:off x="2554" y="2343"/>
              <a:ext cx="213" cy="175"/>
            </a:xfrm>
            <a:custGeom>
              <a:avLst/>
              <a:gdLst>
                <a:gd name="T0" fmla="*/ 0 w 136"/>
                <a:gd name="T1" fmla="*/ 0 h 112"/>
                <a:gd name="T2" fmla="*/ 1504516 w 136"/>
                <a:gd name="T3" fmla="*/ 361091 h 112"/>
                <a:gd name="T4" fmla="*/ 3422910 w 136"/>
                <a:gd name="T5" fmla="*/ 3587276 h 112"/>
                <a:gd name="T6" fmla="*/ 6457357 w 136"/>
                <a:gd name="T7" fmla="*/ 5017428 h 112"/>
                <a:gd name="T8" fmla="*/ 0 60000 65536"/>
                <a:gd name="T9" fmla="*/ 0 60000 65536"/>
                <a:gd name="T10" fmla="*/ 0 60000 65536"/>
                <a:gd name="T11" fmla="*/ 0 60000 65536"/>
                <a:gd name="T12" fmla="*/ 0 w 136"/>
                <a:gd name="T13" fmla="*/ 0 h 112"/>
                <a:gd name="T14" fmla="*/ 136 w 136"/>
                <a:gd name="T15" fmla="*/ 112 h 112"/>
              </a:gdLst>
              <a:ahLst/>
              <a:cxnLst>
                <a:cxn ang="T8">
                  <a:pos x="T0" y="T1"/>
                </a:cxn>
                <a:cxn ang="T9">
                  <a:pos x="T2" y="T3"/>
                </a:cxn>
                <a:cxn ang="T10">
                  <a:pos x="T4" y="T5"/>
                </a:cxn>
                <a:cxn ang="T11">
                  <a:pos x="T6" y="T7"/>
                </a:cxn>
              </a:cxnLst>
              <a:rect l="T12" t="T13" r="T14" b="T15"/>
              <a:pathLst>
                <a:path w="136" h="112">
                  <a:moveTo>
                    <a:pt x="0" y="0"/>
                  </a:moveTo>
                  <a:cubicBezTo>
                    <a:pt x="11" y="3"/>
                    <a:pt x="25" y="0"/>
                    <a:pt x="32" y="8"/>
                  </a:cubicBezTo>
                  <a:cubicBezTo>
                    <a:pt x="88" y="73"/>
                    <a:pt x="12" y="40"/>
                    <a:pt x="72" y="80"/>
                  </a:cubicBezTo>
                  <a:cubicBezTo>
                    <a:pt x="92" y="93"/>
                    <a:pt x="117" y="93"/>
                    <a:pt x="136" y="112"/>
                  </a:cubicBezTo>
                </a:path>
              </a:pathLst>
            </a:custGeom>
            <a:noFill/>
            <a:ln w="9525">
              <a:solidFill>
                <a:schemeClr val="tx1"/>
              </a:solidFill>
              <a:round/>
              <a:headEnd/>
              <a:tailEnd/>
            </a:ln>
          </p:spPr>
          <p:txBody>
            <a:bodyPr/>
            <a:lstStyle/>
            <a:p>
              <a:endParaRPr lang="pt-BR"/>
            </a:p>
          </p:txBody>
        </p:sp>
        <p:sp>
          <p:nvSpPr>
            <p:cNvPr id="65571" name="Freeform 58"/>
            <p:cNvSpPr>
              <a:spLocks/>
            </p:cNvSpPr>
            <p:nvPr/>
          </p:nvSpPr>
          <p:spPr bwMode="auto">
            <a:xfrm>
              <a:off x="2705" y="2281"/>
              <a:ext cx="275" cy="49"/>
            </a:xfrm>
            <a:custGeom>
              <a:avLst/>
              <a:gdLst>
                <a:gd name="T0" fmla="*/ 0 w 176"/>
                <a:gd name="T1" fmla="*/ 882435 h 32"/>
                <a:gd name="T2" fmla="*/ 5017422 w 176"/>
                <a:gd name="T3" fmla="*/ 216496 h 32"/>
                <a:gd name="T4" fmla="*/ 7900275 w 176"/>
                <a:gd name="T5" fmla="*/ 0 h 32"/>
                <a:gd name="T6" fmla="*/ 0 60000 65536"/>
                <a:gd name="T7" fmla="*/ 0 60000 65536"/>
                <a:gd name="T8" fmla="*/ 0 60000 65536"/>
                <a:gd name="T9" fmla="*/ 0 w 176"/>
                <a:gd name="T10" fmla="*/ 0 h 32"/>
                <a:gd name="T11" fmla="*/ 176 w 176"/>
                <a:gd name="T12" fmla="*/ 32 h 32"/>
              </a:gdLst>
              <a:ahLst/>
              <a:cxnLst>
                <a:cxn ang="T6">
                  <a:pos x="T0" y="T1"/>
                </a:cxn>
                <a:cxn ang="T7">
                  <a:pos x="T2" y="T3"/>
                </a:cxn>
                <a:cxn ang="T8">
                  <a:pos x="T4" y="T5"/>
                </a:cxn>
              </a:cxnLst>
              <a:rect l="T9" t="T10" r="T11" b="T12"/>
              <a:pathLst>
                <a:path w="176" h="32">
                  <a:moveTo>
                    <a:pt x="0" y="32"/>
                  </a:moveTo>
                  <a:cubicBezTo>
                    <a:pt x="40" y="26"/>
                    <a:pt x="73" y="14"/>
                    <a:pt x="112" y="8"/>
                  </a:cubicBezTo>
                  <a:cubicBezTo>
                    <a:pt x="133" y="4"/>
                    <a:pt x="176" y="0"/>
                    <a:pt x="176" y="0"/>
                  </a:cubicBezTo>
                </a:path>
              </a:pathLst>
            </a:custGeom>
            <a:noFill/>
            <a:ln w="9525">
              <a:solidFill>
                <a:schemeClr val="tx1"/>
              </a:solidFill>
              <a:round/>
              <a:headEnd/>
              <a:tailEnd/>
            </a:ln>
          </p:spPr>
          <p:txBody>
            <a:bodyPr/>
            <a:lstStyle/>
            <a:p>
              <a:endParaRPr lang="pt-BR"/>
            </a:p>
          </p:txBody>
        </p:sp>
        <p:sp>
          <p:nvSpPr>
            <p:cNvPr id="65572" name="Freeform 59"/>
            <p:cNvSpPr>
              <a:spLocks/>
            </p:cNvSpPr>
            <p:nvPr/>
          </p:nvSpPr>
          <p:spPr bwMode="auto">
            <a:xfrm>
              <a:off x="2516" y="1922"/>
              <a:ext cx="168" cy="185"/>
            </a:xfrm>
            <a:custGeom>
              <a:avLst/>
              <a:gdLst>
                <a:gd name="T0" fmla="*/ 0 w 107"/>
                <a:gd name="T1" fmla="*/ 3895499 h 120"/>
                <a:gd name="T2" fmla="*/ 2400189 w 107"/>
                <a:gd name="T3" fmla="*/ 2877559 h 120"/>
                <a:gd name="T4" fmla="*/ 2825110 w 107"/>
                <a:gd name="T5" fmla="*/ 2094490 h 120"/>
                <a:gd name="T6" fmla="*/ 4435687 w 107"/>
                <a:gd name="T7" fmla="*/ 1037648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0" y="120"/>
                  </a:moveTo>
                  <a:cubicBezTo>
                    <a:pt x="25" y="112"/>
                    <a:pt x="31" y="114"/>
                    <a:pt x="48" y="88"/>
                  </a:cubicBezTo>
                  <a:cubicBezTo>
                    <a:pt x="53" y="81"/>
                    <a:pt x="51" y="71"/>
                    <a:pt x="56" y="64"/>
                  </a:cubicBezTo>
                  <a:cubicBezTo>
                    <a:pt x="107" y="0"/>
                    <a:pt x="62" y="85"/>
                    <a:pt x="88" y="32"/>
                  </a:cubicBezTo>
                </a:path>
              </a:pathLst>
            </a:custGeom>
            <a:noFill/>
            <a:ln w="9525">
              <a:solidFill>
                <a:schemeClr val="tx1"/>
              </a:solidFill>
              <a:round/>
              <a:headEnd/>
              <a:tailEnd/>
            </a:ln>
          </p:spPr>
          <p:txBody>
            <a:bodyPr/>
            <a:lstStyle/>
            <a:p>
              <a:endParaRPr lang="pt-BR"/>
            </a:p>
          </p:txBody>
        </p:sp>
        <p:sp>
          <p:nvSpPr>
            <p:cNvPr id="65573" name="Freeform 60"/>
            <p:cNvSpPr>
              <a:spLocks/>
            </p:cNvSpPr>
            <p:nvPr/>
          </p:nvSpPr>
          <p:spPr bwMode="auto">
            <a:xfrm>
              <a:off x="2366" y="2330"/>
              <a:ext cx="113" cy="125"/>
            </a:xfrm>
            <a:custGeom>
              <a:avLst/>
              <a:gdLst>
                <a:gd name="T0" fmla="*/ 0 w 72"/>
                <a:gd name="T1" fmla="*/ 0 h 80"/>
                <a:gd name="T2" fmla="*/ 3581155 w 72"/>
                <a:gd name="T3" fmla="*/ 2504475 h 80"/>
                <a:gd name="T4" fmla="*/ 3174432 w 72"/>
                <a:gd name="T5" fmla="*/ 3587275 h 80"/>
                <a:gd name="T6" fmla="*/ 0 60000 65536"/>
                <a:gd name="T7" fmla="*/ 0 60000 65536"/>
                <a:gd name="T8" fmla="*/ 0 60000 65536"/>
                <a:gd name="T9" fmla="*/ 0 w 72"/>
                <a:gd name="T10" fmla="*/ 0 h 80"/>
                <a:gd name="T11" fmla="*/ 72 w 72"/>
                <a:gd name="T12" fmla="*/ 80 h 80"/>
              </a:gdLst>
              <a:ahLst/>
              <a:cxnLst>
                <a:cxn ang="T6">
                  <a:pos x="T0" y="T1"/>
                </a:cxn>
                <a:cxn ang="T7">
                  <a:pos x="T2" y="T3"/>
                </a:cxn>
                <a:cxn ang="T8">
                  <a:pos x="T4" y="T5"/>
                </a:cxn>
              </a:cxnLst>
              <a:rect l="T9" t="T10" r="T11" b="T12"/>
              <a:pathLst>
                <a:path w="72" h="80">
                  <a:moveTo>
                    <a:pt x="0" y="0"/>
                  </a:moveTo>
                  <a:cubicBezTo>
                    <a:pt x="34" y="11"/>
                    <a:pt x="52" y="27"/>
                    <a:pt x="72" y="56"/>
                  </a:cubicBezTo>
                  <a:cubicBezTo>
                    <a:pt x="69" y="64"/>
                    <a:pt x="64" y="80"/>
                    <a:pt x="64" y="80"/>
                  </a:cubicBezTo>
                </a:path>
              </a:pathLst>
            </a:custGeom>
            <a:noFill/>
            <a:ln w="9525">
              <a:solidFill>
                <a:schemeClr val="tx1"/>
              </a:solidFill>
              <a:round/>
              <a:headEnd/>
              <a:tailEnd/>
            </a:ln>
          </p:spPr>
          <p:txBody>
            <a:bodyPr/>
            <a:lstStyle/>
            <a:p>
              <a:endParaRPr lang="pt-BR"/>
            </a:p>
          </p:txBody>
        </p:sp>
        <p:sp>
          <p:nvSpPr>
            <p:cNvPr id="65574" name="Freeform 61"/>
            <p:cNvSpPr>
              <a:spLocks/>
            </p:cNvSpPr>
            <p:nvPr/>
          </p:nvSpPr>
          <p:spPr bwMode="auto">
            <a:xfrm>
              <a:off x="2265" y="2132"/>
              <a:ext cx="101" cy="137"/>
            </a:xfrm>
            <a:custGeom>
              <a:avLst/>
              <a:gdLst>
                <a:gd name="T0" fmla="*/ 0 w 64"/>
                <a:gd name="T1" fmla="*/ 3616377 h 88"/>
                <a:gd name="T2" fmla="*/ 1829689 w 64"/>
                <a:gd name="T3" fmla="*/ 979271 h 88"/>
                <a:gd name="T4" fmla="*/ 3635047 w 64"/>
                <a:gd name="T5" fmla="*/ 0 h 88"/>
                <a:gd name="T6" fmla="*/ 0 60000 65536"/>
                <a:gd name="T7" fmla="*/ 0 60000 65536"/>
                <a:gd name="T8" fmla="*/ 0 60000 65536"/>
                <a:gd name="T9" fmla="*/ 0 w 64"/>
                <a:gd name="T10" fmla="*/ 0 h 88"/>
                <a:gd name="T11" fmla="*/ 64 w 64"/>
                <a:gd name="T12" fmla="*/ 88 h 88"/>
              </a:gdLst>
              <a:ahLst/>
              <a:cxnLst>
                <a:cxn ang="T6">
                  <a:pos x="T0" y="T1"/>
                </a:cxn>
                <a:cxn ang="T7">
                  <a:pos x="T2" y="T3"/>
                </a:cxn>
                <a:cxn ang="T8">
                  <a:pos x="T4" y="T5"/>
                </a:cxn>
              </a:cxnLst>
              <a:rect l="T9" t="T10" r="T11" b="T12"/>
              <a:pathLst>
                <a:path w="64" h="88">
                  <a:moveTo>
                    <a:pt x="0" y="88"/>
                  </a:moveTo>
                  <a:cubicBezTo>
                    <a:pt x="33" y="66"/>
                    <a:pt x="45" y="64"/>
                    <a:pt x="32" y="24"/>
                  </a:cubicBezTo>
                  <a:cubicBezTo>
                    <a:pt x="59" y="6"/>
                    <a:pt x="49" y="15"/>
                    <a:pt x="64" y="0"/>
                  </a:cubicBezTo>
                </a:path>
              </a:pathLst>
            </a:custGeom>
            <a:noFill/>
            <a:ln w="9525">
              <a:solidFill>
                <a:schemeClr val="tx1"/>
              </a:solidFill>
              <a:round/>
              <a:headEnd/>
              <a:tailEnd/>
            </a:ln>
          </p:spPr>
          <p:txBody>
            <a:bodyPr/>
            <a:lstStyle/>
            <a:p>
              <a:endParaRPr lang="pt-BR"/>
            </a:p>
          </p:txBody>
        </p:sp>
        <p:sp>
          <p:nvSpPr>
            <p:cNvPr id="65575" name="Freeform 62"/>
            <p:cNvSpPr>
              <a:spLocks/>
            </p:cNvSpPr>
            <p:nvPr/>
          </p:nvSpPr>
          <p:spPr bwMode="auto">
            <a:xfrm>
              <a:off x="2617" y="2244"/>
              <a:ext cx="263" cy="1"/>
            </a:xfrm>
            <a:custGeom>
              <a:avLst/>
              <a:gdLst>
                <a:gd name="T0" fmla="*/ 0 w 168"/>
                <a:gd name="T1" fmla="*/ 0 h 1"/>
                <a:gd name="T2" fmla="*/ 7892937 w 168"/>
                <a:gd name="T3" fmla="*/ 0 h 1"/>
                <a:gd name="T4" fmla="*/ 0 60000 65536"/>
                <a:gd name="T5" fmla="*/ 0 60000 65536"/>
                <a:gd name="T6" fmla="*/ 0 w 168"/>
                <a:gd name="T7" fmla="*/ 0 h 1"/>
                <a:gd name="T8" fmla="*/ 168 w 168"/>
                <a:gd name="T9" fmla="*/ 1 h 1"/>
              </a:gdLst>
              <a:ahLst/>
              <a:cxnLst>
                <a:cxn ang="T4">
                  <a:pos x="T0" y="T1"/>
                </a:cxn>
                <a:cxn ang="T5">
                  <a:pos x="T2" y="T3"/>
                </a:cxn>
              </a:cxnLst>
              <a:rect l="T6" t="T7" r="T8" b="T9"/>
              <a:pathLst>
                <a:path w="168" h="1">
                  <a:moveTo>
                    <a:pt x="0" y="0"/>
                  </a:moveTo>
                  <a:cubicBezTo>
                    <a:pt x="56" y="0"/>
                    <a:pt x="112" y="0"/>
                    <a:pt x="168" y="0"/>
                  </a:cubicBezTo>
                </a:path>
              </a:pathLst>
            </a:custGeom>
            <a:noFill/>
            <a:ln w="9525">
              <a:solidFill>
                <a:schemeClr val="tx1"/>
              </a:solidFill>
              <a:round/>
              <a:headEnd/>
              <a:tailEnd/>
            </a:ln>
          </p:spPr>
          <p:txBody>
            <a:bodyPr/>
            <a:lstStyle/>
            <a:p>
              <a:endParaRPr lang="pt-BR"/>
            </a:p>
          </p:txBody>
        </p:sp>
        <p:sp>
          <p:nvSpPr>
            <p:cNvPr id="65576" name="Freeform 63"/>
            <p:cNvSpPr>
              <a:spLocks/>
            </p:cNvSpPr>
            <p:nvPr/>
          </p:nvSpPr>
          <p:spPr bwMode="auto">
            <a:xfrm>
              <a:off x="2028" y="2716"/>
              <a:ext cx="501" cy="77"/>
            </a:xfrm>
            <a:custGeom>
              <a:avLst/>
              <a:gdLst>
                <a:gd name="T0" fmla="*/ 0 w 320"/>
                <a:gd name="T1" fmla="*/ 1523853 h 50"/>
                <a:gd name="T2" fmla="*/ 1901323 w 320"/>
                <a:gd name="T3" fmla="*/ 1265015 h 50"/>
                <a:gd name="T4" fmla="*/ 1495536 w 320"/>
                <a:gd name="T5" fmla="*/ 519034 h 50"/>
                <a:gd name="T6" fmla="*/ 6391554 w 320"/>
                <a:gd name="T7" fmla="*/ 765117 h 50"/>
                <a:gd name="T8" fmla="*/ 13547429 w 320"/>
                <a:gd name="T9" fmla="*/ 519034 h 50"/>
                <a:gd name="T10" fmla="*/ 15042626 w 320"/>
                <a:gd name="T11" fmla="*/ 0 h 50"/>
                <a:gd name="T12" fmla="*/ 0 60000 65536"/>
                <a:gd name="T13" fmla="*/ 0 60000 65536"/>
                <a:gd name="T14" fmla="*/ 0 60000 65536"/>
                <a:gd name="T15" fmla="*/ 0 60000 65536"/>
                <a:gd name="T16" fmla="*/ 0 60000 65536"/>
                <a:gd name="T17" fmla="*/ 0 60000 65536"/>
                <a:gd name="T18" fmla="*/ 0 w 320"/>
                <a:gd name="T19" fmla="*/ 0 h 50"/>
                <a:gd name="T20" fmla="*/ 320 w 32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320" h="50">
                  <a:moveTo>
                    <a:pt x="0" y="48"/>
                  </a:moveTo>
                  <a:cubicBezTo>
                    <a:pt x="13" y="45"/>
                    <a:pt x="30" y="50"/>
                    <a:pt x="40" y="40"/>
                  </a:cubicBezTo>
                  <a:cubicBezTo>
                    <a:pt x="46" y="34"/>
                    <a:pt x="24" y="17"/>
                    <a:pt x="32" y="16"/>
                  </a:cubicBezTo>
                  <a:cubicBezTo>
                    <a:pt x="66" y="10"/>
                    <a:pt x="101" y="21"/>
                    <a:pt x="136" y="24"/>
                  </a:cubicBezTo>
                  <a:cubicBezTo>
                    <a:pt x="187" y="21"/>
                    <a:pt x="238" y="23"/>
                    <a:pt x="288" y="16"/>
                  </a:cubicBezTo>
                  <a:cubicBezTo>
                    <a:pt x="300" y="14"/>
                    <a:pt x="320" y="0"/>
                    <a:pt x="320" y="0"/>
                  </a:cubicBezTo>
                </a:path>
              </a:pathLst>
            </a:custGeom>
            <a:noFill/>
            <a:ln w="9525">
              <a:solidFill>
                <a:schemeClr val="tx1"/>
              </a:solidFill>
              <a:round/>
              <a:headEnd/>
              <a:tailEnd/>
            </a:ln>
          </p:spPr>
          <p:txBody>
            <a:bodyPr/>
            <a:lstStyle/>
            <a:p>
              <a:endParaRPr lang="pt-BR"/>
            </a:p>
          </p:txBody>
        </p:sp>
        <p:sp>
          <p:nvSpPr>
            <p:cNvPr id="65577" name="Freeform 64"/>
            <p:cNvSpPr>
              <a:spLocks/>
            </p:cNvSpPr>
            <p:nvPr/>
          </p:nvSpPr>
          <p:spPr bwMode="auto">
            <a:xfrm>
              <a:off x="2242" y="2641"/>
              <a:ext cx="212" cy="111"/>
            </a:xfrm>
            <a:custGeom>
              <a:avLst/>
              <a:gdLst>
                <a:gd name="T0" fmla="*/ 0 w 136"/>
                <a:gd name="T1" fmla="*/ 2340990 h 72"/>
                <a:gd name="T2" fmla="*/ 2366448 w 136"/>
                <a:gd name="T3" fmla="*/ 1817677 h 72"/>
                <a:gd name="T4" fmla="*/ 5083173 w 136"/>
                <a:gd name="T5" fmla="*/ 783046 h 72"/>
                <a:gd name="T6" fmla="*/ 5750303 w 136"/>
                <a:gd name="T7" fmla="*/ 0 h 72"/>
                <a:gd name="T8" fmla="*/ 0 60000 65536"/>
                <a:gd name="T9" fmla="*/ 0 60000 65536"/>
                <a:gd name="T10" fmla="*/ 0 60000 65536"/>
                <a:gd name="T11" fmla="*/ 0 60000 65536"/>
                <a:gd name="T12" fmla="*/ 0 w 136"/>
                <a:gd name="T13" fmla="*/ 0 h 72"/>
                <a:gd name="T14" fmla="*/ 136 w 136"/>
                <a:gd name="T15" fmla="*/ 72 h 72"/>
              </a:gdLst>
              <a:ahLst/>
              <a:cxnLst>
                <a:cxn ang="T8">
                  <a:pos x="T0" y="T1"/>
                </a:cxn>
                <a:cxn ang="T9">
                  <a:pos x="T2" y="T3"/>
                </a:cxn>
                <a:cxn ang="T10">
                  <a:pos x="T4" y="T5"/>
                </a:cxn>
                <a:cxn ang="T11">
                  <a:pos x="T6" y="T7"/>
                </a:cxn>
              </a:cxnLst>
              <a:rect l="T12" t="T13" r="T14" b="T15"/>
              <a:pathLst>
                <a:path w="136" h="72">
                  <a:moveTo>
                    <a:pt x="0" y="72"/>
                  </a:moveTo>
                  <a:cubicBezTo>
                    <a:pt x="18" y="66"/>
                    <a:pt x="38" y="63"/>
                    <a:pt x="56" y="56"/>
                  </a:cubicBezTo>
                  <a:cubicBezTo>
                    <a:pt x="78" y="47"/>
                    <a:pt x="120" y="24"/>
                    <a:pt x="120" y="24"/>
                  </a:cubicBezTo>
                  <a:cubicBezTo>
                    <a:pt x="125" y="16"/>
                    <a:pt x="136" y="0"/>
                    <a:pt x="136" y="0"/>
                  </a:cubicBezTo>
                </a:path>
              </a:pathLst>
            </a:custGeom>
            <a:noFill/>
            <a:ln w="9525">
              <a:solidFill>
                <a:schemeClr val="tx1"/>
              </a:solidFill>
              <a:round/>
              <a:headEnd/>
              <a:tailEnd/>
            </a:ln>
          </p:spPr>
          <p:txBody>
            <a:bodyPr/>
            <a:lstStyle/>
            <a:p>
              <a:endParaRPr lang="pt-BR"/>
            </a:p>
          </p:txBody>
        </p:sp>
        <p:sp>
          <p:nvSpPr>
            <p:cNvPr id="65578" name="Freeform 65"/>
            <p:cNvSpPr>
              <a:spLocks/>
            </p:cNvSpPr>
            <p:nvPr/>
          </p:nvSpPr>
          <p:spPr bwMode="auto">
            <a:xfrm>
              <a:off x="2375" y="2764"/>
              <a:ext cx="165" cy="86"/>
            </a:xfrm>
            <a:custGeom>
              <a:avLst/>
              <a:gdLst>
                <a:gd name="T0" fmla="*/ 0 w 104"/>
                <a:gd name="T1" fmla="*/ 0 h 56"/>
                <a:gd name="T2" fmla="*/ 6737288 w 104"/>
                <a:gd name="T3" fmla="*/ 1660376 h 56"/>
                <a:gd name="T4" fmla="*/ 0 60000 65536"/>
                <a:gd name="T5" fmla="*/ 0 60000 65536"/>
                <a:gd name="T6" fmla="*/ 0 w 104"/>
                <a:gd name="T7" fmla="*/ 0 h 56"/>
                <a:gd name="T8" fmla="*/ 104 w 104"/>
                <a:gd name="T9" fmla="*/ 56 h 56"/>
              </a:gdLst>
              <a:ahLst/>
              <a:cxnLst>
                <a:cxn ang="T4">
                  <a:pos x="T0" y="T1"/>
                </a:cxn>
                <a:cxn ang="T5">
                  <a:pos x="T2" y="T3"/>
                </a:cxn>
              </a:cxnLst>
              <a:rect l="T6" t="T7" r="T8" b="T9"/>
              <a:pathLst>
                <a:path w="104" h="56">
                  <a:moveTo>
                    <a:pt x="0" y="0"/>
                  </a:moveTo>
                  <a:cubicBezTo>
                    <a:pt x="32" y="8"/>
                    <a:pt x="81" y="33"/>
                    <a:pt x="104" y="56"/>
                  </a:cubicBezTo>
                </a:path>
              </a:pathLst>
            </a:custGeom>
            <a:noFill/>
            <a:ln w="9525">
              <a:solidFill>
                <a:schemeClr val="tx1"/>
              </a:solidFill>
              <a:round/>
              <a:headEnd/>
              <a:tailEnd/>
            </a:ln>
          </p:spPr>
          <p:txBody>
            <a:bodyPr/>
            <a:lstStyle/>
            <a:p>
              <a:endParaRPr lang="pt-BR"/>
            </a:p>
          </p:txBody>
        </p:sp>
        <p:sp>
          <p:nvSpPr>
            <p:cNvPr id="65579" name="Freeform 66"/>
            <p:cNvSpPr>
              <a:spLocks/>
            </p:cNvSpPr>
            <p:nvPr/>
          </p:nvSpPr>
          <p:spPr bwMode="auto">
            <a:xfrm>
              <a:off x="2178" y="2653"/>
              <a:ext cx="124" cy="74"/>
            </a:xfrm>
            <a:custGeom>
              <a:avLst/>
              <a:gdLst>
                <a:gd name="T0" fmla="*/ 0 w 80"/>
                <a:gd name="T1" fmla="*/ 1558662 h 48"/>
                <a:gd name="T2" fmla="*/ 2961084 w 80"/>
                <a:gd name="T3" fmla="*/ 0 h 48"/>
                <a:gd name="T4" fmla="*/ 0 60000 65536"/>
                <a:gd name="T5" fmla="*/ 0 60000 65536"/>
                <a:gd name="T6" fmla="*/ 0 w 80"/>
                <a:gd name="T7" fmla="*/ 0 h 48"/>
                <a:gd name="T8" fmla="*/ 80 w 80"/>
                <a:gd name="T9" fmla="*/ 48 h 48"/>
              </a:gdLst>
              <a:ahLst/>
              <a:cxnLst>
                <a:cxn ang="T4">
                  <a:pos x="T0" y="T1"/>
                </a:cxn>
                <a:cxn ang="T5">
                  <a:pos x="T2" y="T3"/>
                </a:cxn>
              </a:cxnLst>
              <a:rect l="T6" t="T7" r="T8" b="T9"/>
              <a:pathLst>
                <a:path w="80" h="48">
                  <a:moveTo>
                    <a:pt x="0" y="48"/>
                  </a:moveTo>
                  <a:cubicBezTo>
                    <a:pt x="49" y="32"/>
                    <a:pt x="46" y="34"/>
                    <a:pt x="80" y="0"/>
                  </a:cubicBezTo>
                </a:path>
              </a:pathLst>
            </a:custGeom>
            <a:noFill/>
            <a:ln w="9525">
              <a:solidFill>
                <a:schemeClr val="tx1"/>
              </a:solidFill>
              <a:round/>
              <a:headEnd/>
              <a:tailEnd/>
            </a:ln>
          </p:spPr>
          <p:txBody>
            <a:bodyPr/>
            <a:lstStyle/>
            <a:p>
              <a:endParaRPr lang="pt-BR"/>
            </a:p>
          </p:txBody>
        </p:sp>
        <p:sp>
          <p:nvSpPr>
            <p:cNvPr id="65580" name="Freeform 67"/>
            <p:cNvSpPr>
              <a:spLocks/>
            </p:cNvSpPr>
            <p:nvPr/>
          </p:nvSpPr>
          <p:spPr bwMode="auto">
            <a:xfrm>
              <a:off x="2466" y="2641"/>
              <a:ext cx="151" cy="100"/>
            </a:xfrm>
            <a:custGeom>
              <a:avLst/>
              <a:gdLst>
                <a:gd name="T0" fmla="*/ 0 w 96"/>
                <a:gd name="T1" fmla="*/ 2865157 h 64"/>
                <a:gd name="T2" fmla="*/ 419176 w 96"/>
                <a:gd name="T3" fmla="*/ 1435715 h 64"/>
                <a:gd name="T4" fmla="*/ 5052872 w 96"/>
                <a:gd name="T5" fmla="*/ 0 h 64"/>
                <a:gd name="T6" fmla="*/ 0 60000 65536"/>
                <a:gd name="T7" fmla="*/ 0 60000 65536"/>
                <a:gd name="T8" fmla="*/ 0 60000 65536"/>
                <a:gd name="T9" fmla="*/ 0 w 96"/>
                <a:gd name="T10" fmla="*/ 0 h 64"/>
                <a:gd name="T11" fmla="*/ 96 w 96"/>
                <a:gd name="T12" fmla="*/ 64 h 64"/>
              </a:gdLst>
              <a:ahLst/>
              <a:cxnLst>
                <a:cxn ang="T6">
                  <a:pos x="T0" y="T1"/>
                </a:cxn>
                <a:cxn ang="T7">
                  <a:pos x="T2" y="T3"/>
                </a:cxn>
                <a:cxn ang="T8">
                  <a:pos x="T4" y="T5"/>
                </a:cxn>
              </a:cxnLst>
              <a:rect l="T9" t="T10" r="T11" b="T12"/>
              <a:pathLst>
                <a:path w="96" h="64">
                  <a:moveTo>
                    <a:pt x="0" y="64"/>
                  </a:moveTo>
                  <a:cubicBezTo>
                    <a:pt x="3" y="53"/>
                    <a:pt x="1" y="41"/>
                    <a:pt x="8" y="32"/>
                  </a:cubicBezTo>
                  <a:cubicBezTo>
                    <a:pt x="24" y="12"/>
                    <a:pt x="96" y="30"/>
                    <a:pt x="96" y="0"/>
                  </a:cubicBezTo>
                </a:path>
              </a:pathLst>
            </a:custGeom>
            <a:noFill/>
            <a:ln w="9525">
              <a:solidFill>
                <a:schemeClr val="tx1"/>
              </a:solidFill>
              <a:round/>
              <a:headEnd/>
              <a:tailEnd/>
            </a:ln>
          </p:spPr>
          <p:txBody>
            <a:bodyPr/>
            <a:lstStyle/>
            <a:p>
              <a:endParaRPr lang="pt-BR"/>
            </a:p>
          </p:txBody>
        </p:sp>
        <p:sp>
          <p:nvSpPr>
            <p:cNvPr id="65581" name="Freeform 68"/>
            <p:cNvSpPr>
              <a:spLocks/>
            </p:cNvSpPr>
            <p:nvPr/>
          </p:nvSpPr>
          <p:spPr bwMode="auto">
            <a:xfrm>
              <a:off x="2227" y="2766"/>
              <a:ext cx="102" cy="86"/>
            </a:xfrm>
            <a:custGeom>
              <a:avLst/>
              <a:gdLst>
                <a:gd name="T0" fmla="*/ 0 w 64"/>
                <a:gd name="T1" fmla="*/ 0 h 56"/>
                <a:gd name="T2" fmla="*/ 1733755 w 64"/>
                <a:gd name="T3" fmla="*/ 475013 h 56"/>
                <a:gd name="T4" fmla="*/ 2302704 w 64"/>
                <a:gd name="T5" fmla="*/ 1176188 h 56"/>
                <a:gd name="T6" fmla="*/ 4631089 w 64"/>
                <a:gd name="T7" fmla="*/ 1660376 h 56"/>
                <a:gd name="T8" fmla="*/ 0 60000 65536"/>
                <a:gd name="T9" fmla="*/ 0 60000 65536"/>
                <a:gd name="T10" fmla="*/ 0 60000 65536"/>
                <a:gd name="T11" fmla="*/ 0 60000 65536"/>
                <a:gd name="T12" fmla="*/ 0 w 64"/>
                <a:gd name="T13" fmla="*/ 0 h 56"/>
                <a:gd name="T14" fmla="*/ 64 w 64"/>
                <a:gd name="T15" fmla="*/ 56 h 56"/>
              </a:gdLst>
              <a:ahLst/>
              <a:cxnLst>
                <a:cxn ang="T8">
                  <a:pos x="T0" y="T1"/>
                </a:cxn>
                <a:cxn ang="T9">
                  <a:pos x="T2" y="T3"/>
                </a:cxn>
                <a:cxn ang="T10">
                  <a:pos x="T4" y="T5"/>
                </a:cxn>
                <a:cxn ang="T11">
                  <a:pos x="T6" y="T7"/>
                </a:cxn>
              </a:cxnLst>
              <a:rect l="T12" t="T13" r="T14" b="T15"/>
              <a:pathLst>
                <a:path w="64" h="56">
                  <a:moveTo>
                    <a:pt x="0" y="0"/>
                  </a:moveTo>
                  <a:cubicBezTo>
                    <a:pt x="8" y="5"/>
                    <a:pt x="18" y="8"/>
                    <a:pt x="24" y="16"/>
                  </a:cubicBezTo>
                  <a:cubicBezTo>
                    <a:pt x="29" y="23"/>
                    <a:pt x="26" y="34"/>
                    <a:pt x="32" y="40"/>
                  </a:cubicBezTo>
                  <a:cubicBezTo>
                    <a:pt x="33" y="41"/>
                    <a:pt x="58" y="50"/>
                    <a:pt x="64" y="56"/>
                  </a:cubicBezTo>
                </a:path>
              </a:pathLst>
            </a:custGeom>
            <a:noFill/>
            <a:ln w="9525">
              <a:solidFill>
                <a:schemeClr val="tx1"/>
              </a:solidFill>
              <a:round/>
              <a:headEnd/>
              <a:tailEnd/>
            </a:ln>
          </p:spPr>
          <p:txBody>
            <a:bodyPr/>
            <a:lstStyle/>
            <a:p>
              <a:endParaRPr lang="pt-BR"/>
            </a:p>
          </p:txBody>
        </p:sp>
        <p:sp>
          <p:nvSpPr>
            <p:cNvPr id="65582" name="Freeform 69"/>
            <p:cNvSpPr>
              <a:spLocks/>
            </p:cNvSpPr>
            <p:nvPr/>
          </p:nvSpPr>
          <p:spPr bwMode="auto">
            <a:xfrm>
              <a:off x="2466" y="2789"/>
              <a:ext cx="226" cy="14"/>
            </a:xfrm>
            <a:custGeom>
              <a:avLst/>
              <a:gdLst>
                <a:gd name="T0" fmla="*/ 0 w 144"/>
                <a:gd name="T1" fmla="*/ 364221 h 9"/>
                <a:gd name="T2" fmla="*/ 7185444 w 144"/>
                <a:gd name="T3" fmla="*/ 55267 h 9"/>
                <a:gd name="T4" fmla="*/ 0 60000 65536"/>
                <a:gd name="T5" fmla="*/ 0 60000 65536"/>
                <a:gd name="T6" fmla="*/ 0 w 144"/>
                <a:gd name="T7" fmla="*/ 0 h 9"/>
                <a:gd name="T8" fmla="*/ 144 w 144"/>
                <a:gd name="T9" fmla="*/ 9 h 9"/>
              </a:gdLst>
              <a:ahLst/>
              <a:cxnLst>
                <a:cxn ang="T4">
                  <a:pos x="T0" y="T1"/>
                </a:cxn>
                <a:cxn ang="T5">
                  <a:pos x="T2" y="T3"/>
                </a:cxn>
              </a:cxnLst>
              <a:rect l="T6" t="T7" r="T8" b="T9"/>
              <a:pathLst>
                <a:path w="144" h="9">
                  <a:moveTo>
                    <a:pt x="0" y="9"/>
                  </a:moveTo>
                  <a:cubicBezTo>
                    <a:pt x="117" y="0"/>
                    <a:pt x="69" y="1"/>
                    <a:pt x="144" y="1"/>
                  </a:cubicBezTo>
                </a:path>
              </a:pathLst>
            </a:custGeom>
            <a:noFill/>
            <a:ln w="9525">
              <a:solidFill>
                <a:schemeClr val="tx1"/>
              </a:solidFill>
              <a:round/>
              <a:headEnd/>
              <a:tailEnd/>
            </a:ln>
          </p:spPr>
          <p:txBody>
            <a:bodyPr/>
            <a:lstStyle/>
            <a:p>
              <a:endParaRPr lang="pt-BR"/>
            </a:p>
          </p:txBody>
        </p:sp>
        <p:sp>
          <p:nvSpPr>
            <p:cNvPr id="65583" name="Freeform 70"/>
            <p:cNvSpPr>
              <a:spLocks/>
            </p:cNvSpPr>
            <p:nvPr/>
          </p:nvSpPr>
          <p:spPr bwMode="auto">
            <a:xfrm>
              <a:off x="2825" y="2350"/>
              <a:ext cx="369" cy="163"/>
            </a:xfrm>
            <a:custGeom>
              <a:avLst/>
              <a:gdLst>
                <a:gd name="T0" fmla="*/ 1353062 w 235"/>
                <a:gd name="T1" fmla="*/ 634047 h 105"/>
                <a:gd name="T2" fmla="*/ 4979082 w 235"/>
                <a:gd name="T3" fmla="*/ 1876692 h 105"/>
                <a:gd name="T4" fmla="*/ 5810742 w 235"/>
                <a:gd name="T5" fmla="*/ 2788266 h 105"/>
                <a:gd name="T6" fmla="*/ 7427798 w 235"/>
                <a:gd name="T7" fmla="*/ 3120081 h 105"/>
                <a:gd name="T8" fmla="*/ 11849705 w 235"/>
                <a:gd name="T9" fmla="*/ 4030121 h 105"/>
                <a:gd name="T10" fmla="*/ 0 60000 65536"/>
                <a:gd name="T11" fmla="*/ 0 60000 65536"/>
                <a:gd name="T12" fmla="*/ 0 60000 65536"/>
                <a:gd name="T13" fmla="*/ 0 60000 65536"/>
                <a:gd name="T14" fmla="*/ 0 60000 65536"/>
                <a:gd name="T15" fmla="*/ 0 w 235"/>
                <a:gd name="T16" fmla="*/ 0 h 105"/>
                <a:gd name="T17" fmla="*/ 235 w 235"/>
                <a:gd name="T18" fmla="*/ 105 h 105"/>
              </a:gdLst>
              <a:ahLst/>
              <a:cxnLst>
                <a:cxn ang="T10">
                  <a:pos x="T0" y="T1"/>
                </a:cxn>
                <a:cxn ang="T11">
                  <a:pos x="T2" y="T3"/>
                </a:cxn>
                <a:cxn ang="T12">
                  <a:pos x="T4" y="T5"/>
                </a:cxn>
                <a:cxn ang="T13">
                  <a:pos x="T6" y="T7"/>
                </a:cxn>
                <a:cxn ang="T14">
                  <a:pos x="T8" y="T9"/>
                </a:cxn>
              </a:cxnLst>
              <a:rect l="T15" t="T16" r="T17" b="T18"/>
              <a:pathLst>
                <a:path w="235" h="105">
                  <a:moveTo>
                    <a:pt x="27" y="17"/>
                  </a:moveTo>
                  <a:cubicBezTo>
                    <a:pt x="90" y="80"/>
                    <a:pt x="0" y="0"/>
                    <a:pt x="99" y="49"/>
                  </a:cubicBezTo>
                  <a:cubicBezTo>
                    <a:pt x="108" y="53"/>
                    <a:pt x="107" y="68"/>
                    <a:pt x="115" y="73"/>
                  </a:cubicBezTo>
                  <a:cubicBezTo>
                    <a:pt x="124" y="79"/>
                    <a:pt x="136" y="78"/>
                    <a:pt x="147" y="81"/>
                  </a:cubicBezTo>
                  <a:cubicBezTo>
                    <a:pt x="172" y="89"/>
                    <a:pt x="207" y="105"/>
                    <a:pt x="235" y="105"/>
                  </a:cubicBezTo>
                </a:path>
              </a:pathLst>
            </a:custGeom>
            <a:noFill/>
            <a:ln w="9525">
              <a:solidFill>
                <a:schemeClr val="tx1"/>
              </a:solidFill>
              <a:round/>
              <a:headEnd/>
              <a:tailEnd/>
            </a:ln>
          </p:spPr>
          <p:txBody>
            <a:bodyPr/>
            <a:lstStyle/>
            <a:p>
              <a:endParaRPr lang="pt-BR"/>
            </a:p>
          </p:txBody>
        </p:sp>
        <p:sp>
          <p:nvSpPr>
            <p:cNvPr id="65584" name="Freeform 71"/>
            <p:cNvSpPr>
              <a:spLocks/>
            </p:cNvSpPr>
            <p:nvPr/>
          </p:nvSpPr>
          <p:spPr bwMode="auto">
            <a:xfrm>
              <a:off x="2980" y="2343"/>
              <a:ext cx="301" cy="87"/>
            </a:xfrm>
            <a:custGeom>
              <a:avLst/>
              <a:gdLst>
                <a:gd name="T0" fmla="*/ 0 w 192"/>
                <a:gd name="T1" fmla="*/ 2184171 h 56"/>
                <a:gd name="T2" fmla="*/ 4265540 w 192"/>
                <a:gd name="T3" fmla="*/ 923814 h 56"/>
                <a:gd name="T4" fmla="*/ 8942999 w 192"/>
                <a:gd name="T5" fmla="*/ 638760 h 56"/>
                <a:gd name="T6" fmla="*/ 9330279 w 192"/>
                <a:gd name="T7" fmla="*/ 0 h 56"/>
                <a:gd name="T8" fmla="*/ 0 60000 65536"/>
                <a:gd name="T9" fmla="*/ 0 60000 65536"/>
                <a:gd name="T10" fmla="*/ 0 60000 65536"/>
                <a:gd name="T11" fmla="*/ 0 60000 65536"/>
                <a:gd name="T12" fmla="*/ 0 w 192"/>
                <a:gd name="T13" fmla="*/ 0 h 56"/>
                <a:gd name="T14" fmla="*/ 192 w 192"/>
                <a:gd name="T15" fmla="*/ 56 h 56"/>
              </a:gdLst>
              <a:ahLst/>
              <a:cxnLst>
                <a:cxn ang="T8">
                  <a:pos x="T0" y="T1"/>
                </a:cxn>
                <a:cxn ang="T9">
                  <a:pos x="T2" y="T3"/>
                </a:cxn>
                <a:cxn ang="T10">
                  <a:pos x="T4" y="T5"/>
                </a:cxn>
                <a:cxn ang="T11">
                  <a:pos x="T6" y="T7"/>
                </a:cxn>
              </a:cxnLst>
              <a:rect l="T12" t="T13" r="T14" b="T15"/>
              <a:pathLst>
                <a:path w="192" h="56">
                  <a:moveTo>
                    <a:pt x="0" y="56"/>
                  </a:moveTo>
                  <a:cubicBezTo>
                    <a:pt x="32" y="48"/>
                    <a:pt x="55" y="28"/>
                    <a:pt x="88" y="24"/>
                  </a:cubicBezTo>
                  <a:cubicBezTo>
                    <a:pt x="120" y="20"/>
                    <a:pt x="153" y="23"/>
                    <a:pt x="184" y="16"/>
                  </a:cubicBezTo>
                  <a:cubicBezTo>
                    <a:pt x="190" y="15"/>
                    <a:pt x="189" y="5"/>
                    <a:pt x="192" y="0"/>
                  </a:cubicBezTo>
                </a:path>
              </a:pathLst>
            </a:custGeom>
            <a:noFill/>
            <a:ln w="9525">
              <a:solidFill>
                <a:schemeClr val="tx1"/>
              </a:solidFill>
              <a:round/>
              <a:headEnd/>
              <a:tailEnd/>
            </a:ln>
          </p:spPr>
          <p:txBody>
            <a:bodyPr/>
            <a:lstStyle/>
            <a:p>
              <a:endParaRPr lang="pt-BR"/>
            </a:p>
          </p:txBody>
        </p:sp>
        <p:sp>
          <p:nvSpPr>
            <p:cNvPr id="65585" name="Freeform 72"/>
            <p:cNvSpPr>
              <a:spLocks/>
            </p:cNvSpPr>
            <p:nvPr/>
          </p:nvSpPr>
          <p:spPr bwMode="auto">
            <a:xfrm>
              <a:off x="3042" y="2206"/>
              <a:ext cx="214" cy="198"/>
            </a:xfrm>
            <a:custGeom>
              <a:avLst/>
              <a:gdLst>
                <a:gd name="T0" fmla="*/ 0 w 136"/>
                <a:gd name="T1" fmla="*/ 4502365 h 128"/>
                <a:gd name="T2" fmla="*/ 1283139 w 136"/>
                <a:gd name="T3" fmla="*/ 3949527 h 128"/>
                <a:gd name="T4" fmla="*/ 2122727 w 136"/>
                <a:gd name="T5" fmla="*/ 3093681 h 128"/>
                <a:gd name="T6" fmla="*/ 5938320 w 136"/>
                <a:gd name="T7" fmla="*/ 2261597 h 128"/>
                <a:gd name="T8" fmla="*/ 6367128 w 136"/>
                <a:gd name="T9" fmla="*/ 0 h 128"/>
                <a:gd name="T10" fmla="*/ 0 60000 65536"/>
                <a:gd name="T11" fmla="*/ 0 60000 65536"/>
                <a:gd name="T12" fmla="*/ 0 60000 65536"/>
                <a:gd name="T13" fmla="*/ 0 60000 65536"/>
                <a:gd name="T14" fmla="*/ 0 60000 65536"/>
                <a:gd name="T15" fmla="*/ 0 w 136"/>
                <a:gd name="T16" fmla="*/ 0 h 128"/>
                <a:gd name="T17" fmla="*/ 136 w 136"/>
                <a:gd name="T18" fmla="*/ 128 h 128"/>
              </a:gdLst>
              <a:ahLst/>
              <a:cxnLst>
                <a:cxn ang="T10">
                  <a:pos x="T0" y="T1"/>
                </a:cxn>
                <a:cxn ang="T11">
                  <a:pos x="T2" y="T3"/>
                </a:cxn>
                <a:cxn ang="T12">
                  <a:pos x="T4" y="T5"/>
                </a:cxn>
                <a:cxn ang="T13">
                  <a:pos x="T6" y="T7"/>
                </a:cxn>
                <a:cxn ang="T14">
                  <a:pos x="T8" y="T9"/>
                </a:cxn>
              </a:cxnLst>
              <a:rect l="T15" t="T16" r="T17" b="T18"/>
              <a:pathLst>
                <a:path w="136" h="128">
                  <a:moveTo>
                    <a:pt x="0" y="128"/>
                  </a:moveTo>
                  <a:cubicBezTo>
                    <a:pt x="8" y="123"/>
                    <a:pt x="17" y="119"/>
                    <a:pt x="24" y="112"/>
                  </a:cubicBezTo>
                  <a:cubicBezTo>
                    <a:pt x="31" y="105"/>
                    <a:pt x="32" y="93"/>
                    <a:pt x="40" y="88"/>
                  </a:cubicBezTo>
                  <a:cubicBezTo>
                    <a:pt x="62" y="76"/>
                    <a:pt x="112" y="64"/>
                    <a:pt x="112" y="64"/>
                  </a:cubicBezTo>
                  <a:cubicBezTo>
                    <a:pt x="130" y="10"/>
                    <a:pt x="136" y="31"/>
                    <a:pt x="120" y="0"/>
                  </a:cubicBezTo>
                </a:path>
              </a:pathLst>
            </a:custGeom>
            <a:noFill/>
            <a:ln w="9525">
              <a:solidFill>
                <a:schemeClr val="tx1"/>
              </a:solidFill>
              <a:round/>
              <a:headEnd/>
              <a:tailEnd/>
            </a:ln>
          </p:spPr>
          <p:txBody>
            <a:bodyPr/>
            <a:lstStyle/>
            <a:p>
              <a:endParaRPr lang="pt-BR"/>
            </a:p>
          </p:txBody>
        </p:sp>
        <p:sp>
          <p:nvSpPr>
            <p:cNvPr id="65586" name="Freeform 73"/>
            <p:cNvSpPr>
              <a:spLocks/>
            </p:cNvSpPr>
            <p:nvPr/>
          </p:nvSpPr>
          <p:spPr bwMode="auto">
            <a:xfrm>
              <a:off x="3130" y="2156"/>
              <a:ext cx="201" cy="162"/>
            </a:xfrm>
            <a:custGeom>
              <a:avLst/>
              <a:gdLst>
                <a:gd name="T0" fmla="*/ 0 w 128"/>
                <a:gd name="T1" fmla="*/ 4326332 h 104"/>
                <a:gd name="T2" fmla="*/ 2831441 w 128"/>
                <a:gd name="T3" fmla="*/ 992759 h 104"/>
                <a:gd name="T4" fmla="*/ 6471916 w 128"/>
                <a:gd name="T5" fmla="*/ 0 h 104"/>
                <a:gd name="T6" fmla="*/ 0 60000 65536"/>
                <a:gd name="T7" fmla="*/ 0 60000 65536"/>
                <a:gd name="T8" fmla="*/ 0 60000 65536"/>
                <a:gd name="T9" fmla="*/ 0 w 128"/>
                <a:gd name="T10" fmla="*/ 0 h 104"/>
                <a:gd name="T11" fmla="*/ 128 w 128"/>
                <a:gd name="T12" fmla="*/ 104 h 104"/>
              </a:gdLst>
              <a:ahLst/>
              <a:cxnLst>
                <a:cxn ang="T6">
                  <a:pos x="T0" y="T1"/>
                </a:cxn>
                <a:cxn ang="T7">
                  <a:pos x="T2" y="T3"/>
                </a:cxn>
                <a:cxn ang="T8">
                  <a:pos x="T4" y="T5"/>
                </a:cxn>
              </a:cxnLst>
              <a:rect l="T9" t="T10" r="T11" b="T12"/>
              <a:pathLst>
                <a:path w="128" h="104">
                  <a:moveTo>
                    <a:pt x="0" y="104"/>
                  </a:moveTo>
                  <a:cubicBezTo>
                    <a:pt x="16" y="83"/>
                    <a:pt x="31" y="36"/>
                    <a:pt x="56" y="24"/>
                  </a:cubicBezTo>
                  <a:cubicBezTo>
                    <a:pt x="79" y="13"/>
                    <a:pt x="128" y="0"/>
                    <a:pt x="128" y="0"/>
                  </a:cubicBezTo>
                </a:path>
              </a:pathLst>
            </a:custGeom>
            <a:noFill/>
            <a:ln w="9525">
              <a:solidFill>
                <a:schemeClr val="tx1"/>
              </a:solidFill>
              <a:round/>
              <a:headEnd/>
              <a:tailEnd/>
            </a:ln>
          </p:spPr>
          <p:txBody>
            <a:bodyPr/>
            <a:lstStyle/>
            <a:p>
              <a:endParaRPr lang="pt-BR"/>
            </a:p>
          </p:txBody>
        </p:sp>
        <p:sp>
          <p:nvSpPr>
            <p:cNvPr id="65587" name="Freeform 74"/>
            <p:cNvSpPr>
              <a:spLocks/>
            </p:cNvSpPr>
            <p:nvPr/>
          </p:nvSpPr>
          <p:spPr bwMode="auto">
            <a:xfrm>
              <a:off x="3194" y="2071"/>
              <a:ext cx="87" cy="148"/>
            </a:xfrm>
            <a:custGeom>
              <a:avLst/>
              <a:gdLst>
                <a:gd name="T0" fmla="*/ 0 w 56"/>
                <a:gd name="T1" fmla="*/ 3113056 h 96"/>
                <a:gd name="T2" fmla="*/ 1901250 w 56"/>
                <a:gd name="T3" fmla="*/ 785331 h 96"/>
                <a:gd name="T4" fmla="*/ 2184171 w 56"/>
                <a:gd name="T5" fmla="*/ 0 h 96"/>
                <a:gd name="T6" fmla="*/ 0 60000 65536"/>
                <a:gd name="T7" fmla="*/ 0 60000 65536"/>
                <a:gd name="T8" fmla="*/ 0 60000 65536"/>
                <a:gd name="T9" fmla="*/ 0 w 56"/>
                <a:gd name="T10" fmla="*/ 0 h 96"/>
                <a:gd name="T11" fmla="*/ 56 w 56"/>
                <a:gd name="T12" fmla="*/ 96 h 96"/>
              </a:gdLst>
              <a:ahLst/>
              <a:cxnLst>
                <a:cxn ang="T6">
                  <a:pos x="T0" y="T1"/>
                </a:cxn>
                <a:cxn ang="T7">
                  <a:pos x="T2" y="T3"/>
                </a:cxn>
                <a:cxn ang="T8">
                  <a:pos x="T4" y="T5"/>
                </a:cxn>
              </a:cxnLst>
              <a:rect l="T9" t="T10" r="T11" b="T12"/>
              <a:pathLst>
                <a:path w="56" h="96">
                  <a:moveTo>
                    <a:pt x="0" y="96"/>
                  </a:moveTo>
                  <a:cubicBezTo>
                    <a:pt x="11" y="64"/>
                    <a:pt x="24" y="48"/>
                    <a:pt x="48" y="24"/>
                  </a:cubicBezTo>
                  <a:cubicBezTo>
                    <a:pt x="51" y="16"/>
                    <a:pt x="56" y="0"/>
                    <a:pt x="56" y="0"/>
                  </a:cubicBezTo>
                </a:path>
              </a:pathLst>
            </a:custGeom>
            <a:noFill/>
            <a:ln w="9525">
              <a:solidFill>
                <a:schemeClr val="tx1"/>
              </a:solidFill>
              <a:round/>
              <a:headEnd/>
              <a:tailEnd/>
            </a:ln>
          </p:spPr>
          <p:txBody>
            <a:bodyPr/>
            <a:lstStyle/>
            <a:p>
              <a:endParaRPr lang="pt-BR"/>
            </a:p>
          </p:txBody>
        </p:sp>
        <p:sp>
          <p:nvSpPr>
            <p:cNvPr id="65588" name="Freeform 75"/>
            <p:cNvSpPr>
              <a:spLocks/>
            </p:cNvSpPr>
            <p:nvPr/>
          </p:nvSpPr>
          <p:spPr bwMode="auto">
            <a:xfrm>
              <a:off x="3251" y="2572"/>
              <a:ext cx="188" cy="60"/>
            </a:xfrm>
            <a:custGeom>
              <a:avLst/>
              <a:gdLst>
                <a:gd name="T0" fmla="*/ 0 w 120"/>
                <a:gd name="T1" fmla="*/ 77214 h 38"/>
                <a:gd name="T2" fmla="*/ 4202822 w 120"/>
                <a:gd name="T3" fmla="*/ 508348 h 38"/>
                <a:gd name="T4" fmla="*/ 4576958 w 120"/>
                <a:gd name="T5" fmla="*/ 1889157 h 38"/>
                <a:gd name="T6" fmla="*/ 5745487 w 120"/>
                <a:gd name="T7" fmla="*/ 1889157 h 38"/>
                <a:gd name="T8" fmla="*/ 0 60000 65536"/>
                <a:gd name="T9" fmla="*/ 0 60000 65536"/>
                <a:gd name="T10" fmla="*/ 0 60000 65536"/>
                <a:gd name="T11" fmla="*/ 0 60000 65536"/>
                <a:gd name="T12" fmla="*/ 0 w 120"/>
                <a:gd name="T13" fmla="*/ 0 h 38"/>
                <a:gd name="T14" fmla="*/ 120 w 120"/>
                <a:gd name="T15" fmla="*/ 38 h 38"/>
              </a:gdLst>
              <a:ahLst/>
              <a:cxnLst>
                <a:cxn ang="T8">
                  <a:pos x="T0" y="T1"/>
                </a:cxn>
                <a:cxn ang="T9">
                  <a:pos x="T2" y="T3"/>
                </a:cxn>
                <a:cxn ang="T10">
                  <a:pos x="T4" y="T5"/>
                </a:cxn>
                <a:cxn ang="T11">
                  <a:pos x="T6" y="T7"/>
                </a:cxn>
              </a:cxnLst>
              <a:rect l="T12" t="T13" r="T14" b="T15"/>
              <a:pathLst>
                <a:path w="120" h="38">
                  <a:moveTo>
                    <a:pt x="0" y="1"/>
                  </a:moveTo>
                  <a:cubicBezTo>
                    <a:pt x="29" y="4"/>
                    <a:pt x="60" y="0"/>
                    <a:pt x="88" y="9"/>
                  </a:cubicBezTo>
                  <a:cubicBezTo>
                    <a:pt x="96" y="12"/>
                    <a:pt x="89" y="28"/>
                    <a:pt x="96" y="33"/>
                  </a:cubicBezTo>
                  <a:cubicBezTo>
                    <a:pt x="102" y="38"/>
                    <a:pt x="112" y="33"/>
                    <a:pt x="120" y="33"/>
                  </a:cubicBezTo>
                </a:path>
              </a:pathLst>
            </a:custGeom>
            <a:noFill/>
            <a:ln w="9525">
              <a:solidFill>
                <a:schemeClr val="tx1"/>
              </a:solidFill>
              <a:round/>
              <a:headEnd/>
              <a:tailEnd/>
            </a:ln>
          </p:spPr>
          <p:txBody>
            <a:bodyPr/>
            <a:lstStyle/>
            <a:p>
              <a:endParaRPr lang="pt-BR"/>
            </a:p>
          </p:txBody>
        </p:sp>
        <p:sp>
          <p:nvSpPr>
            <p:cNvPr id="65589" name="Freeform 76"/>
            <p:cNvSpPr>
              <a:spLocks/>
            </p:cNvSpPr>
            <p:nvPr/>
          </p:nvSpPr>
          <p:spPr bwMode="auto">
            <a:xfrm>
              <a:off x="3190" y="2442"/>
              <a:ext cx="89" cy="232"/>
            </a:xfrm>
            <a:custGeom>
              <a:avLst/>
              <a:gdLst>
                <a:gd name="T0" fmla="*/ 879489 w 56"/>
                <a:gd name="T1" fmla="*/ 0 h 149"/>
                <a:gd name="T2" fmla="*/ 3046589 w 56"/>
                <a:gd name="T3" fmla="*/ 3315084 h 149"/>
                <a:gd name="T4" fmla="*/ 2506494 w 56"/>
                <a:gd name="T5" fmla="*/ 4280699 h 149"/>
                <a:gd name="T6" fmla="*/ 2506494 w 56"/>
                <a:gd name="T7" fmla="*/ 5928275 h 149"/>
                <a:gd name="T8" fmla="*/ 0 60000 65536"/>
                <a:gd name="T9" fmla="*/ 0 60000 65536"/>
                <a:gd name="T10" fmla="*/ 0 60000 65536"/>
                <a:gd name="T11" fmla="*/ 0 60000 65536"/>
                <a:gd name="T12" fmla="*/ 0 w 56"/>
                <a:gd name="T13" fmla="*/ 0 h 149"/>
                <a:gd name="T14" fmla="*/ 56 w 56"/>
                <a:gd name="T15" fmla="*/ 149 h 149"/>
              </a:gdLst>
              <a:ahLst/>
              <a:cxnLst>
                <a:cxn ang="T8">
                  <a:pos x="T0" y="T1"/>
                </a:cxn>
                <a:cxn ang="T9">
                  <a:pos x="T2" y="T3"/>
                </a:cxn>
                <a:cxn ang="T10">
                  <a:pos x="T4" y="T5"/>
                </a:cxn>
                <a:cxn ang="T11">
                  <a:pos x="T6" y="T7"/>
                </a:cxn>
              </a:cxnLst>
              <a:rect l="T12" t="T13" r="T14" b="T15"/>
              <a:pathLst>
                <a:path w="56" h="149">
                  <a:moveTo>
                    <a:pt x="13" y="0"/>
                  </a:moveTo>
                  <a:cubicBezTo>
                    <a:pt x="0" y="51"/>
                    <a:pt x="18" y="40"/>
                    <a:pt x="45" y="80"/>
                  </a:cubicBezTo>
                  <a:cubicBezTo>
                    <a:pt x="42" y="88"/>
                    <a:pt x="37" y="96"/>
                    <a:pt x="37" y="104"/>
                  </a:cubicBezTo>
                  <a:cubicBezTo>
                    <a:pt x="37" y="149"/>
                    <a:pt x="56" y="125"/>
                    <a:pt x="37" y="144"/>
                  </a:cubicBezTo>
                </a:path>
              </a:pathLst>
            </a:custGeom>
            <a:noFill/>
            <a:ln w="9525">
              <a:solidFill>
                <a:schemeClr val="tx1"/>
              </a:solidFill>
              <a:round/>
              <a:headEnd/>
              <a:tailEnd/>
            </a:ln>
          </p:spPr>
          <p:txBody>
            <a:bodyPr/>
            <a:lstStyle/>
            <a:p>
              <a:endParaRPr lang="pt-BR"/>
            </a:p>
          </p:txBody>
        </p:sp>
        <p:sp>
          <p:nvSpPr>
            <p:cNvPr id="65590" name="Freeform 77"/>
            <p:cNvSpPr>
              <a:spLocks/>
            </p:cNvSpPr>
            <p:nvPr/>
          </p:nvSpPr>
          <p:spPr bwMode="auto">
            <a:xfrm>
              <a:off x="3204" y="2415"/>
              <a:ext cx="187" cy="122"/>
            </a:xfrm>
            <a:custGeom>
              <a:avLst/>
              <a:gdLst>
                <a:gd name="T0" fmla="*/ 0 w 120"/>
                <a:gd name="T1" fmla="*/ 2165182 h 79"/>
                <a:gd name="T2" fmla="*/ 5033517 w 120"/>
                <a:gd name="T3" fmla="*/ 0 h 79"/>
                <a:gd name="T4" fmla="*/ 0 60000 65536"/>
                <a:gd name="T5" fmla="*/ 0 60000 65536"/>
                <a:gd name="T6" fmla="*/ 0 w 120"/>
                <a:gd name="T7" fmla="*/ 0 h 79"/>
                <a:gd name="T8" fmla="*/ 120 w 120"/>
                <a:gd name="T9" fmla="*/ 79 h 79"/>
              </a:gdLst>
              <a:ahLst/>
              <a:cxnLst>
                <a:cxn ang="T4">
                  <a:pos x="T0" y="T1"/>
                </a:cxn>
                <a:cxn ang="T5">
                  <a:pos x="T2" y="T3"/>
                </a:cxn>
              </a:cxnLst>
              <a:rect l="T6" t="T7" r="T8" b="T9"/>
              <a:pathLst>
                <a:path w="120" h="79">
                  <a:moveTo>
                    <a:pt x="0" y="64"/>
                  </a:moveTo>
                  <a:cubicBezTo>
                    <a:pt x="96" y="50"/>
                    <a:pt x="120" y="79"/>
                    <a:pt x="120" y="0"/>
                  </a:cubicBezTo>
                </a:path>
              </a:pathLst>
            </a:custGeom>
            <a:noFill/>
            <a:ln w="9525">
              <a:solidFill>
                <a:schemeClr val="tx1"/>
              </a:solidFill>
              <a:round/>
              <a:headEnd/>
              <a:tailEnd/>
            </a:ln>
          </p:spPr>
          <p:txBody>
            <a:bodyPr/>
            <a:lstStyle/>
            <a:p>
              <a:endParaRPr lang="pt-BR"/>
            </a:p>
          </p:txBody>
        </p:sp>
        <p:sp>
          <p:nvSpPr>
            <p:cNvPr id="65591" name="Freeform 78"/>
            <p:cNvSpPr>
              <a:spLocks/>
            </p:cNvSpPr>
            <p:nvPr/>
          </p:nvSpPr>
          <p:spPr bwMode="auto">
            <a:xfrm>
              <a:off x="3199" y="2323"/>
              <a:ext cx="388" cy="199"/>
            </a:xfrm>
            <a:custGeom>
              <a:avLst/>
              <a:gdLst>
                <a:gd name="T0" fmla="*/ 0 w 248"/>
                <a:gd name="T1" fmla="*/ 5076589 h 128"/>
                <a:gd name="T2" fmla="*/ 2611065 w 248"/>
                <a:gd name="T3" fmla="*/ 4456508 h 128"/>
                <a:gd name="T4" fmla="*/ 4085052 w 248"/>
                <a:gd name="T5" fmla="*/ 648853 h 128"/>
                <a:gd name="T6" fmla="*/ 7028402 w 248"/>
                <a:gd name="T7" fmla="*/ 319026 h 128"/>
                <a:gd name="T8" fmla="*/ 11474143 w 248"/>
                <a:gd name="T9" fmla="*/ 0 h 128"/>
                <a:gd name="T10" fmla="*/ 0 60000 65536"/>
                <a:gd name="T11" fmla="*/ 0 60000 65536"/>
                <a:gd name="T12" fmla="*/ 0 60000 65536"/>
                <a:gd name="T13" fmla="*/ 0 60000 65536"/>
                <a:gd name="T14" fmla="*/ 0 60000 65536"/>
                <a:gd name="T15" fmla="*/ 0 w 248"/>
                <a:gd name="T16" fmla="*/ 0 h 128"/>
                <a:gd name="T17" fmla="*/ 248 w 248"/>
                <a:gd name="T18" fmla="*/ 128 h 128"/>
              </a:gdLst>
              <a:ahLst/>
              <a:cxnLst>
                <a:cxn ang="T10">
                  <a:pos x="T0" y="T1"/>
                </a:cxn>
                <a:cxn ang="T11">
                  <a:pos x="T2" y="T3"/>
                </a:cxn>
                <a:cxn ang="T12">
                  <a:pos x="T4" y="T5"/>
                </a:cxn>
                <a:cxn ang="T13">
                  <a:pos x="T6" y="T7"/>
                </a:cxn>
                <a:cxn ang="T14">
                  <a:pos x="T8" y="T9"/>
                </a:cxn>
              </a:cxnLst>
              <a:rect l="T15" t="T16" r="T17" b="T18"/>
              <a:pathLst>
                <a:path w="248" h="128">
                  <a:moveTo>
                    <a:pt x="0" y="128"/>
                  </a:moveTo>
                  <a:cubicBezTo>
                    <a:pt x="19" y="123"/>
                    <a:pt x="45" y="128"/>
                    <a:pt x="56" y="112"/>
                  </a:cubicBezTo>
                  <a:cubicBezTo>
                    <a:pt x="86" y="68"/>
                    <a:pt x="34" y="31"/>
                    <a:pt x="88" y="16"/>
                  </a:cubicBezTo>
                  <a:cubicBezTo>
                    <a:pt x="109" y="10"/>
                    <a:pt x="131" y="10"/>
                    <a:pt x="152" y="8"/>
                  </a:cubicBezTo>
                  <a:cubicBezTo>
                    <a:pt x="184" y="5"/>
                    <a:pt x="248" y="0"/>
                    <a:pt x="248" y="0"/>
                  </a:cubicBezTo>
                </a:path>
              </a:pathLst>
            </a:custGeom>
            <a:noFill/>
            <a:ln w="9525">
              <a:solidFill>
                <a:schemeClr val="tx1"/>
              </a:solidFill>
              <a:round/>
              <a:headEnd/>
              <a:tailEnd/>
            </a:ln>
          </p:spPr>
          <p:txBody>
            <a:bodyPr/>
            <a:lstStyle/>
            <a:p>
              <a:endParaRPr lang="pt-BR"/>
            </a:p>
          </p:txBody>
        </p:sp>
        <p:sp>
          <p:nvSpPr>
            <p:cNvPr id="65592" name="Freeform 79"/>
            <p:cNvSpPr>
              <a:spLocks/>
            </p:cNvSpPr>
            <p:nvPr/>
          </p:nvSpPr>
          <p:spPr bwMode="auto">
            <a:xfrm>
              <a:off x="3359" y="2584"/>
              <a:ext cx="214" cy="26"/>
            </a:xfrm>
            <a:custGeom>
              <a:avLst/>
              <a:gdLst>
                <a:gd name="T0" fmla="*/ 0 w 136"/>
                <a:gd name="T1" fmla="*/ 0 h 16"/>
                <a:gd name="T2" fmla="*/ 7218906 w 136"/>
                <a:gd name="T3" fmla="*/ 1817832 h 16"/>
                <a:gd name="T4" fmla="*/ 0 60000 65536"/>
                <a:gd name="T5" fmla="*/ 0 60000 65536"/>
                <a:gd name="T6" fmla="*/ 0 w 136"/>
                <a:gd name="T7" fmla="*/ 0 h 16"/>
                <a:gd name="T8" fmla="*/ 136 w 136"/>
                <a:gd name="T9" fmla="*/ 16 h 16"/>
              </a:gdLst>
              <a:ahLst/>
              <a:cxnLst>
                <a:cxn ang="T4">
                  <a:pos x="T0" y="T1"/>
                </a:cxn>
                <a:cxn ang="T5">
                  <a:pos x="T2" y="T3"/>
                </a:cxn>
              </a:cxnLst>
              <a:rect l="T6" t="T7" r="T8" b="T9"/>
              <a:pathLst>
                <a:path w="136" h="16">
                  <a:moveTo>
                    <a:pt x="0" y="0"/>
                  </a:moveTo>
                  <a:cubicBezTo>
                    <a:pt x="31" y="3"/>
                    <a:pt x="99" y="16"/>
                    <a:pt x="136" y="16"/>
                  </a:cubicBezTo>
                </a:path>
              </a:pathLst>
            </a:custGeom>
            <a:noFill/>
            <a:ln w="9525">
              <a:solidFill>
                <a:schemeClr val="tx1"/>
              </a:solidFill>
              <a:round/>
              <a:headEnd/>
              <a:tailEnd/>
            </a:ln>
          </p:spPr>
          <p:txBody>
            <a:bodyPr/>
            <a:lstStyle/>
            <a:p>
              <a:endParaRPr lang="pt-BR"/>
            </a:p>
          </p:txBody>
        </p:sp>
        <p:sp>
          <p:nvSpPr>
            <p:cNvPr id="65593" name="Freeform 80"/>
            <p:cNvSpPr>
              <a:spLocks/>
            </p:cNvSpPr>
            <p:nvPr/>
          </p:nvSpPr>
          <p:spPr bwMode="auto">
            <a:xfrm>
              <a:off x="3122" y="2094"/>
              <a:ext cx="83" cy="200"/>
            </a:xfrm>
            <a:custGeom>
              <a:avLst/>
              <a:gdLst>
                <a:gd name="T0" fmla="*/ 607992 w 53"/>
                <a:gd name="T1" fmla="*/ 5724730 h 128"/>
                <a:gd name="T2" fmla="*/ 1002875 w 53"/>
                <a:gd name="T3" fmla="*/ 3211149 h 128"/>
                <a:gd name="T4" fmla="*/ 1002875 w 53"/>
                <a:gd name="T5" fmla="*/ 1068764 h 128"/>
                <a:gd name="T6" fmla="*/ 2512695 w 53"/>
                <a:gd name="T7" fmla="*/ 0 h 128"/>
                <a:gd name="T8" fmla="*/ 0 60000 65536"/>
                <a:gd name="T9" fmla="*/ 0 60000 65536"/>
                <a:gd name="T10" fmla="*/ 0 60000 65536"/>
                <a:gd name="T11" fmla="*/ 0 60000 65536"/>
                <a:gd name="T12" fmla="*/ 0 w 53"/>
                <a:gd name="T13" fmla="*/ 0 h 128"/>
                <a:gd name="T14" fmla="*/ 53 w 53"/>
                <a:gd name="T15" fmla="*/ 128 h 128"/>
              </a:gdLst>
              <a:ahLst/>
              <a:cxnLst>
                <a:cxn ang="T8">
                  <a:pos x="T0" y="T1"/>
                </a:cxn>
                <a:cxn ang="T9">
                  <a:pos x="T2" y="T3"/>
                </a:cxn>
                <a:cxn ang="T10">
                  <a:pos x="T4" y="T5"/>
                </a:cxn>
                <a:cxn ang="T11">
                  <a:pos x="T6" y="T7"/>
                </a:cxn>
              </a:cxnLst>
              <a:rect l="T12" t="T13" r="T14" b="T15"/>
              <a:pathLst>
                <a:path w="53" h="128">
                  <a:moveTo>
                    <a:pt x="13" y="128"/>
                  </a:moveTo>
                  <a:cubicBezTo>
                    <a:pt x="16" y="109"/>
                    <a:pt x="21" y="91"/>
                    <a:pt x="21" y="72"/>
                  </a:cubicBezTo>
                  <a:cubicBezTo>
                    <a:pt x="21" y="45"/>
                    <a:pt x="0" y="51"/>
                    <a:pt x="21" y="24"/>
                  </a:cubicBezTo>
                  <a:cubicBezTo>
                    <a:pt x="29" y="14"/>
                    <a:pt x="44" y="9"/>
                    <a:pt x="53" y="0"/>
                  </a:cubicBezTo>
                </a:path>
              </a:pathLst>
            </a:custGeom>
            <a:noFill/>
            <a:ln w="9525">
              <a:solidFill>
                <a:schemeClr val="tx1"/>
              </a:solidFill>
              <a:round/>
              <a:headEnd/>
              <a:tailEnd/>
            </a:ln>
          </p:spPr>
          <p:txBody>
            <a:bodyPr/>
            <a:lstStyle/>
            <a:p>
              <a:endParaRPr lang="pt-BR"/>
            </a:p>
          </p:txBody>
        </p:sp>
        <p:sp>
          <p:nvSpPr>
            <p:cNvPr id="65594" name="Freeform 81"/>
            <p:cNvSpPr>
              <a:spLocks/>
            </p:cNvSpPr>
            <p:nvPr/>
          </p:nvSpPr>
          <p:spPr bwMode="auto">
            <a:xfrm>
              <a:off x="3378" y="2379"/>
              <a:ext cx="152" cy="20"/>
            </a:xfrm>
            <a:custGeom>
              <a:avLst/>
              <a:gdLst>
                <a:gd name="T0" fmla="*/ 0 w 96"/>
                <a:gd name="T1" fmla="*/ 0 h 13"/>
                <a:gd name="T2" fmla="*/ 5932588 w 96"/>
                <a:gd name="T3" fmla="*/ 238071 h 13"/>
                <a:gd name="T4" fmla="*/ 0 60000 65536"/>
                <a:gd name="T5" fmla="*/ 0 60000 65536"/>
                <a:gd name="T6" fmla="*/ 0 w 96"/>
                <a:gd name="T7" fmla="*/ 0 h 13"/>
                <a:gd name="T8" fmla="*/ 96 w 96"/>
                <a:gd name="T9" fmla="*/ 13 h 13"/>
              </a:gdLst>
              <a:ahLst/>
              <a:cxnLst>
                <a:cxn ang="T4">
                  <a:pos x="T0" y="T1"/>
                </a:cxn>
                <a:cxn ang="T5">
                  <a:pos x="T2" y="T3"/>
                </a:cxn>
              </a:cxnLst>
              <a:rect l="T6" t="T7" r="T8" b="T9"/>
              <a:pathLst>
                <a:path w="96" h="13">
                  <a:moveTo>
                    <a:pt x="0" y="0"/>
                  </a:moveTo>
                  <a:cubicBezTo>
                    <a:pt x="53" y="13"/>
                    <a:pt x="21" y="8"/>
                    <a:pt x="96" y="8"/>
                  </a:cubicBezTo>
                </a:path>
              </a:pathLst>
            </a:custGeom>
            <a:noFill/>
            <a:ln w="9525">
              <a:solidFill>
                <a:schemeClr val="tx1"/>
              </a:solidFill>
              <a:round/>
              <a:headEnd/>
              <a:tailEnd/>
            </a:ln>
          </p:spPr>
          <p:txBody>
            <a:bodyPr/>
            <a:lstStyle/>
            <a:p>
              <a:endParaRPr lang="pt-BR"/>
            </a:p>
          </p:txBody>
        </p:sp>
        <p:sp>
          <p:nvSpPr>
            <p:cNvPr id="65595" name="Freeform 82"/>
            <p:cNvSpPr>
              <a:spLocks/>
            </p:cNvSpPr>
            <p:nvPr/>
          </p:nvSpPr>
          <p:spPr bwMode="auto">
            <a:xfrm>
              <a:off x="3386" y="2101"/>
              <a:ext cx="188" cy="86"/>
            </a:xfrm>
            <a:custGeom>
              <a:avLst/>
              <a:gdLst>
                <a:gd name="T0" fmla="*/ 0 w 120"/>
                <a:gd name="T1" fmla="*/ 1660376 h 56"/>
                <a:gd name="T2" fmla="*/ 4959459 w 120"/>
                <a:gd name="T3" fmla="*/ 943712 h 56"/>
                <a:gd name="T4" fmla="*/ 5745487 w 120"/>
                <a:gd name="T5" fmla="*/ 0 h 56"/>
                <a:gd name="T6" fmla="*/ 0 60000 65536"/>
                <a:gd name="T7" fmla="*/ 0 60000 65536"/>
                <a:gd name="T8" fmla="*/ 0 60000 65536"/>
                <a:gd name="T9" fmla="*/ 0 w 120"/>
                <a:gd name="T10" fmla="*/ 0 h 56"/>
                <a:gd name="T11" fmla="*/ 120 w 120"/>
                <a:gd name="T12" fmla="*/ 56 h 56"/>
              </a:gdLst>
              <a:ahLst/>
              <a:cxnLst>
                <a:cxn ang="T6">
                  <a:pos x="T0" y="T1"/>
                </a:cxn>
                <a:cxn ang="T7">
                  <a:pos x="T2" y="T3"/>
                </a:cxn>
                <a:cxn ang="T8">
                  <a:pos x="T4" y="T5"/>
                </a:cxn>
              </a:cxnLst>
              <a:rect l="T9" t="T10" r="T11" b="T12"/>
              <a:pathLst>
                <a:path w="120" h="56">
                  <a:moveTo>
                    <a:pt x="0" y="56"/>
                  </a:moveTo>
                  <a:cubicBezTo>
                    <a:pt x="66" y="34"/>
                    <a:pt x="31" y="42"/>
                    <a:pt x="104" y="32"/>
                  </a:cubicBezTo>
                  <a:cubicBezTo>
                    <a:pt x="113" y="4"/>
                    <a:pt x="106" y="14"/>
                    <a:pt x="120" y="0"/>
                  </a:cubicBezTo>
                </a:path>
              </a:pathLst>
            </a:custGeom>
            <a:noFill/>
            <a:ln w="9525">
              <a:solidFill>
                <a:schemeClr val="tx1"/>
              </a:solidFill>
              <a:round/>
              <a:headEnd/>
              <a:tailEnd/>
            </a:ln>
          </p:spPr>
          <p:txBody>
            <a:bodyPr/>
            <a:lstStyle/>
            <a:p>
              <a:endParaRPr lang="pt-BR"/>
            </a:p>
          </p:txBody>
        </p:sp>
        <p:sp>
          <p:nvSpPr>
            <p:cNvPr id="65596" name="Freeform 83"/>
            <p:cNvSpPr>
              <a:spLocks/>
            </p:cNvSpPr>
            <p:nvPr/>
          </p:nvSpPr>
          <p:spPr bwMode="auto">
            <a:xfrm>
              <a:off x="3355" y="2082"/>
              <a:ext cx="101" cy="321"/>
            </a:xfrm>
            <a:custGeom>
              <a:avLst/>
              <a:gdLst>
                <a:gd name="T0" fmla="*/ 1234396 w 63"/>
                <a:gd name="T1" fmla="*/ 0 h 208"/>
                <a:gd name="T2" fmla="*/ 5249592 w 63"/>
                <a:gd name="T3" fmla="*/ 3187939 h 208"/>
                <a:gd name="T4" fmla="*/ 583079 w 63"/>
                <a:gd name="T5" fmla="*/ 5328338 h 208"/>
                <a:gd name="T6" fmla="*/ 4550958 w 63"/>
                <a:gd name="T7" fmla="*/ 6925872 h 208"/>
                <a:gd name="T8" fmla="*/ 0 60000 65536"/>
                <a:gd name="T9" fmla="*/ 0 60000 65536"/>
                <a:gd name="T10" fmla="*/ 0 60000 65536"/>
                <a:gd name="T11" fmla="*/ 0 60000 65536"/>
                <a:gd name="T12" fmla="*/ 0 w 63"/>
                <a:gd name="T13" fmla="*/ 0 h 208"/>
                <a:gd name="T14" fmla="*/ 63 w 63"/>
                <a:gd name="T15" fmla="*/ 208 h 208"/>
              </a:gdLst>
              <a:ahLst/>
              <a:cxnLst>
                <a:cxn ang="T8">
                  <a:pos x="T0" y="T1"/>
                </a:cxn>
                <a:cxn ang="T9">
                  <a:pos x="T2" y="T3"/>
                </a:cxn>
                <a:cxn ang="T10">
                  <a:pos x="T4" y="T5"/>
                </a:cxn>
                <a:cxn ang="T11">
                  <a:pos x="T6" y="T7"/>
                </a:cxn>
              </a:cxnLst>
              <a:rect l="T12" t="T13" r="T14" b="T15"/>
              <a:pathLst>
                <a:path w="63" h="208">
                  <a:moveTo>
                    <a:pt x="15" y="0"/>
                  </a:moveTo>
                  <a:cubicBezTo>
                    <a:pt x="29" y="57"/>
                    <a:pt x="0" y="80"/>
                    <a:pt x="63" y="96"/>
                  </a:cubicBezTo>
                  <a:cubicBezTo>
                    <a:pt x="26" y="152"/>
                    <a:pt x="47" y="133"/>
                    <a:pt x="7" y="160"/>
                  </a:cubicBezTo>
                  <a:cubicBezTo>
                    <a:pt x="18" y="176"/>
                    <a:pt x="32" y="208"/>
                    <a:pt x="55" y="208"/>
                  </a:cubicBezTo>
                </a:path>
              </a:pathLst>
            </a:custGeom>
            <a:noFill/>
            <a:ln w="9525">
              <a:solidFill>
                <a:schemeClr val="tx1"/>
              </a:solidFill>
              <a:round/>
              <a:headEnd/>
              <a:tailEnd/>
            </a:ln>
          </p:spPr>
          <p:txBody>
            <a:bodyPr/>
            <a:lstStyle/>
            <a:p>
              <a:endParaRPr lang="pt-BR"/>
            </a:p>
          </p:txBody>
        </p:sp>
        <p:sp>
          <p:nvSpPr>
            <p:cNvPr id="65597" name="Oval 84"/>
            <p:cNvSpPr>
              <a:spLocks noChangeArrowheads="1"/>
            </p:cNvSpPr>
            <p:nvPr/>
          </p:nvSpPr>
          <p:spPr bwMode="auto">
            <a:xfrm rot="-1606730">
              <a:off x="3250" y="2044"/>
              <a:ext cx="60" cy="50"/>
            </a:xfrm>
            <a:prstGeom prst="ellipse">
              <a:avLst/>
            </a:prstGeom>
            <a:solidFill>
              <a:schemeClr val="tx1"/>
            </a:solidFill>
            <a:ln w="9525">
              <a:solidFill>
                <a:schemeClr val="tx1"/>
              </a:solidFill>
              <a:round/>
              <a:headEnd/>
              <a:tailEnd/>
            </a:ln>
          </p:spPr>
          <p:txBody>
            <a:bodyPr wrap="none" anchor="ctr"/>
            <a:lstStyle/>
            <a:p>
              <a:endParaRPr lang="pt-BR"/>
            </a:p>
          </p:txBody>
        </p:sp>
        <p:sp>
          <p:nvSpPr>
            <p:cNvPr id="65598" name="Freeform 85"/>
            <p:cNvSpPr>
              <a:spLocks/>
            </p:cNvSpPr>
            <p:nvPr/>
          </p:nvSpPr>
          <p:spPr bwMode="auto">
            <a:xfrm>
              <a:off x="2927" y="2057"/>
              <a:ext cx="115" cy="224"/>
            </a:xfrm>
            <a:custGeom>
              <a:avLst/>
              <a:gdLst>
                <a:gd name="T0" fmla="*/ 413593 w 74"/>
                <a:gd name="T1" fmla="*/ 5795231 h 144"/>
                <a:gd name="T2" fmla="*/ 1009137 w 74"/>
                <a:gd name="T3" fmla="*/ 2252107 h 144"/>
                <a:gd name="T4" fmla="*/ 2289232 w 74"/>
                <a:gd name="T5" fmla="*/ 964359 h 144"/>
                <a:gd name="T6" fmla="*/ 2915632 w 74"/>
                <a:gd name="T7" fmla="*/ 0 h 144"/>
                <a:gd name="T8" fmla="*/ 0 60000 65536"/>
                <a:gd name="T9" fmla="*/ 0 60000 65536"/>
                <a:gd name="T10" fmla="*/ 0 60000 65536"/>
                <a:gd name="T11" fmla="*/ 0 60000 65536"/>
                <a:gd name="T12" fmla="*/ 0 w 74"/>
                <a:gd name="T13" fmla="*/ 0 h 144"/>
                <a:gd name="T14" fmla="*/ 74 w 74"/>
                <a:gd name="T15" fmla="*/ 144 h 144"/>
              </a:gdLst>
              <a:ahLst/>
              <a:cxnLst>
                <a:cxn ang="T8">
                  <a:pos x="T0" y="T1"/>
                </a:cxn>
                <a:cxn ang="T9">
                  <a:pos x="T2" y="T3"/>
                </a:cxn>
                <a:cxn ang="T10">
                  <a:pos x="T4" y="T5"/>
                </a:cxn>
                <a:cxn ang="T11">
                  <a:pos x="T6" y="T7"/>
                </a:cxn>
              </a:cxnLst>
              <a:rect l="T12" t="T13" r="T14" b="T15"/>
              <a:pathLst>
                <a:path w="74" h="144">
                  <a:moveTo>
                    <a:pt x="10" y="144"/>
                  </a:moveTo>
                  <a:cubicBezTo>
                    <a:pt x="0" y="94"/>
                    <a:pt x="5" y="97"/>
                    <a:pt x="26" y="56"/>
                  </a:cubicBezTo>
                  <a:cubicBezTo>
                    <a:pt x="43" y="22"/>
                    <a:pt x="20" y="37"/>
                    <a:pt x="58" y="24"/>
                  </a:cubicBezTo>
                  <a:cubicBezTo>
                    <a:pt x="63" y="16"/>
                    <a:pt x="74" y="0"/>
                    <a:pt x="74" y="0"/>
                  </a:cubicBezTo>
                </a:path>
              </a:pathLst>
            </a:custGeom>
            <a:noFill/>
            <a:ln w="9525">
              <a:solidFill>
                <a:schemeClr val="tx1"/>
              </a:solidFill>
              <a:round/>
              <a:headEnd/>
              <a:tailEnd/>
            </a:ln>
          </p:spPr>
          <p:txBody>
            <a:bodyPr/>
            <a:lstStyle/>
            <a:p>
              <a:endParaRPr lang="pt-BR"/>
            </a:p>
          </p:txBody>
        </p:sp>
        <p:sp>
          <p:nvSpPr>
            <p:cNvPr id="65599" name="Freeform 86"/>
            <p:cNvSpPr>
              <a:spLocks/>
            </p:cNvSpPr>
            <p:nvPr/>
          </p:nvSpPr>
          <p:spPr bwMode="auto">
            <a:xfrm>
              <a:off x="2779" y="1987"/>
              <a:ext cx="514" cy="96"/>
            </a:xfrm>
            <a:custGeom>
              <a:avLst/>
              <a:gdLst>
                <a:gd name="T0" fmla="*/ 0 w 328"/>
                <a:gd name="T1" fmla="*/ 2246863 h 62"/>
                <a:gd name="T2" fmla="*/ 15762763 w 328"/>
                <a:gd name="T3" fmla="*/ 797980 h 62"/>
                <a:gd name="T4" fmla="*/ 0 60000 65536"/>
                <a:gd name="T5" fmla="*/ 0 60000 65536"/>
                <a:gd name="T6" fmla="*/ 0 w 328"/>
                <a:gd name="T7" fmla="*/ 0 h 62"/>
                <a:gd name="T8" fmla="*/ 328 w 328"/>
                <a:gd name="T9" fmla="*/ 62 h 62"/>
              </a:gdLst>
              <a:ahLst/>
              <a:cxnLst>
                <a:cxn ang="T4">
                  <a:pos x="T0" y="T1"/>
                </a:cxn>
                <a:cxn ang="T5">
                  <a:pos x="T2" y="T3"/>
                </a:cxn>
              </a:cxnLst>
              <a:rect l="T6" t="T7" r="T8" b="T9"/>
              <a:pathLst>
                <a:path w="328" h="62">
                  <a:moveTo>
                    <a:pt x="0" y="62"/>
                  </a:moveTo>
                  <a:cubicBezTo>
                    <a:pt x="41" y="0"/>
                    <a:pt x="294" y="22"/>
                    <a:pt x="328" y="22"/>
                  </a:cubicBezTo>
                </a:path>
              </a:pathLst>
            </a:custGeom>
            <a:noFill/>
            <a:ln w="9525">
              <a:solidFill>
                <a:schemeClr val="tx1"/>
              </a:solidFill>
              <a:round/>
              <a:headEnd/>
              <a:tailEnd/>
            </a:ln>
          </p:spPr>
          <p:txBody>
            <a:bodyPr/>
            <a:lstStyle/>
            <a:p>
              <a:endParaRPr lang="pt-BR"/>
            </a:p>
          </p:txBody>
        </p:sp>
        <p:sp>
          <p:nvSpPr>
            <p:cNvPr id="65600" name="Freeform 87"/>
            <p:cNvSpPr>
              <a:spLocks/>
            </p:cNvSpPr>
            <p:nvPr/>
          </p:nvSpPr>
          <p:spPr bwMode="auto">
            <a:xfrm>
              <a:off x="3031" y="1934"/>
              <a:ext cx="252" cy="73"/>
            </a:xfrm>
            <a:custGeom>
              <a:avLst/>
              <a:gdLst>
                <a:gd name="T0" fmla="*/ 0 w 162"/>
                <a:gd name="T1" fmla="*/ 1127056 h 48"/>
                <a:gd name="T2" fmla="*/ 3211089 w 162"/>
                <a:gd name="T3" fmla="*/ 371126 h 48"/>
                <a:gd name="T4" fmla="*/ 6440876 w 162"/>
                <a:gd name="T5" fmla="*/ 0 h 48"/>
                <a:gd name="T6" fmla="*/ 0 60000 65536"/>
                <a:gd name="T7" fmla="*/ 0 60000 65536"/>
                <a:gd name="T8" fmla="*/ 0 60000 65536"/>
                <a:gd name="T9" fmla="*/ 0 w 162"/>
                <a:gd name="T10" fmla="*/ 0 h 48"/>
                <a:gd name="T11" fmla="*/ 162 w 162"/>
                <a:gd name="T12" fmla="*/ 48 h 48"/>
              </a:gdLst>
              <a:ahLst/>
              <a:cxnLst>
                <a:cxn ang="T6">
                  <a:pos x="T0" y="T1"/>
                </a:cxn>
                <a:cxn ang="T7">
                  <a:pos x="T2" y="T3"/>
                </a:cxn>
                <a:cxn ang="T8">
                  <a:pos x="T4" y="T5"/>
                </a:cxn>
              </a:cxnLst>
              <a:rect l="T9" t="T10" r="T11" b="T12"/>
              <a:pathLst>
                <a:path w="162" h="48">
                  <a:moveTo>
                    <a:pt x="0" y="48"/>
                  </a:moveTo>
                  <a:cubicBezTo>
                    <a:pt x="30" y="41"/>
                    <a:pt x="51" y="21"/>
                    <a:pt x="80" y="16"/>
                  </a:cubicBezTo>
                  <a:cubicBezTo>
                    <a:pt x="162" y="1"/>
                    <a:pt x="121" y="19"/>
                    <a:pt x="160" y="0"/>
                  </a:cubicBezTo>
                </a:path>
              </a:pathLst>
            </a:custGeom>
            <a:noFill/>
            <a:ln w="9525">
              <a:solidFill>
                <a:schemeClr val="tx1"/>
              </a:solidFill>
              <a:round/>
              <a:headEnd/>
              <a:tailEnd/>
            </a:ln>
          </p:spPr>
          <p:txBody>
            <a:bodyPr/>
            <a:lstStyle/>
            <a:p>
              <a:endParaRPr lang="pt-BR"/>
            </a:p>
          </p:txBody>
        </p:sp>
        <p:sp>
          <p:nvSpPr>
            <p:cNvPr id="65601" name="Freeform 88"/>
            <p:cNvSpPr>
              <a:spLocks/>
            </p:cNvSpPr>
            <p:nvPr/>
          </p:nvSpPr>
          <p:spPr bwMode="auto">
            <a:xfrm>
              <a:off x="3130" y="2021"/>
              <a:ext cx="20" cy="86"/>
            </a:xfrm>
            <a:custGeom>
              <a:avLst/>
              <a:gdLst>
                <a:gd name="T0" fmla="*/ 0 w 12"/>
                <a:gd name="T1" fmla="*/ 0 h 56"/>
                <a:gd name="T2" fmla="*/ 0 w 12"/>
                <a:gd name="T3" fmla="*/ 1660376 h 56"/>
                <a:gd name="T4" fmla="*/ 0 60000 65536"/>
                <a:gd name="T5" fmla="*/ 0 60000 65536"/>
                <a:gd name="T6" fmla="*/ 0 w 12"/>
                <a:gd name="T7" fmla="*/ 0 h 56"/>
                <a:gd name="T8" fmla="*/ 12 w 12"/>
                <a:gd name="T9" fmla="*/ 56 h 56"/>
              </a:gdLst>
              <a:ahLst/>
              <a:cxnLst>
                <a:cxn ang="T4">
                  <a:pos x="T0" y="T1"/>
                </a:cxn>
                <a:cxn ang="T5">
                  <a:pos x="T2" y="T3"/>
                </a:cxn>
              </a:cxnLst>
              <a:rect l="T6" t="T7" r="T8" b="T9"/>
              <a:pathLst>
                <a:path w="12" h="56">
                  <a:moveTo>
                    <a:pt x="0" y="0"/>
                  </a:moveTo>
                  <a:cubicBezTo>
                    <a:pt x="12" y="35"/>
                    <a:pt x="0" y="24"/>
                    <a:pt x="0" y="56"/>
                  </a:cubicBezTo>
                </a:path>
              </a:pathLst>
            </a:custGeom>
            <a:noFill/>
            <a:ln w="9525">
              <a:solidFill>
                <a:schemeClr val="tx1"/>
              </a:solidFill>
              <a:round/>
              <a:headEnd/>
              <a:tailEnd/>
            </a:ln>
          </p:spPr>
          <p:txBody>
            <a:bodyPr/>
            <a:lstStyle/>
            <a:p>
              <a:endParaRPr lang="pt-BR"/>
            </a:p>
          </p:txBody>
        </p:sp>
        <p:sp>
          <p:nvSpPr>
            <p:cNvPr id="65602" name="Freeform 89"/>
            <p:cNvSpPr>
              <a:spLocks/>
            </p:cNvSpPr>
            <p:nvPr/>
          </p:nvSpPr>
          <p:spPr bwMode="auto">
            <a:xfrm>
              <a:off x="2091" y="2120"/>
              <a:ext cx="87" cy="61"/>
            </a:xfrm>
            <a:custGeom>
              <a:avLst/>
              <a:gdLst>
                <a:gd name="T0" fmla="*/ 2184171 w 56"/>
                <a:gd name="T1" fmla="*/ 0 h 40"/>
                <a:gd name="T2" fmla="*/ 1261036 w 56"/>
                <a:gd name="T3" fmla="*/ 601521 h 40"/>
                <a:gd name="T4" fmla="*/ 0 w 56"/>
                <a:gd name="T5" fmla="*/ 1004463 h 40"/>
                <a:gd name="T6" fmla="*/ 0 60000 65536"/>
                <a:gd name="T7" fmla="*/ 0 60000 65536"/>
                <a:gd name="T8" fmla="*/ 0 60000 65536"/>
                <a:gd name="T9" fmla="*/ 0 w 56"/>
                <a:gd name="T10" fmla="*/ 0 h 40"/>
                <a:gd name="T11" fmla="*/ 56 w 56"/>
                <a:gd name="T12" fmla="*/ 40 h 40"/>
              </a:gdLst>
              <a:ahLst/>
              <a:cxnLst>
                <a:cxn ang="T6">
                  <a:pos x="T0" y="T1"/>
                </a:cxn>
                <a:cxn ang="T7">
                  <a:pos x="T2" y="T3"/>
                </a:cxn>
                <a:cxn ang="T8">
                  <a:pos x="T4" y="T5"/>
                </a:cxn>
              </a:cxnLst>
              <a:rect l="T9" t="T10" r="T11" b="T12"/>
              <a:pathLst>
                <a:path w="56" h="40">
                  <a:moveTo>
                    <a:pt x="56" y="0"/>
                  </a:moveTo>
                  <a:cubicBezTo>
                    <a:pt x="48" y="8"/>
                    <a:pt x="41" y="17"/>
                    <a:pt x="32" y="24"/>
                  </a:cubicBezTo>
                  <a:cubicBezTo>
                    <a:pt x="22" y="31"/>
                    <a:pt x="0" y="40"/>
                    <a:pt x="0" y="40"/>
                  </a:cubicBezTo>
                </a:path>
              </a:pathLst>
            </a:custGeom>
            <a:noFill/>
            <a:ln w="9525">
              <a:solidFill>
                <a:schemeClr val="tx1"/>
              </a:solidFill>
              <a:round/>
              <a:headEnd/>
              <a:tailEnd/>
            </a:ln>
          </p:spPr>
          <p:txBody>
            <a:bodyPr/>
            <a:lstStyle/>
            <a:p>
              <a:endParaRPr lang="pt-BR"/>
            </a:p>
          </p:txBody>
        </p:sp>
        <p:sp>
          <p:nvSpPr>
            <p:cNvPr id="65603" name="Freeform 90"/>
            <p:cNvSpPr>
              <a:spLocks/>
            </p:cNvSpPr>
            <p:nvPr/>
          </p:nvSpPr>
          <p:spPr bwMode="auto">
            <a:xfrm>
              <a:off x="2178" y="2132"/>
              <a:ext cx="37" cy="13"/>
            </a:xfrm>
            <a:custGeom>
              <a:avLst/>
              <a:gdLst>
                <a:gd name="T0" fmla="*/ 0 w 24"/>
                <a:gd name="T1" fmla="*/ 0 h 8"/>
                <a:gd name="T2" fmla="*/ 785331 w 24"/>
                <a:gd name="T3" fmla="*/ 905283 h 8"/>
                <a:gd name="T4" fmla="*/ 0 w 24"/>
                <a:gd name="T5" fmla="*/ 0 h 8"/>
                <a:gd name="T6" fmla="*/ 0 60000 65536"/>
                <a:gd name="T7" fmla="*/ 0 60000 65536"/>
                <a:gd name="T8" fmla="*/ 0 60000 65536"/>
                <a:gd name="T9" fmla="*/ 0 w 24"/>
                <a:gd name="T10" fmla="*/ 0 h 8"/>
                <a:gd name="T11" fmla="*/ 24 w 24"/>
                <a:gd name="T12" fmla="*/ 8 h 8"/>
              </a:gdLst>
              <a:ahLst/>
              <a:cxnLst>
                <a:cxn ang="T6">
                  <a:pos x="T0" y="T1"/>
                </a:cxn>
                <a:cxn ang="T7">
                  <a:pos x="T2" y="T3"/>
                </a:cxn>
                <a:cxn ang="T8">
                  <a:pos x="T4" y="T5"/>
                </a:cxn>
              </a:cxnLst>
              <a:rect l="T9" t="T10" r="T11" b="T12"/>
              <a:pathLst>
                <a:path w="24" h="8">
                  <a:moveTo>
                    <a:pt x="0" y="0"/>
                  </a:moveTo>
                  <a:cubicBezTo>
                    <a:pt x="8" y="3"/>
                    <a:pt x="24" y="8"/>
                    <a:pt x="24" y="8"/>
                  </a:cubicBezTo>
                  <a:cubicBezTo>
                    <a:pt x="24" y="8"/>
                    <a:pt x="8" y="3"/>
                    <a:pt x="0" y="0"/>
                  </a:cubicBezTo>
                  <a:close/>
                </a:path>
              </a:pathLst>
            </a:custGeom>
            <a:solidFill>
              <a:schemeClr val="accent1"/>
            </a:solidFill>
            <a:ln w="9525">
              <a:solidFill>
                <a:schemeClr val="tx1"/>
              </a:solidFill>
              <a:round/>
              <a:headEnd/>
              <a:tailEnd/>
            </a:ln>
          </p:spPr>
          <p:txBody>
            <a:bodyPr/>
            <a:lstStyle/>
            <a:p>
              <a:endParaRPr lang="pt-BR"/>
            </a:p>
          </p:txBody>
        </p:sp>
        <p:sp>
          <p:nvSpPr>
            <p:cNvPr id="65604" name="Freeform 91"/>
            <p:cNvSpPr>
              <a:spLocks/>
            </p:cNvSpPr>
            <p:nvPr/>
          </p:nvSpPr>
          <p:spPr bwMode="auto">
            <a:xfrm>
              <a:off x="2178" y="2083"/>
              <a:ext cx="139" cy="37"/>
            </a:xfrm>
            <a:custGeom>
              <a:avLst/>
              <a:gdLst>
                <a:gd name="T0" fmla="*/ 0 w 88"/>
                <a:gd name="T1" fmla="*/ 785331 h 24"/>
                <a:gd name="T2" fmla="*/ 5124371 w 88"/>
                <a:gd name="T3" fmla="*/ 0 h 24"/>
                <a:gd name="T4" fmla="*/ 0 60000 65536"/>
                <a:gd name="T5" fmla="*/ 0 60000 65536"/>
                <a:gd name="T6" fmla="*/ 0 w 88"/>
                <a:gd name="T7" fmla="*/ 0 h 24"/>
                <a:gd name="T8" fmla="*/ 88 w 88"/>
                <a:gd name="T9" fmla="*/ 24 h 24"/>
              </a:gdLst>
              <a:ahLst/>
              <a:cxnLst>
                <a:cxn ang="T4">
                  <a:pos x="T0" y="T1"/>
                </a:cxn>
                <a:cxn ang="T5">
                  <a:pos x="T2" y="T3"/>
                </a:cxn>
              </a:cxnLst>
              <a:rect l="T6" t="T7" r="T8" b="T9"/>
              <a:pathLst>
                <a:path w="88" h="24">
                  <a:moveTo>
                    <a:pt x="0" y="24"/>
                  </a:moveTo>
                  <a:cubicBezTo>
                    <a:pt x="25" y="20"/>
                    <a:pt x="69" y="19"/>
                    <a:pt x="88" y="0"/>
                  </a:cubicBezTo>
                </a:path>
              </a:pathLst>
            </a:custGeom>
            <a:noFill/>
            <a:ln w="9525">
              <a:solidFill>
                <a:schemeClr val="tx1"/>
              </a:solidFill>
              <a:round/>
              <a:headEnd/>
              <a:tailEnd/>
            </a:ln>
          </p:spPr>
          <p:txBody>
            <a:bodyPr/>
            <a:lstStyle/>
            <a:p>
              <a:endParaRPr lang="pt-BR"/>
            </a:p>
          </p:txBody>
        </p:sp>
        <p:sp>
          <p:nvSpPr>
            <p:cNvPr id="65605" name="Freeform 92"/>
            <p:cNvSpPr>
              <a:spLocks/>
            </p:cNvSpPr>
            <p:nvPr/>
          </p:nvSpPr>
          <p:spPr bwMode="auto">
            <a:xfrm>
              <a:off x="2190" y="2046"/>
              <a:ext cx="37" cy="61"/>
            </a:xfrm>
            <a:custGeom>
              <a:avLst/>
              <a:gdLst>
                <a:gd name="T0" fmla="*/ 0 w 24"/>
                <a:gd name="T1" fmla="*/ 1004463 h 40"/>
                <a:gd name="T2" fmla="*/ 785331 w 24"/>
                <a:gd name="T3" fmla="*/ 0 h 40"/>
                <a:gd name="T4" fmla="*/ 0 60000 65536"/>
                <a:gd name="T5" fmla="*/ 0 60000 65536"/>
                <a:gd name="T6" fmla="*/ 0 w 24"/>
                <a:gd name="T7" fmla="*/ 0 h 40"/>
                <a:gd name="T8" fmla="*/ 24 w 24"/>
                <a:gd name="T9" fmla="*/ 40 h 40"/>
              </a:gdLst>
              <a:ahLst/>
              <a:cxnLst>
                <a:cxn ang="T4">
                  <a:pos x="T0" y="T1"/>
                </a:cxn>
                <a:cxn ang="T5">
                  <a:pos x="T2" y="T3"/>
                </a:cxn>
              </a:cxnLst>
              <a:rect l="T6" t="T7" r="T8" b="T9"/>
              <a:pathLst>
                <a:path w="24" h="40">
                  <a:moveTo>
                    <a:pt x="0" y="40"/>
                  </a:moveTo>
                  <a:cubicBezTo>
                    <a:pt x="19" y="11"/>
                    <a:pt x="12" y="25"/>
                    <a:pt x="24" y="0"/>
                  </a:cubicBezTo>
                </a:path>
              </a:pathLst>
            </a:custGeom>
            <a:noFill/>
            <a:ln w="9525">
              <a:solidFill>
                <a:schemeClr val="tx1"/>
              </a:solidFill>
              <a:round/>
              <a:headEnd/>
              <a:tailEnd/>
            </a:ln>
          </p:spPr>
          <p:txBody>
            <a:bodyPr/>
            <a:lstStyle/>
            <a:p>
              <a:endParaRPr lang="pt-BR"/>
            </a:p>
          </p:txBody>
        </p:sp>
        <p:sp>
          <p:nvSpPr>
            <p:cNvPr id="65606" name="Freeform 93"/>
            <p:cNvSpPr>
              <a:spLocks/>
            </p:cNvSpPr>
            <p:nvPr/>
          </p:nvSpPr>
          <p:spPr bwMode="auto">
            <a:xfrm>
              <a:off x="2213" y="1978"/>
              <a:ext cx="291" cy="133"/>
            </a:xfrm>
            <a:custGeom>
              <a:avLst/>
              <a:gdLst>
                <a:gd name="T0" fmla="*/ 832728 w 186"/>
                <a:gd name="T1" fmla="*/ 3852550 h 85"/>
                <a:gd name="T2" fmla="*/ 3039856 w 186"/>
                <a:gd name="T3" fmla="*/ 1988530 h 85"/>
                <a:gd name="T4" fmla="*/ 3418352 w 186"/>
                <a:gd name="T5" fmla="*/ 508299 h 85"/>
                <a:gd name="T6" fmla="*/ 3039856 w 186"/>
                <a:gd name="T7" fmla="*/ 2724874 h 85"/>
                <a:gd name="T8" fmla="*/ 8599607 w 186"/>
                <a:gd name="T9" fmla="*/ 3852550 h 85"/>
                <a:gd name="T10" fmla="*/ 0 60000 65536"/>
                <a:gd name="T11" fmla="*/ 0 60000 65536"/>
                <a:gd name="T12" fmla="*/ 0 60000 65536"/>
                <a:gd name="T13" fmla="*/ 0 60000 65536"/>
                <a:gd name="T14" fmla="*/ 0 60000 65536"/>
                <a:gd name="T15" fmla="*/ 0 w 186"/>
                <a:gd name="T16" fmla="*/ 0 h 85"/>
                <a:gd name="T17" fmla="*/ 186 w 186"/>
                <a:gd name="T18" fmla="*/ 85 h 85"/>
              </a:gdLst>
              <a:ahLst/>
              <a:cxnLst>
                <a:cxn ang="T10">
                  <a:pos x="T0" y="T1"/>
                </a:cxn>
                <a:cxn ang="T11">
                  <a:pos x="T2" y="T3"/>
                </a:cxn>
                <a:cxn ang="T12">
                  <a:pos x="T4" y="T5"/>
                </a:cxn>
                <a:cxn ang="T13">
                  <a:pos x="T6" y="T7"/>
                </a:cxn>
                <a:cxn ang="T14">
                  <a:pos x="T8" y="T9"/>
                </a:cxn>
              </a:cxnLst>
              <a:rect l="T15" t="T16" r="T17" b="T18"/>
              <a:pathLst>
                <a:path w="186" h="85">
                  <a:moveTo>
                    <a:pt x="18" y="83"/>
                  </a:moveTo>
                  <a:cubicBezTo>
                    <a:pt x="0" y="30"/>
                    <a:pt x="10" y="85"/>
                    <a:pt x="66" y="43"/>
                  </a:cubicBezTo>
                  <a:cubicBezTo>
                    <a:pt x="75" y="36"/>
                    <a:pt x="74" y="0"/>
                    <a:pt x="74" y="11"/>
                  </a:cubicBezTo>
                  <a:cubicBezTo>
                    <a:pt x="74" y="27"/>
                    <a:pt x="69" y="43"/>
                    <a:pt x="66" y="59"/>
                  </a:cubicBezTo>
                  <a:cubicBezTo>
                    <a:pt x="84" y="61"/>
                    <a:pt x="170" y="83"/>
                    <a:pt x="186" y="83"/>
                  </a:cubicBezTo>
                </a:path>
              </a:pathLst>
            </a:custGeom>
            <a:noFill/>
            <a:ln w="9525">
              <a:solidFill>
                <a:schemeClr val="tx1"/>
              </a:solidFill>
              <a:round/>
              <a:headEnd/>
              <a:tailEnd/>
            </a:ln>
          </p:spPr>
          <p:txBody>
            <a:bodyPr/>
            <a:lstStyle/>
            <a:p>
              <a:endParaRPr lang="pt-BR"/>
            </a:p>
          </p:txBody>
        </p:sp>
        <p:sp>
          <p:nvSpPr>
            <p:cNvPr id="65607" name="Text Box 94"/>
            <p:cNvSpPr txBox="1">
              <a:spLocks noChangeArrowheads="1"/>
            </p:cNvSpPr>
            <p:nvPr/>
          </p:nvSpPr>
          <p:spPr bwMode="auto">
            <a:xfrm>
              <a:off x="2337" y="2473"/>
              <a:ext cx="1355" cy="288"/>
            </a:xfrm>
            <a:prstGeom prst="rect">
              <a:avLst/>
            </a:prstGeom>
            <a:noFill/>
            <a:ln w="9525">
              <a:noFill/>
              <a:miter lim="800000"/>
              <a:headEnd/>
              <a:tailEnd/>
            </a:ln>
          </p:spPr>
          <p:txBody>
            <a:bodyPr>
              <a:spAutoFit/>
            </a:bodyPr>
            <a:lstStyle/>
            <a:p>
              <a:pPr algn="ctr"/>
              <a:r>
                <a:rPr lang="pt-BR" sz="1200" b="1"/>
                <a:t>Micélio </a:t>
              </a:r>
            </a:p>
            <a:p>
              <a:pPr algn="ctr"/>
              <a:r>
                <a:rPr lang="pt-BR" sz="1200" b="1"/>
                <a:t>extra-radicular</a:t>
              </a:r>
            </a:p>
          </p:txBody>
        </p:sp>
        <p:sp>
          <p:nvSpPr>
            <p:cNvPr id="65608" name="Text Box 95"/>
            <p:cNvSpPr txBox="1">
              <a:spLocks noChangeArrowheads="1"/>
            </p:cNvSpPr>
            <p:nvPr/>
          </p:nvSpPr>
          <p:spPr bwMode="auto">
            <a:xfrm>
              <a:off x="1899" y="1136"/>
              <a:ext cx="650" cy="192"/>
            </a:xfrm>
            <a:prstGeom prst="rect">
              <a:avLst/>
            </a:prstGeom>
            <a:noFill/>
            <a:ln w="9525">
              <a:noFill/>
              <a:miter lim="800000"/>
              <a:headEnd/>
              <a:tailEnd/>
            </a:ln>
          </p:spPr>
          <p:txBody>
            <a:bodyPr wrap="none">
              <a:spAutoFit/>
            </a:bodyPr>
            <a:lstStyle/>
            <a:p>
              <a:r>
                <a:rPr lang="pt-BR" sz="1400" b="1"/>
                <a:t>Rizosfera </a:t>
              </a:r>
            </a:p>
          </p:txBody>
        </p:sp>
        <p:sp>
          <p:nvSpPr>
            <p:cNvPr id="65609" name="Text Box 96"/>
            <p:cNvSpPr txBox="1">
              <a:spLocks noChangeArrowheads="1"/>
            </p:cNvSpPr>
            <p:nvPr/>
          </p:nvSpPr>
          <p:spPr bwMode="auto">
            <a:xfrm>
              <a:off x="2140" y="3643"/>
              <a:ext cx="1544" cy="191"/>
            </a:xfrm>
            <a:prstGeom prst="rect">
              <a:avLst/>
            </a:prstGeom>
            <a:noFill/>
            <a:ln w="9525">
              <a:noFill/>
              <a:miter lim="800000"/>
              <a:headEnd/>
              <a:tailEnd/>
            </a:ln>
          </p:spPr>
          <p:txBody>
            <a:bodyPr wrap="none">
              <a:spAutoFit/>
            </a:bodyPr>
            <a:lstStyle/>
            <a:p>
              <a:r>
                <a:rPr lang="pt-BR" sz="1600" b="1" dirty="0"/>
                <a:t>Distância </a:t>
              </a:r>
              <a:r>
                <a:rPr lang="pt-BR" sz="1600" b="1" dirty="0" smtClean="0"/>
                <a:t>de </a:t>
              </a:r>
              <a:r>
                <a:rPr lang="pt-BR" sz="1600" b="1" dirty="0" err="1" smtClean="0"/>
                <a:t>la</a:t>
              </a:r>
              <a:r>
                <a:rPr lang="pt-BR" sz="1600" b="1" dirty="0" smtClean="0"/>
                <a:t> </a:t>
              </a:r>
              <a:r>
                <a:rPr lang="pt-BR" sz="1600" b="1" dirty="0"/>
                <a:t>superfície</a:t>
              </a:r>
            </a:p>
          </p:txBody>
        </p:sp>
        <p:grpSp>
          <p:nvGrpSpPr>
            <p:cNvPr id="65610" name="Group 97"/>
            <p:cNvGrpSpPr>
              <a:grpSpLocks/>
            </p:cNvGrpSpPr>
            <p:nvPr/>
          </p:nvGrpSpPr>
          <p:grpSpPr bwMode="auto">
            <a:xfrm rot="1510177">
              <a:off x="2619" y="3176"/>
              <a:ext cx="601" cy="383"/>
              <a:chOff x="3727" y="2592"/>
              <a:chExt cx="465" cy="295"/>
            </a:xfrm>
          </p:grpSpPr>
          <p:sp>
            <p:nvSpPr>
              <p:cNvPr id="65655" name="Freeform 98"/>
              <p:cNvSpPr>
                <a:spLocks/>
              </p:cNvSpPr>
              <p:nvPr/>
            </p:nvSpPr>
            <p:spPr bwMode="auto">
              <a:xfrm>
                <a:off x="3727" y="2773"/>
                <a:ext cx="407" cy="114"/>
              </a:xfrm>
              <a:custGeom>
                <a:avLst/>
                <a:gdLst>
                  <a:gd name="T0" fmla="*/ 0 w 336"/>
                  <a:gd name="T1" fmla="*/ 5910 h 96"/>
                  <a:gd name="T2" fmla="*/ 4765 w 336"/>
                  <a:gd name="T3" fmla="*/ 5454 h 96"/>
                  <a:gd name="T4" fmla="*/ 6381 w 336"/>
                  <a:gd name="T5" fmla="*/ 1975 h 96"/>
                  <a:gd name="T6" fmla="*/ 11934 w 336"/>
                  <a:gd name="T7" fmla="*/ 1495 h 96"/>
                  <a:gd name="T8" fmla="*/ 31062 w 336"/>
                  <a:gd name="T9" fmla="*/ 533 h 96"/>
                  <a:gd name="T10" fmla="*/ 33458 w 336"/>
                  <a:gd name="T11" fmla="*/ 0 h 96"/>
                  <a:gd name="T12" fmla="*/ 0 60000 65536"/>
                  <a:gd name="T13" fmla="*/ 0 60000 65536"/>
                  <a:gd name="T14" fmla="*/ 0 60000 65536"/>
                  <a:gd name="T15" fmla="*/ 0 60000 65536"/>
                  <a:gd name="T16" fmla="*/ 0 60000 65536"/>
                  <a:gd name="T17" fmla="*/ 0 60000 65536"/>
                  <a:gd name="T18" fmla="*/ 0 w 336"/>
                  <a:gd name="T19" fmla="*/ 0 h 96"/>
                  <a:gd name="T20" fmla="*/ 336 w 336"/>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336" h="96">
                    <a:moveTo>
                      <a:pt x="0" y="96"/>
                    </a:moveTo>
                    <a:cubicBezTo>
                      <a:pt x="16" y="93"/>
                      <a:pt x="34" y="96"/>
                      <a:pt x="48" y="88"/>
                    </a:cubicBezTo>
                    <a:cubicBezTo>
                      <a:pt x="65" y="78"/>
                      <a:pt x="48" y="42"/>
                      <a:pt x="64" y="32"/>
                    </a:cubicBezTo>
                    <a:cubicBezTo>
                      <a:pt x="80" y="22"/>
                      <a:pt x="101" y="26"/>
                      <a:pt x="120" y="24"/>
                    </a:cubicBezTo>
                    <a:cubicBezTo>
                      <a:pt x="214" y="11"/>
                      <a:pt x="187" y="16"/>
                      <a:pt x="312" y="8"/>
                    </a:cubicBezTo>
                    <a:cubicBezTo>
                      <a:pt x="320" y="5"/>
                      <a:pt x="336" y="0"/>
                      <a:pt x="336" y="0"/>
                    </a:cubicBezTo>
                  </a:path>
                </a:pathLst>
              </a:custGeom>
              <a:noFill/>
              <a:ln w="9525">
                <a:solidFill>
                  <a:schemeClr val="tx1"/>
                </a:solidFill>
                <a:round/>
                <a:headEnd/>
                <a:tailEnd/>
              </a:ln>
            </p:spPr>
            <p:txBody>
              <a:bodyPr/>
              <a:lstStyle/>
              <a:p>
                <a:endParaRPr lang="pt-BR"/>
              </a:p>
            </p:txBody>
          </p:sp>
          <p:sp>
            <p:nvSpPr>
              <p:cNvPr id="65656" name="Freeform 99"/>
              <p:cNvSpPr>
                <a:spLocks/>
              </p:cNvSpPr>
              <p:nvPr/>
            </p:nvSpPr>
            <p:spPr bwMode="auto">
              <a:xfrm>
                <a:off x="3911" y="2592"/>
                <a:ext cx="233" cy="219"/>
              </a:xfrm>
              <a:custGeom>
                <a:avLst/>
                <a:gdLst>
                  <a:gd name="T0" fmla="*/ 19985 w 192"/>
                  <a:gd name="T1" fmla="*/ 0 h 184"/>
                  <a:gd name="T2" fmla="*/ 14160 w 192"/>
                  <a:gd name="T3" fmla="*/ 3652 h 184"/>
                  <a:gd name="T4" fmla="*/ 8358 w 192"/>
                  <a:gd name="T5" fmla="*/ 7297 h 184"/>
                  <a:gd name="T6" fmla="*/ 1629 w 192"/>
                  <a:gd name="T7" fmla="*/ 10412 h 184"/>
                  <a:gd name="T8" fmla="*/ 0 w 192"/>
                  <a:gd name="T9" fmla="*/ 12040 h 184"/>
                  <a:gd name="T10" fmla="*/ 0 60000 65536"/>
                  <a:gd name="T11" fmla="*/ 0 60000 65536"/>
                  <a:gd name="T12" fmla="*/ 0 60000 65536"/>
                  <a:gd name="T13" fmla="*/ 0 60000 65536"/>
                  <a:gd name="T14" fmla="*/ 0 60000 65536"/>
                  <a:gd name="T15" fmla="*/ 0 w 192"/>
                  <a:gd name="T16" fmla="*/ 0 h 184"/>
                  <a:gd name="T17" fmla="*/ 192 w 192"/>
                  <a:gd name="T18" fmla="*/ 184 h 184"/>
                </a:gdLst>
                <a:ahLst/>
                <a:cxnLst>
                  <a:cxn ang="T10">
                    <a:pos x="T0" y="T1"/>
                  </a:cxn>
                  <a:cxn ang="T11">
                    <a:pos x="T2" y="T3"/>
                  </a:cxn>
                  <a:cxn ang="T12">
                    <a:pos x="T4" y="T5"/>
                  </a:cxn>
                  <a:cxn ang="T13">
                    <a:pos x="T6" y="T7"/>
                  </a:cxn>
                  <a:cxn ang="T14">
                    <a:pos x="T8" y="T9"/>
                  </a:cxn>
                </a:cxnLst>
                <a:rect l="T15" t="T16" r="T17" b="T18"/>
                <a:pathLst>
                  <a:path w="192" h="184">
                    <a:moveTo>
                      <a:pt x="192" y="0"/>
                    </a:moveTo>
                    <a:cubicBezTo>
                      <a:pt x="143" y="16"/>
                      <a:pt x="182" y="26"/>
                      <a:pt x="136" y="56"/>
                    </a:cubicBezTo>
                    <a:cubicBezTo>
                      <a:pt x="126" y="95"/>
                      <a:pt x="117" y="100"/>
                      <a:pt x="80" y="112"/>
                    </a:cubicBezTo>
                    <a:cubicBezTo>
                      <a:pt x="61" y="141"/>
                      <a:pt x="44" y="141"/>
                      <a:pt x="16" y="160"/>
                    </a:cubicBezTo>
                    <a:cubicBezTo>
                      <a:pt x="11" y="168"/>
                      <a:pt x="0" y="184"/>
                      <a:pt x="0" y="184"/>
                    </a:cubicBezTo>
                  </a:path>
                </a:pathLst>
              </a:custGeom>
              <a:noFill/>
              <a:ln w="9525">
                <a:solidFill>
                  <a:schemeClr val="tx1"/>
                </a:solidFill>
                <a:round/>
                <a:headEnd/>
                <a:tailEnd/>
              </a:ln>
            </p:spPr>
            <p:txBody>
              <a:bodyPr/>
              <a:lstStyle/>
              <a:p>
                <a:endParaRPr lang="pt-BR"/>
              </a:p>
            </p:txBody>
          </p:sp>
          <p:sp>
            <p:nvSpPr>
              <p:cNvPr id="65657" name="Freeform 100"/>
              <p:cNvSpPr>
                <a:spLocks/>
              </p:cNvSpPr>
              <p:nvPr/>
            </p:nvSpPr>
            <p:spPr bwMode="auto">
              <a:xfrm>
                <a:off x="4047" y="2725"/>
                <a:ext cx="145" cy="22"/>
              </a:xfrm>
              <a:custGeom>
                <a:avLst/>
                <a:gdLst>
                  <a:gd name="T0" fmla="*/ 0 w 120"/>
                  <a:gd name="T1" fmla="*/ 0 h 18"/>
                  <a:gd name="T2" fmla="*/ 11230 w 120"/>
                  <a:gd name="T3" fmla="*/ 992 h 18"/>
                  <a:gd name="T4" fmla="*/ 0 60000 65536"/>
                  <a:gd name="T5" fmla="*/ 0 60000 65536"/>
                  <a:gd name="T6" fmla="*/ 0 w 120"/>
                  <a:gd name="T7" fmla="*/ 0 h 18"/>
                  <a:gd name="T8" fmla="*/ 120 w 120"/>
                  <a:gd name="T9" fmla="*/ 18 h 18"/>
                </a:gdLst>
                <a:ahLst/>
                <a:cxnLst>
                  <a:cxn ang="T4">
                    <a:pos x="T0" y="T1"/>
                  </a:cxn>
                  <a:cxn ang="T5">
                    <a:pos x="T2" y="T3"/>
                  </a:cxn>
                </a:cxnLst>
                <a:rect l="T6" t="T7" r="T8" b="T9"/>
                <a:pathLst>
                  <a:path w="120" h="18">
                    <a:moveTo>
                      <a:pt x="0" y="0"/>
                    </a:moveTo>
                    <a:cubicBezTo>
                      <a:pt x="54" y="18"/>
                      <a:pt x="16" y="8"/>
                      <a:pt x="120" y="8"/>
                    </a:cubicBezTo>
                  </a:path>
                </a:pathLst>
              </a:custGeom>
              <a:noFill/>
              <a:ln w="9525">
                <a:solidFill>
                  <a:schemeClr val="tx1"/>
                </a:solidFill>
                <a:round/>
                <a:headEnd/>
                <a:tailEnd/>
              </a:ln>
            </p:spPr>
            <p:txBody>
              <a:bodyPr/>
              <a:lstStyle/>
              <a:p>
                <a:endParaRPr lang="pt-BR"/>
              </a:p>
            </p:txBody>
          </p:sp>
          <p:sp>
            <p:nvSpPr>
              <p:cNvPr id="65658" name="Freeform 101"/>
              <p:cNvSpPr>
                <a:spLocks/>
              </p:cNvSpPr>
              <p:nvPr/>
            </p:nvSpPr>
            <p:spPr bwMode="auto">
              <a:xfrm>
                <a:off x="3824" y="2659"/>
                <a:ext cx="129" cy="142"/>
              </a:xfrm>
              <a:custGeom>
                <a:avLst/>
                <a:gdLst>
                  <a:gd name="T0" fmla="*/ 0 w 107"/>
                  <a:gd name="T1" fmla="*/ 6799 h 120"/>
                  <a:gd name="T2" fmla="*/ 4256 w 107"/>
                  <a:gd name="T3" fmla="*/ 5050 h 120"/>
                  <a:gd name="T4" fmla="*/ 4979 w 107"/>
                  <a:gd name="T5" fmla="*/ 3694 h 120"/>
                  <a:gd name="T6" fmla="*/ 7816 w 107"/>
                  <a:gd name="T7" fmla="*/ 1842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0" y="120"/>
                    </a:moveTo>
                    <a:cubicBezTo>
                      <a:pt x="25" y="112"/>
                      <a:pt x="31" y="114"/>
                      <a:pt x="48" y="88"/>
                    </a:cubicBezTo>
                    <a:cubicBezTo>
                      <a:pt x="53" y="81"/>
                      <a:pt x="51" y="71"/>
                      <a:pt x="56" y="64"/>
                    </a:cubicBezTo>
                    <a:cubicBezTo>
                      <a:pt x="107" y="0"/>
                      <a:pt x="62" y="85"/>
                      <a:pt x="88" y="32"/>
                    </a:cubicBezTo>
                  </a:path>
                </a:pathLst>
              </a:custGeom>
              <a:noFill/>
              <a:ln w="9525">
                <a:solidFill>
                  <a:schemeClr val="tx1"/>
                </a:solidFill>
                <a:round/>
                <a:headEnd/>
                <a:tailEnd/>
              </a:ln>
            </p:spPr>
            <p:txBody>
              <a:bodyPr/>
              <a:lstStyle/>
              <a:p>
                <a:endParaRPr lang="pt-BR"/>
              </a:p>
            </p:txBody>
          </p:sp>
          <p:sp>
            <p:nvSpPr>
              <p:cNvPr id="65659" name="Freeform 102"/>
              <p:cNvSpPr>
                <a:spLocks/>
              </p:cNvSpPr>
              <p:nvPr/>
            </p:nvSpPr>
            <p:spPr bwMode="auto">
              <a:xfrm>
                <a:off x="3989" y="2621"/>
                <a:ext cx="19" cy="123"/>
              </a:xfrm>
              <a:custGeom>
                <a:avLst/>
                <a:gdLst>
                  <a:gd name="T0" fmla="*/ 993 w 16"/>
                  <a:gd name="T1" fmla="*/ 0 h 104"/>
                  <a:gd name="T2" fmla="*/ 0 w 16"/>
                  <a:gd name="T3" fmla="*/ 5783 h 104"/>
                  <a:gd name="T4" fmla="*/ 0 60000 65536"/>
                  <a:gd name="T5" fmla="*/ 0 60000 65536"/>
                  <a:gd name="T6" fmla="*/ 0 w 16"/>
                  <a:gd name="T7" fmla="*/ 0 h 104"/>
                  <a:gd name="T8" fmla="*/ 16 w 16"/>
                  <a:gd name="T9" fmla="*/ 104 h 104"/>
                </a:gdLst>
                <a:ahLst/>
                <a:cxnLst>
                  <a:cxn ang="T4">
                    <a:pos x="T0" y="T1"/>
                  </a:cxn>
                  <a:cxn ang="T5">
                    <a:pos x="T2" y="T3"/>
                  </a:cxn>
                </a:cxnLst>
                <a:rect l="T6" t="T7" r="T8" b="T9"/>
                <a:pathLst>
                  <a:path w="16" h="104">
                    <a:moveTo>
                      <a:pt x="16" y="0"/>
                    </a:moveTo>
                    <a:cubicBezTo>
                      <a:pt x="8" y="39"/>
                      <a:pt x="0" y="65"/>
                      <a:pt x="0" y="104"/>
                    </a:cubicBezTo>
                  </a:path>
                </a:pathLst>
              </a:custGeom>
              <a:noFill/>
              <a:ln w="9525">
                <a:solidFill>
                  <a:schemeClr val="tx1"/>
                </a:solidFill>
                <a:round/>
                <a:headEnd/>
                <a:tailEnd/>
              </a:ln>
            </p:spPr>
            <p:txBody>
              <a:bodyPr/>
              <a:lstStyle/>
              <a:p>
                <a:endParaRPr lang="pt-BR"/>
              </a:p>
            </p:txBody>
          </p:sp>
        </p:grpSp>
        <p:sp>
          <p:nvSpPr>
            <p:cNvPr id="65611" name="Freeform 103"/>
            <p:cNvSpPr>
              <a:spLocks/>
            </p:cNvSpPr>
            <p:nvPr/>
          </p:nvSpPr>
          <p:spPr bwMode="auto">
            <a:xfrm>
              <a:off x="3075" y="3184"/>
              <a:ext cx="238" cy="73"/>
            </a:xfrm>
            <a:custGeom>
              <a:avLst/>
              <a:gdLst>
                <a:gd name="T0" fmla="*/ 0 w 184"/>
                <a:gd name="T1" fmla="*/ 32488 h 56"/>
                <a:gd name="T2" fmla="*/ 88483 w 184"/>
                <a:gd name="T3" fmla="*/ 0 h 56"/>
                <a:gd name="T4" fmla="*/ 0 60000 65536"/>
                <a:gd name="T5" fmla="*/ 0 60000 65536"/>
                <a:gd name="T6" fmla="*/ 0 w 184"/>
                <a:gd name="T7" fmla="*/ 0 h 56"/>
                <a:gd name="T8" fmla="*/ 184 w 184"/>
                <a:gd name="T9" fmla="*/ 56 h 56"/>
              </a:gdLst>
              <a:ahLst/>
              <a:cxnLst>
                <a:cxn ang="T4">
                  <a:pos x="T0" y="T1"/>
                </a:cxn>
                <a:cxn ang="T5">
                  <a:pos x="T2" y="T3"/>
                </a:cxn>
              </a:cxnLst>
              <a:rect l="T6" t="T7" r="T8" b="T9"/>
              <a:pathLst>
                <a:path w="184" h="56">
                  <a:moveTo>
                    <a:pt x="0" y="56"/>
                  </a:moveTo>
                  <a:cubicBezTo>
                    <a:pt x="68" y="45"/>
                    <a:pt x="115" y="0"/>
                    <a:pt x="184" y="0"/>
                  </a:cubicBezTo>
                </a:path>
              </a:pathLst>
            </a:custGeom>
            <a:noFill/>
            <a:ln w="9525">
              <a:solidFill>
                <a:schemeClr val="tx1"/>
              </a:solidFill>
              <a:round/>
              <a:headEnd/>
              <a:tailEnd/>
            </a:ln>
          </p:spPr>
          <p:txBody>
            <a:bodyPr/>
            <a:lstStyle/>
            <a:p>
              <a:endParaRPr lang="pt-BR"/>
            </a:p>
          </p:txBody>
        </p:sp>
        <p:sp>
          <p:nvSpPr>
            <p:cNvPr id="65612" name="Freeform 104"/>
            <p:cNvSpPr>
              <a:spLocks/>
            </p:cNvSpPr>
            <p:nvPr/>
          </p:nvSpPr>
          <p:spPr bwMode="auto">
            <a:xfrm>
              <a:off x="3095" y="3303"/>
              <a:ext cx="186" cy="84"/>
            </a:xfrm>
            <a:custGeom>
              <a:avLst/>
              <a:gdLst>
                <a:gd name="T0" fmla="*/ 0 w 144"/>
                <a:gd name="T1" fmla="*/ 0 h 64"/>
                <a:gd name="T2" fmla="*/ 66921 w 144"/>
                <a:gd name="T3" fmla="*/ 43461 h 64"/>
                <a:gd name="T4" fmla="*/ 0 60000 65536"/>
                <a:gd name="T5" fmla="*/ 0 60000 65536"/>
                <a:gd name="T6" fmla="*/ 0 w 144"/>
                <a:gd name="T7" fmla="*/ 0 h 64"/>
                <a:gd name="T8" fmla="*/ 144 w 144"/>
                <a:gd name="T9" fmla="*/ 64 h 64"/>
              </a:gdLst>
              <a:ahLst/>
              <a:cxnLst>
                <a:cxn ang="T4">
                  <a:pos x="T0" y="T1"/>
                </a:cxn>
                <a:cxn ang="T5">
                  <a:pos x="T2" y="T3"/>
                </a:cxn>
              </a:cxnLst>
              <a:rect l="T6" t="T7" r="T8" b="T9"/>
              <a:pathLst>
                <a:path w="144" h="64">
                  <a:moveTo>
                    <a:pt x="0" y="0"/>
                  </a:moveTo>
                  <a:cubicBezTo>
                    <a:pt x="49" y="16"/>
                    <a:pt x="80" y="64"/>
                    <a:pt x="144" y="64"/>
                  </a:cubicBezTo>
                </a:path>
              </a:pathLst>
            </a:custGeom>
            <a:noFill/>
            <a:ln w="9525">
              <a:solidFill>
                <a:schemeClr val="tx1"/>
              </a:solidFill>
              <a:round/>
              <a:headEnd/>
              <a:tailEnd/>
            </a:ln>
          </p:spPr>
          <p:txBody>
            <a:bodyPr/>
            <a:lstStyle/>
            <a:p>
              <a:endParaRPr lang="pt-BR"/>
            </a:p>
          </p:txBody>
        </p:sp>
        <p:sp>
          <p:nvSpPr>
            <p:cNvPr id="65613" name="Freeform 105"/>
            <p:cNvSpPr>
              <a:spLocks/>
            </p:cNvSpPr>
            <p:nvPr/>
          </p:nvSpPr>
          <p:spPr bwMode="auto">
            <a:xfrm>
              <a:off x="3255" y="3063"/>
              <a:ext cx="116" cy="111"/>
            </a:xfrm>
            <a:custGeom>
              <a:avLst/>
              <a:gdLst>
                <a:gd name="T0" fmla="*/ 0 w 90"/>
                <a:gd name="T1" fmla="*/ 67487 h 84"/>
                <a:gd name="T2" fmla="*/ 10650 w 90"/>
                <a:gd name="T3" fmla="*/ 54613 h 84"/>
                <a:gd name="T4" fmla="*/ 17693 w 90"/>
                <a:gd name="T5" fmla="*/ 35550 h 84"/>
                <a:gd name="T6" fmla="*/ 38763 w 90"/>
                <a:gd name="T7" fmla="*/ 3244 h 84"/>
                <a:gd name="T8" fmla="*/ 0 60000 65536"/>
                <a:gd name="T9" fmla="*/ 0 60000 65536"/>
                <a:gd name="T10" fmla="*/ 0 60000 65536"/>
                <a:gd name="T11" fmla="*/ 0 60000 65536"/>
                <a:gd name="T12" fmla="*/ 0 w 90"/>
                <a:gd name="T13" fmla="*/ 0 h 84"/>
                <a:gd name="T14" fmla="*/ 90 w 90"/>
                <a:gd name="T15" fmla="*/ 84 h 84"/>
              </a:gdLst>
              <a:ahLst/>
              <a:cxnLst>
                <a:cxn ang="T8">
                  <a:pos x="T0" y="T1"/>
                </a:cxn>
                <a:cxn ang="T9">
                  <a:pos x="T2" y="T3"/>
                </a:cxn>
                <a:cxn ang="T10">
                  <a:pos x="T4" y="T5"/>
                </a:cxn>
                <a:cxn ang="T11">
                  <a:pos x="T6" y="T7"/>
                </a:cxn>
              </a:cxnLst>
              <a:rect l="T12" t="T13" r="T14" b="T15"/>
              <a:pathLst>
                <a:path w="90" h="84">
                  <a:moveTo>
                    <a:pt x="0" y="84"/>
                  </a:moveTo>
                  <a:cubicBezTo>
                    <a:pt x="8" y="79"/>
                    <a:pt x="17" y="75"/>
                    <a:pt x="24" y="68"/>
                  </a:cubicBezTo>
                  <a:cubicBezTo>
                    <a:pt x="31" y="61"/>
                    <a:pt x="33" y="50"/>
                    <a:pt x="40" y="44"/>
                  </a:cubicBezTo>
                  <a:cubicBezTo>
                    <a:pt x="90" y="0"/>
                    <a:pt x="88" y="33"/>
                    <a:pt x="88" y="4"/>
                  </a:cubicBezTo>
                </a:path>
              </a:pathLst>
            </a:custGeom>
            <a:noFill/>
            <a:ln w="9525">
              <a:solidFill>
                <a:schemeClr val="tx1"/>
              </a:solidFill>
              <a:round/>
              <a:headEnd/>
              <a:tailEnd/>
            </a:ln>
          </p:spPr>
          <p:txBody>
            <a:bodyPr/>
            <a:lstStyle/>
            <a:p>
              <a:endParaRPr lang="pt-BR"/>
            </a:p>
          </p:txBody>
        </p:sp>
        <p:sp>
          <p:nvSpPr>
            <p:cNvPr id="65614" name="Freeform 106"/>
            <p:cNvSpPr>
              <a:spLocks/>
            </p:cNvSpPr>
            <p:nvPr/>
          </p:nvSpPr>
          <p:spPr bwMode="auto">
            <a:xfrm>
              <a:off x="3035" y="3124"/>
              <a:ext cx="134" cy="167"/>
            </a:xfrm>
            <a:custGeom>
              <a:avLst/>
              <a:gdLst>
                <a:gd name="T0" fmla="*/ 0 w 104"/>
                <a:gd name="T1" fmla="*/ 75697 h 128"/>
                <a:gd name="T2" fmla="*/ 28155 w 104"/>
                <a:gd name="T3" fmla="*/ 33006 h 128"/>
                <a:gd name="T4" fmla="*/ 45662 w 104"/>
                <a:gd name="T5" fmla="*/ 0 h 128"/>
                <a:gd name="T6" fmla="*/ 0 60000 65536"/>
                <a:gd name="T7" fmla="*/ 0 60000 65536"/>
                <a:gd name="T8" fmla="*/ 0 60000 65536"/>
                <a:gd name="T9" fmla="*/ 0 w 104"/>
                <a:gd name="T10" fmla="*/ 0 h 128"/>
                <a:gd name="T11" fmla="*/ 104 w 104"/>
                <a:gd name="T12" fmla="*/ 128 h 128"/>
              </a:gdLst>
              <a:ahLst/>
              <a:cxnLst>
                <a:cxn ang="T6">
                  <a:pos x="T0" y="T1"/>
                </a:cxn>
                <a:cxn ang="T7">
                  <a:pos x="T2" y="T3"/>
                </a:cxn>
                <a:cxn ang="T8">
                  <a:pos x="T4" y="T5"/>
                </a:cxn>
              </a:cxnLst>
              <a:rect l="T9" t="T10" r="T11" b="T12"/>
              <a:pathLst>
                <a:path w="104" h="128">
                  <a:moveTo>
                    <a:pt x="0" y="128"/>
                  </a:moveTo>
                  <a:cubicBezTo>
                    <a:pt x="23" y="105"/>
                    <a:pt x="41" y="79"/>
                    <a:pt x="64" y="56"/>
                  </a:cubicBezTo>
                  <a:cubicBezTo>
                    <a:pt x="73" y="30"/>
                    <a:pt x="85" y="19"/>
                    <a:pt x="104" y="0"/>
                  </a:cubicBezTo>
                </a:path>
              </a:pathLst>
            </a:custGeom>
            <a:noFill/>
            <a:ln w="9525">
              <a:solidFill>
                <a:schemeClr val="tx1"/>
              </a:solidFill>
              <a:round/>
              <a:headEnd/>
              <a:tailEnd/>
            </a:ln>
          </p:spPr>
          <p:txBody>
            <a:bodyPr/>
            <a:lstStyle/>
            <a:p>
              <a:endParaRPr lang="pt-BR"/>
            </a:p>
          </p:txBody>
        </p:sp>
        <p:sp>
          <p:nvSpPr>
            <p:cNvPr id="65615" name="Freeform 107"/>
            <p:cNvSpPr>
              <a:spLocks/>
            </p:cNvSpPr>
            <p:nvPr/>
          </p:nvSpPr>
          <p:spPr bwMode="auto">
            <a:xfrm>
              <a:off x="3076" y="3473"/>
              <a:ext cx="134" cy="222"/>
            </a:xfrm>
            <a:custGeom>
              <a:avLst/>
              <a:gdLst>
                <a:gd name="T0" fmla="*/ 2920 w 105"/>
                <a:gd name="T1" fmla="*/ 22889 h 171"/>
                <a:gd name="T2" fmla="*/ 0 w 105"/>
                <a:gd name="T3" fmla="*/ 52170 h 171"/>
                <a:gd name="T4" fmla="*/ 30458 w 105"/>
                <a:gd name="T5" fmla="*/ 73159 h 171"/>
                <a:gd name="T6" fmla="*/ 36425 w 105"/>
                <a:gd name="T7" fmla="*/ 89883 h 171"/>
                <a:gd name="T8" fmla="*/ 0 60000 65536"/>
                <a:gd name="T9" fmla="*/ 0 60000 65536"/>
                <a:gd name="T10" fmla="*/ 0 60000 65536"/>
                <a:gd name="T11" fmla="*/ 0 60000 65536"/>
                <a:gd name="T12" fmla="*/ 0 w 105"/>
                <a:gd name="T13" fmla="*/ 0 h 171"/>
                <a:gd name="T14" fmla="*/ 105 w 105"/>
                <a:gd name="T15" fmla="*/ 171 h 171"/>
              </a:gdLst>
              <a:ahLst/>
              <a:cxnLst>
                <a:cxn ang="T8">
                  <a:pos x="T0" y="T1"/>
                </a:cxn>
                <a:cxn ang="T9">
                  <a:pos x="T2" y="T3"/>
                </a:cxn>
                <a:cxn ang="T10">
                  <a:pos x="T4" y="T5"/>
                </a:cxn>
                <a:cxn ang="T11">
                  <a:pos x="T6" y="T7"/>
                </a:cxn>
              </a:cxnLst>
              <a:rect l="T12" t="T13" r="T14" b="T15"/>
              <a:pathLst>
                <a:path w="105" h="171">
                  <a:moveTo>
                    <a:pt x="8" y="43"/>
                  </a:moveTo>
                  <a:cubicBezTo>
                    <a:pt x="34" y="120"/>
                    <a:pt x="0" y="0"/>
                    <a:pt x="0" y="99"/>
                  </a:cubicBezTo>
                  <a:cubicBezTo>
                    <a:pt x="0" y="135"/>
                    <a:pt x="71" y="136"/>
                    <a:pt x="88" y="139"/>
                  </a:cubicBezTo>
                  <a:cubicBezTo>
                    <a:pt x="105" y="165"/>
                    <a:pt x="104" y="153"/>
                    <a:pt x="104" y="171"/>
                  </a:cubicBezTo>
                </a:path>
              </a:pathLst>
            </a:custGeom>
            <a:noFill/>
            <a:ln w="9525">
              <a:solidFill>
                <a:schemeClr val="tx1"/>
              </a:solidFill>
              <a:round/>
              <a:headEnd/>
              <a:tailEnd/>
            </a:ln>
          </p:spPr>
          <p:txBody>
            <a:bodyPr/>
            <a:lstStyle/>
            <a:p>
              <a:endParaRPr lang="pt-BR"/>
            </a:p>
          </p:txBody>
        </p:sp>
        <p:sp>
          <p:nvSpPr>
            <p:cNvPr id="65616" name="Freeform 108"/>
            <p:cNvSpPr>
              <a:spLocks/>
            </p:cNvSpPr>
            <p:nvPr/>
          </p:nvSpPr>
          <p:spPr bwMode="auto">
            <a:xfrm>
              <a:off x="3154" y="3424"/>
              <a:ext cx="219" cy="46"/>
            </a:xfrm>
            <a:custGeom>
              <a:avLst/>
              <a:gdLst>
                <a:gd name="T0" fmla="*/ 0 w 168"/>
                <a:gd name="T1" fmla="*/ 24677 h 35"/>
                <a:gd name="T2" fmla="*/ 9275 w 168"/>
                <a:gd name="T3" fmla="*/ 7528 h 35"/>
                <a:gd name="T4" fmla="*/ 51096 w 168"/>
                <a:gd name="T5" fmla="*/ 18776 h 35"/>
                <a:gd name="T6" fmla="*/ 97326 w 168"/>
                <a:gd name="T7" fmla="*/ 18776 h 35"/>
                <a:gd name="T8" fmla="*/ 0 60000 65536"/>
                <a:gd name="T9" fmla="*/ 0 60000 65536"/>
                <a:gd name="T10" fmla="*/ 0 60000 65536"/>
                <a:gd name="T11" fmla="*/ 0 60000 65536"/>
                <a:gd name="T12" fmla="*/ 0 w 168"/>
                <a:gd name="T13" fmla="*/ 0 h 35"/>
                <a:gd name="T14" fmla="*/ 168 w 168"/>
                <a:gd name="T15" fmla="*/ 35 h 35"/>
              </a:gdLst>
              <a:ahLst/>
              <a:cxnLst>
                <a:cxn ang="T8">
                  <a:pos x="T0" y="T1"/>
                </a:cxn>
                <a:cxn ang="T9">
                  <a:pos x="T2" y="T3"/>
                </a:cxn>
                <a:cxn ang="T10">
                  <a:pos x="T4" y="T5"/>
                </a:cxn>
                <a:cxn ang="T11">
                  <a:pos x="T6" y="T7"/>
                </a:cxn>
              </a:cxnLst>
              <a:rect l="T12" t="T13" r="T14" b="T15"/>
              <a:pathLst>
                <a:path w="168" h="35">
                  <a:moveTo>
                    <a:pt x="0" y="35"/>
                  </a:moveTo>
                  <a:cubicBezTo>
                    <a:pt x="5" y="27"/>
                    <a:pt x="7" y="13"/>
                    <a:pt x="16" y="11"/>
                  </a:cubicBezTo>
                  <a:cubicBezTo>
                    <a:pt x="60" y="0"/>
                    <a:pt x="55" y="24"/>
                    <a:pt x="88" y="27"/>
                  </a:cubicBezTo>
                  <a:cubicBezTo>
                    <a:pt x="115" y="29"/>
                    <a:pt x="141" y="27"/>
                    <a:pt x="168" y="27"/>
                  </a:cubicBezTo>
                </a:path>
              </a:pathLst>
            </a:custGeom>
            <a:noFill/>
            <a:ln w="9525">
              <a:solidFill>
                <a:schemeClr val="tx1"/>
              </a:solidFill>
              <a:round/>
              <a:headEnd/>
              <a:tailEnd/>
            </a:ln>
          </p:spPr>
          <p:txBody>
            <a:bodyPr/>
            <a:lstStyle/>
            <a:p>
              <a:endParaRPr lang="pt-BR"/>
            </a:p>
          </p:txBody>
        </p:sp>
        <p:sp>
          <p:nvSpPr>
            <p:cNvPr id="65617" name="Freeform 109"/>
            <p:cNvSpPr>
              <a:spLocks/>
            </p:cNvSpPr>
            <p:nvPr/>
          </p:nvSpPr>
          <p:spPr bwMode="auto">
            <a:xfrm>
              <a:off x="3088" y="3530"/>
              <a:ext cx="81" cy="80"/>
            </a:xfrm>
            <a:custGeom>
              <a:avLst/>
              <a:gdLst>
                <a:gd name="T0" fmla="*/ 0 w 62"/>
                <a:gd name="T1" fmla="*/ 0 h 61"/>
                <a:gd name="T2" fmla="*/ 14989 w 62"/>
                <a:gd name="T3" fmla="*/ 5082 h 61"/>
                <a:gd name="T4" fmla="*/ 34041 w 62"/>
                <a:gd name="T5" fmla="*/ 37317 h 61"/>
                <a:gd name="T6" fmla="*/ 0 60000 65536"/>
                <a:gd name="T7" fmla="*/ 0 60000 65536"/>
                <a:gd name="T8" fmla="*/ 0 60000 65536"/>
                <a:gd name="T9" fmla="*/ 0 w 62"/>
                <a:gd name="T10" fmla="*/ 0 h 61"/>
                <a:gd name="T11" fmla="*/ 62 w 62"/>
                <a:gd name="T12" fmla="*/ 61 h 61"/>
              </a:gdLst>
              <a:ahLst/>
              <a:cxnLst>
                <a:cxn ang="T6">
                  <a:pos x="T0" y="T1"/>
                </a:cxn>
                <a:cxn ang="T7">
                  <a:pos x="T2" y="T3"/>
                </a:cxn>
                <a:cxn ang="T8">
                  <a:pos x="T4" y="T5"/>
                </a:cxn>
              </a:cxnLst>
              <a:rect l="T9" t="T10" r="T11" b="T12"/>
              <a:pathLst>
                <a:path w="62" h="61">
                  <a:moveTo>
                    <a:pt x="0" y="0"/>
                  </a:moveTo>
                  <a:cubicBezTo>
                    <a:pt x="8" y="3"/>
                    <a:pt x="19" y="1"/>
                    <a:pt x="24" y="8"/>
                  </a:cubicBezTo>
                  <a:cubicBezTo>
                    <a:pt x="62" y="61"/>
                    <a:pt x="17" y="56"/>
                    <a:pt x="56" y="56"/>
                  </a:cubicBezTo>
                </a:path>
              </a:pathLst>
            </a:custGeom>
            <a:noFill/>
            <a:ln w="9525">
              <a:solidFill>
                <a:schemeClr val="tx1"/>
              </a:solidFill>
              <a:round/>
              <a:headEnd/>
              <a:tailEnd/>
            </a:ln>
          </p:spPr>
          <p:txBody>
            <a:bodyPr/>
            <a:lstStyle/>
            <a:p>
              <a:endParaRPr lang="pt-BR"/>
            </a:p>
          </p:txBody>
        </p:sp>
        <p:sp>
          <p:nvSpPr>
            <p:cNvPr id="65618" name="Freeform 110"/>
            <p:cNvSpPr>
              <a:spLocks/>
            </p:cNvSpPr>
            <p:nvPr/>
          </p:nvSpPr>
          <p:spPr bwMode="auto">
            <a:xfrm>
              <a:off x="2880" y="1914"/>
              <a:ext cx="175" cy="104"/>
            </a:xfrm>
            <a:custGeom>
              <a:avLst/>
              <a:gdLst>
                <a:gd name="T0" fmla="*/ 0 w 136"/>
                <a:gd name="T1" fmla="*/ 43507 h 80"/>
                <a:gd name="T2" fmla="*/ 43926 w 136"/>
                <a:gd name="T3" fmla="*/ 21610 h 80"/>
                <a:gd name="T4" fmla="*/ 57762 w 136"/>
                <a:gd name="T5" fmla="*/ 0 h 80"/>
                <a:gd name="T6" fmla="*/ 0 60000 65536"/>
                <a:gd name="T7" fmla="*/ 0 60000 65536"/>
                <a:gd name="T8" fmla="*/ 0 60000 65536"/>
                <a:gd name="T9" fmla="*/ 0 w 136"/>
                <a:gd name="T10" fmla="*/ 0 h 80"/>
                <a:gd name="T11" fmla="*/ 136 w 136"/>
                <a:gd name="T12" fmla="*/ 80 h 80"/>
              </a:gdLst>
              <a:ahLst/>
              <a:cxnLst>
                <a:cxn ang="T6">
                  <a:pos x="T0" y="T1"/>
                </a:cxn>
                <a:cxn ang="T7">
                  <a:pos x="T2" y="T3"/>
                </a:cxn>
                <a:cxn ang="T8">
                  <a:pos x="T4" y="T5"/>
                </a:cxn>
              </a:cxnLst>
              <a:rect l="T9" t="T10" r="T11" b="T12"/>
              <a:pathLst>
                <a:path w="136" h="80">
                  <a:moveTo>
                    <a:pt x="0" y="80"/>
                  </a:moveTo>
                  <a:cubicBezTo>
                    <a:pt x="33" y="58"/>
                    <a:pt x="68" y="58"/>
                    <a:pt x="104" y="40"/>
                  </a:cubicBezTo>
                  <a:cubicBezTo>
                    <a:pt x="123" y="3"/>
                    <a:pt x="109" y="13"/>
                    <a:pt x="136" y="0"/>
                  </a:cubicBezTo>
                </a:path>
              </a:pathLst>
            </a:custGeom>
            <a:noFill/>
            <a:ln w="9525">
              <a:solidFill>
                <a:schemeClr val="tx1"/>
              </a:solidFill>
              <a:round/>
              <a:headEnd/>
              <a:tailEnd/>
            </a:ln>
          </p:spPr>
          <p:txBody>
            <a:bodyPr/>
            <a:lstStyle/>
            <a:p>
              <a:endParaRPr lang="pt-BR"/>
            </a:p>
          </p:txBody>
        </p:sp>
        <p:sp>
          <p:nvSpPr>
            <p:cNvPr id="65619" name="Rectangle 111"/>
            <p:cNvSpPr>
              <a:spLocks noChangeArrowheads="1"/>
            </p:cNvSpPr>
            <p:nvPr/>
          </p:nvSpPr>
          <p:spPr bwMode="auto">
            <a:xfrm>
              <a:off x="576" y="923"/>
              <a:ext cx="1079" cy="3301"/>
            </a:xfrm>
            <a:prstGeom prst="rect">
              <a:avLst/>
            </a:prstGeom>
            <a:solidFill>
              <a:schemeClr val="bg1"/>
            </a:solidFill>
            <a:ln w="9525">
              <a:noFill/>
              <a:miter lim="800000"/>
              <a:headEnd/>
              <a:tailEnd/>
            </a:ln>
          </p:spPr>
          <p:txBody>
            <a:bodyPr wrap="none" anchor="ctr"/>
            <a:lstStyle/>
            <a:p>
              <a:endParaRPr lang="pt-BR"/>
            </a:p>
          </p:txBody>
        </p:sp>
        <p:sp>
          <p:nvSpPr>
            <p:cNvPr id="65620" name="Freeform 112" descr="Papel pardo"/>
            <p:cNvSpPr>
              <a:spLocks/>
            </p:cNvSpPr>
            <p:nvPr/>
          </p:nvSpPr>
          <p:spPr bwMode="auto">
            <a:xfrm flipV="1">
              <a:off x="1825" y="3264"/>
              <a:ext cx="512" cy="69"/>
            </a:xfrm>
            <a:custGeom>
              <a:avLst/>
              <a:gdLst>
                <a:gd name="T0" fmla="*/ 9240 w 365"/>
                <a:gd name="T1" fmla="*/ 1 h 69"/>
                <a:gd name="T2" fmla="*/ 1196886 w 365"/>
                <a:gd name="T3" fmla="*/ 9 h 69"/>
                <a:gd name="T4" fmla="*/ 1114673 w 365"/>
                <a:gd name="T5" fmla="*/ 25 h 69"/>
                <a:gd name="T6" fmla="*/ 791444 w 365"/>
                <a:gd name="T7" fmla="*/ 33 h 69"/>
                <a:gd name="T8" fmla="*/ 416200 w 365"/>
                <a:gd name="T9" fmla="*/ 41 h 69"/>
                <a:gd name="T10" fmla="*/ 9240 w 365"/>
                <a:gd name="T11" fmla="*/ 1 h 69"/>
                <a:gd name="T12" fmla="*/ 0 60000 65536"/>
                <a:gd name="T13" fmla="*/ 0 60000 65536"/>
                <a:gd name="T14" fmla="*/ 0 60000 65536"/>
                <a:gd name="T15" fmla="*/ 0 60000 65536"/>
                <a:gd name="T16" fmla="*/ 0 60000 65536"/>
                <a:gd name="T17" fmla="*/ 0 60000 65536"/>
                <a:gd name="T18" fmla="*/ 0 w 365"/>
                <a:gd name="T19" fmla="*/ 0 h 69"/>
                <a:gd name="T20" fmla="*/ 365 w 365"/>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365" h="69">
                  <a:moveTo>
                    <a:pt x="3" y="1"/>
                  </a:moveTo>
                  <a:cubicBezTo>
                    <a:pt x="120" y="4"/>
                    <a:pt x="238" y="0"/>
                    <a:pt x="355" y="9"/>
                  </a:cubicBezTo>
                  <a:cubicBezTo>
                    <a:pt x="365" y="10"/>
                    <a:pt x="340" y="23"/>
                    <a:pt x="331" y="25"/>
                  </a:cubicBezTo>
                  <a:cubicBezTo>
                    <a:pt x="300" y="31"/>
                    <a:pt x="267" y="31"/>
                    <a:pt x="235" y="33"/>
                  </a:cubicBezTo>
                  <a:cubicBezTo>
                    <a:pt x="198" y="36"/>
                    <a:pt x="160" y="38"/>
                    <a:pt x="123" y="41"/>
                  </a:cubicBezTo>
                  <a:cubicBezTo>
                    <a:pt x="0" y="32"/>
                    <a:pt x="20" y="69"/>
                    <a:pt x="3" y="1"/>
                  </a:cubicBezTo>
                  <a:close/>
                </a:path>
              </a:pathLst>
            </a:custGeom>
            <a:blipFill dpi="0" rotWithShape="0">
              <a:blip r:embed="rId2"/>
              <a:srcRect/>
              <a:tile tx="0" ty="0" sx="100000" sy="100000" flip="none" algn="tl"/>
            </a:blipFill>
            <a:ln w="9525">
              <a:solidFill>
                <a:srgbClr val="FFCC99"/>
              </a:solidFill>
              <a:round/>
              <a:headEnd/>
              <a:tailEnd/>
            </a:ln>
          </p:spPr>
          <p:txBody>
            <a:bodyPr wrap="none" anchor="ctr"/>
            <a:lstStyle/>
            <a:p>
              <a:endParaRPr lang="pt-BR"/>
            </a:p>
          </p:txBody>
        </p:sp>
        <p:sp>
          <p:nvSpPr>
            <p:cNvPr id="65621" name="Freeform 113" descr="Papel pardo"/>
            <p:cNvSpPr>
              <a:spLocks/>
            </p:cNvSpPr>
            <p:nvPr/>
          </p:nvSpPr>
          <p:spPr bwMode="auto">
            <a:xfrm flipV="1">
              <a:off x="1945" y="2753"/>
              <a:ext cx="513" cy="69"/>
            </a:xfrm>
            <a:custGeom>
              <a:avLst/>
              <a:gdLst>
                <a:gd name="T0" fmla="*/ 9720 w 365"/>
                <a:gd name="T1" fmla="*/ 1 h 69"/>
                <a:gd name="T2" fmla="*/ 1252139 w 365"/>
                <a:gd name="T3" fmla="*/ 9 h 69"/>
                <a:gd name="T4" fmla="*/ 1168725 w 365"/>
                <a:gd name="T5" fmla="*/ 25 h 69"/>
                <a:gd name="T6" fmla="*/ 828652 w 365"/>
                <a:gd name="T7" fmla="*/ 33 h 69"/>
                <a:gd name="T8" fmla="*/ 434989 w 365"/>
                <a:gd name="T9" fmla="*/ 41 h 69"/>
                <a:gd name="T10" fmla="*/ 9720 w 365"/>
                <a:gd name="T11" fmla="*/ 1 h 69"/>
                <a:gd name="T12" fmla="*/ 0 60000 65536"/>
                <a:gd name="T13" fmla="*/ 0 60000 65536"/>
                <a:gd name="T14" fmla="*/ 0 60000 65536"/>
                <a:gd name="T15" fmla="*/ 0 60000 65536"/>
                <a:gd name="T16" fmla="*/ 0 60000 65536"/>
                <a:gd name="T17" fmla="*/ 0 60000 65536"/>
                <a:gd name="T18" fmla="*/ 0 w 365"/>
                <a:gd name="T19" fmla="*/ 0 h 69"/>
                <a:gd name="T20" fmla="*/ 365 w 365"/>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365" h="69">
                  <a:moveTo>
                    <a:pt x="3" y="1"/>
                  </a:moveTo>
                  <a:cubicBezTo>
                    <a:pt x="120" y="4"/>
                    <a:pt x="238" y="0"/>
                    <a:pt x="355" y="9"/>
                  </a:cubicBezTo>
                  <a:cubicBezTo>
                    <a:pt x="365" y="10"/>
                    <a:pt x="340" y="23"/>
                    <a:pt x="331" y="25"/>
                  </a:cubicBezTo>
                  <a:cubicBezTo>
                    <a:pt x="300" y="31"/>
                    <a:pt x="267" y="31"/>
                    <a:pt x="235" y="33"/>
                  </a:cubicBezTo>
                  <a:cubicBezTo>
                    <a:pt x="198" y="36"/>
                    <a:pt x="160" y="38"/>
                    <a:pt x="123" y="41"/>
                  </a:cubicBezTo>
                  <a:cubicBezTo>
                    <a:pt x="0" y="32"/>
                    <a:pt x="20" y="69"/>
                    <a:pt x="3" y="1"/>
                  </a:cubicBezTo>
                  <a:close/>
                </a:path>
              </a:pathLst>
            </a:custGeom>
            <a:blipFill dpi="0" rotWithShape="0">
              <a:blip r:embed="rId2"/>
              <a:srcRect/>
              <a:tile tx="0" ty="0" sx="100000" sy="100000" flip="none" algn="tl"/>
            </a:blipFill>
            <a:ln w="9525">
              <a:solidFill>
                <a:srgbClr val="FFCC99"/>
              </a:solidFill>
              <a:round/>
              <a:headEnd/>
              <a:tailEnd/>
            </a:ln>
          </p:spPr>
          <p:txBody>
            <a:bodyPr wrap="none" anchor="ctr"/>
            <a:lstStyle/>
            <a:p>
              <a:endParaRPr lang="pt-BR"/>
            </a:p>
          </p:txBody>
        </p:sp>
        <p:sp>
          <p:nvSpPr>
            <p:cNvPr id="65622" name="Text Box 114"/>
            <p:cNvSpPr txBox="1">
              <a:spLocks noChangeArrowheads="1"/>
            </p:cNvSpPr>
            <p:nvPr/>
          </p:nvSpPr>
          <p:spPr bwMode="auto">
            <a:xfrm>
              <a:off x="1588" y="1384"/>
              <a:ext cx="377" cy="192"/>
            </a:xfrm>
            <a:prstGeom prst="rect">
              <a:avLst/>
            </a:prstGeom>
            <a:noFill/>
            <a:ln w="9525">
              <a:noFill/>
              <a:miter lim="800000"/>
              <a:headEnd/>
              <a:tailEnd/>
            </a:ln>
          </p:spPr>
          <p:txBody>
            <a:bodyPr wrap="none">
              <a:spAutoFit/>
            </a:bodyPr>
            <a:lstStyle/>
            <a:p>
              <a:r>
                <a:rPr lang="pt-BR" sz="1400" b="1"/>
                <a:t>Raiz </a:t>
              </a:r>
            </a:p>
          </p:txBody>
        </p:sp>
        <p:sp>
          <p:nvSpPr>
            <p:cNvPr id="65623" name="Freeform 115" descr="Papel pardo"/>
            <p:cNvSpPr>
              <a:spLocks/>
            </p:cNvSpPr>
            <p:nvPr/>
          </p:nvSpPr>
          <p:spPr bwMode="auto">
            <a:xfrm flipV="1">
              <a:off x="1955" y="2333"/>
              <a:ext cx="513" cy="69"/>
            </a:xfrm>
            <a:custGeom>
              <a:avLst/>
              <a:gdLst>
                <a:gd name="T0" fmla="*/ 9720 w 365"/>
                <a:gd name="T1" fmla="*/ 1 h 69"/>
                <a:gd name="T2" fmla="*/ 1252139 w 365"/>
                <a:gd name="T3" fmla="*/ 9 h 69"/>
                <a:gd name="T4" fmla="*/ 1168725 w 365"/>
                <a:gd name="T5" fmla="*/ 25 h 69"/>
                <a:gd name="T6" fmla="*/ 828652 w 365"/>
                <a:gd name="T7" fmla="*/ 33 h 69"/>
                <a:gd name="T8" fmla="*/ 434989 w 365"/>
                <a:gd name="T9" fmla="*/ 41 h 69"/>
                <a:gd name="T10" fmla="*/ 9720 w 365"/>
                <a:gd name="T11" fmla="*/ 1 h 69"/>
                <a:gd name="T12" fmla="*/ 0 60000 65536"/>
                <a:gd name="T13" fmla="*/ 0 60000 65536"/>
                <a:gd name="T14" fmla="*/ 0 60000 65536"/>
                <a:gd name="T15" fmla="*/ 0 60000 65536"/>
                <a:gd name="T16" fmla="*/ 0 60000 65536"/>
                <a:gd name="T17" fmla="*/ 0 60000 65536"/>
                <a:gd name="T18" fmla="*/ 0 w 365"/>
                <a:gd name="T19" fmla="*/ 0 h 69"/>
                <a:gd name="T20" fmla="*/ 365 w 365"/>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365" h="69">
                  <a:moveTo>
                    <a:pt x="3" y="1"/>
                  </a:moveTo>
                  <a:cubicBezTo>
                    <a:pt x="120" y="4"/>
                    <a:pt x="238" y="0"/>
                    <a:pt x="355" y="9"/>
                  </a:cubicBezTo>
                  <a:cubicBezTo>
                    <a:pt x="365" y="10"/>
                    <a:pt x="340" y="23"/>
                    <a:pt x="331" y="25"/>
                  </a:cubicBezTo>
                  <a:cubicBezTo>
                    <a:pt x="300" y="31"/>
                    <a:pt x="267" y="31"/>
                    <a:pt x="235" y="33"/>
                  </a:cubicBezTo>
                  <a:cubicBezTo>
                    <a:pt x="198" y="36"/>
                    <a:pt x="160" y="38"/>
                    <a:pt x="123" y="41"/>
                  </a:cubicBezTo>
                  <a:cubicBezTo>
                    <a:pt x="0" y="32"/>
                    <a:pt x="20" y="69"/>
                    <a:pt x="3" y="1"/>
                  </a:cubicBezTo>
                  <a:close/>
                </a:path>
              </a:pathLst>
            </a:custGeom>
            <a:blipFill dpi="0" rotWithShape="0">
              <a:blip r:embed="rId2"/>
              <a:srcRect/>
              <a:tile tx="0" ty="0" sx="100000" sy="100000" flip="none" algn="tl"/>
            </a:blipFill>
            <a:ln w="9525">
              <a:solidFill>
                <a:srgbClr val="FFCC99"/>
              </a:solidFill>
              <a:round/>
              <a:headEnd/>
              <a:tailEnd/>
            </a:ln>
          </p:spPr>
          <p:txBody>
            <a:bodyPr wrap="none" anchor="ctr"/>
            <a:lstStyle/>
            <a:p>
              <a:endParaRPr lang="pt-BR"/>
            </a:p>
          </p:txBody>
        </p:sp>
        <p:sp>
          <p:nvSpPr>
            <p:cNvPr id="65624" name="Freeform 116"/>
            <p:cNvSpPr>
              <a:spLocks/>
            </p:cNvSpPr>
            <p:nvPr/>
          </p:nvSpPr>
          <p:spPr bwMode="auto">
            <a:xfrm>
              <a:off x="1955" y="2318"/>
              <a:ext cx="1004" cy="74"/>
            </a:xfrm>
            <a:custGeom>
              <a:avLst/>
              <a:gdLst>
                <a:gd name="T0" fmla="*/ 34716598 w 546"/>
                <a:gd name="T1" fmla="*/ 343 h 67"/>
                <a:gd name="T2" fmla="*/ 18388057 w 546"/>
                <a:gd name="T3" fmla="*/ 611 h 67"/>
                <a:gd name="T4" fmla="*/ 89893074 w 546"/>
                <a:gd name="T5" fmla="*/ 177 h 67"/>
                <a:gd name="T6" fmla="*/ 143388083 w 546"/>
                <a:gd name="T7" fmla="*/ 0 h 67"/>
                <a:gd name="T8" fmla="*/ 340054957 w 546"/>
                <a:gd name="T9" fmla="*/ 83 h 67"/>
                <a:gd name="T10" fmla="*/ 482130087 w 546"/>
                <a:gd name="T11" fmla="*/ 262 h 67"/>
                <a:gd name="T12" fmla="*/ 893777729 w 546"/>
                <a:gd name="T13" fmla="*/ 177 h 67"/>
                <a:gd name="T14" fmla="*/ 1019151015 w 546"/>
                <a:gd name="T15" fmla="*/ 343 h 67"/>
                <a:gd name="T16" fmla="*/ 1161373722 w 546"/>
                <a:gd name="T17" fmla="*/ 17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6"/>
                <a:gd name="T28" fmla="*/ 0 h 67"/>
                <a:gd name="T29" fmla="*/ 546 w 546"/>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6" h="67">
                  <a:moveTo>
                    <a:pt x="16" y="32"/>
                  </a:moveTo>
                  <a:cubicBezTo>
                    <a:pt x="13" y="40"/>
                    <a:pt x="0" y="52"/>
                    <a:pt x="8" y="56"/>
                  </a:cubicBezTo>
                  <a:cubicBezTo>
                    <a:pt x="31" y="67"/>
                    <a:pt x="36" y="21"/>
                    <a:pt x="40" y="16"/>
                  </a:cubicBezTo>
                  <a:cubicBezTo>
                    <a:pt x="46" y="8"/>
                    <a:pt x="56" y="5"/>
                    <a:pt x="64" y="0"/>
                  </a:cubicBezTo>
                  <a:cubicBezTo>
                    <a:pt x="93" y="3"/>
                    <a:pt x="123" y="3"/>
                    <a:pt x="152" y="8"/>
                  </a:cubicBezTo>
                  <a:cubicBezTo>
                    <a:pt x="174" y="11"/>
                    <a:pt x="216" y="24"/>
                    <a:pt x="216" y="24"/>
                  </a:cubicBezTo>
                  <a:cubicBezTo>
                    <a:pt x="294" y="18"/>
                    <a:pt x="327" y="7"/>
                    <a:pt x="400" y="16"/>
                  </a:cubicBezTo>
                  <a:cubicBezTo>
                    <a:pt x="419" y="21"/>
                    <a:pt x="437" y="31"/>
                    <a:pt x="456" y="32"/>
                  </a:cubicBezTo>
                  <a:cubicBezTo>
                    <a:pt x="546" y="38"/>
                    <a:pt x="543" y="39"/>
                    <a:pt x="520" y="16"/>
                  </a:cubicBezTo>
                </a:path>
              </a:pathLst>
            </a:custGeom>
            <a:noFill/>
            <a:ln w="9525">
              <a:solidFill>
                <a:schemeClr val="tx1"/>
              </a:solidFill>
              <a:round/>
              <a:headEnd/>
              <a:tailEnd/>
            </a:ln>
          </p:spPr>
          <p:txBody>
            <a:bodyPr/>
            <a:lstStyle/>
            <a:p>
              <a:endParaRPr lang="pt-BR"/>
            </a:p>
          </p:txBody>
        </p:sp>
        <p:sp>
          <p:nvSpPr>
            <p:cNvPr id="65625" name="Freeform 117" descr="Papel pardo"/>
            <p:cNvSpPr>
              <a:spLocks/>
            </p:cNvSpPr>
            <p:nvPr/>
          </p:nvSpPr>
          <p:spPr bwMode="auto">
            <a:xfrm flipV="1">
              <a:off x="2009" y="1883"/>
              <a:ext cx="512" cy="69"/>
            </a:xfrm>
            <a:custGeom>
              <a:avLst/>
              <a:gdLst>
                <a:gd name="T0" fmla="*/ 9240 w 365"/>
                <a:gd name="T1" fmla="*/ 1 h 69"/>
                <a:gd name="T2" fmla="*/ 1196886 w 365"/>
                <a:gd name="T3" fmla="*/ 9 h 69"/>
                <a:gd name="T4" fmla="*/ 1114673 w 365"/>
                <a:gd name="T5" fmla="*/ 25 h 69"/>
                <a:gd name="T6" fmla="*/ 791444 w 365"/>
                <a:gd name="T7" fmla="*/ 33 h 69"/>
                <a:gd name="T8" fmla="*/ 416200 w 365"/>
                <a:gd name="T9" fmla="*/ 41 h 69"/>
                <a:gd name="T10" fmla="*/ 9240 w 365"/>
                <a:gd name="T11" fmla="*/ 1 h 69"/>
                <a:gd name="T12" fmla="*/ 0 60000 65536"/>
                <a:gd name="T13" fmla="*/ 0 60000 65536"/>
                <a:gd name="T14" fmla="*/ 0 60000 65536"/>
                <a:gd name="T15" fmla="*/ 0 60000 65536"/>
                <a:gd name="T16" fmla="*/ 0 60000 65536"/>
                <a:gd name="T17" fmla="*/ 0 60000 65536"/>
                <a:gd name="T18" fmla="*/ 0 w 365"/>
                <a:gd name="T19" fmla="*/ 0 h 69"/>
                <a:gd name="T20" fmla="*/ 365 w 365"/>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365" h="69">
                  <a:moveTo>
                    <a:pt x="3" y="1"/>
                  </a:moveTo>
                  <a:cubicBezTo>
                    <a:pt x="120" y="4"/>
                    <a:pt x="238" y="0"/>
                    <a:pt x="355" y="9"/>
                  </a:cubicBezTo>
                  <a:cubicBezTo>
                    <a:pt x="365" y="10"/>
                    <a:pt x="340" y="23"/>
                    <a:pt x="331" y="25"/>
                  </a:cubicBezTo>
                  <a:cubicBezTo>
                    <a:pt x="300" y="31"/>
                    <a:pt x="267" y="31"/>
                    <a:pt x="235" y="33"/>
                  </a:cubicBezTo>
                  <a:cubicBezTo>
                    <a:pt x="198" y="36"/>
                    <a:pt x="160" y="38"/>
                    <a:pt x="123" y="41"/>
                  </a:cubicBezTo>
                  <a:cubicBezTo>
                    <a:pt x="0" y="32"/>
                    <a:pt x="20" y="69"/>
                    <a:pt x="3" y="1"/>
                  </a:cubicBezTo>
                  <a:close/>
                </a:path>
              </a:pathLst>
            </a:custGeom>
            <a:blipFill dpi="0" rotWithShape="0">
              <a:blip r:embed="rId2"/>
              <a:srcRect/>
              <a:tile tx="0" ty="0" sx="100000" sy="100000" flip="none" algn="tl"/>
            </a:blipFill>
            <a:ln w="9525">
              <a:solidFill>
                <a:srgbClr val="FFCC99"/>
              </a:solidFill>
              <a:round/>
              <a:headEnd/>
              <a:tailEnd/>
            </a:ln>
          </p:spPr>
          <p:txBody>
            <a:bodyPr wrap="none" anchor="ctr"/>
            <a:lstStyle/>
            <a:p>
              <a:endParaRPr lang="pt-BR"/>
            </a:p>
          </p:txBody>
        </p:sp>
        <p:sp>
          <p:nvSpPr>
            <p:cNvPr id="65626" name="Freeform 118" descr="Papel pardo"/>
            <p:cNvSpPr>
              <a:spLocks/>
            </p:cNvSpPr>
            <p:nvPr/>
          </p:nvSpPr>
          <p:spPr bwMode="auto">
            <a:xfrm>
              <a:off x="1955" y="2583"/>
              <a:ext cx="250" cy="61"/>
            </a:xfrm>
            <a:custGeom>
              <a:avLst/>
              <a:gdLst>
                <a:gd name="T0" fmla="*/ 1 w 365"/>
                <a:gd name="T1" fmla="*/ 1 h 69"/>
                <a:gd name="T2" fmla="*/ 1 w 365"/>
                <a:gd name="T3" fmla="*/ 4 h 69"/>
                <a:gd name="T4" fmla="*/ 1 w 365"/>
                <a:gd name="T5" fmla="*/ 4 h 69"/>
                <a:gd name="T6" fmla="*/ 1 w 365"/>
                <a:gd name="T7" fmla="*/ 4 h 69"/>
                <a:gd name="T8" fmla="*/ 1 w 365"/>
                <a:gd name="T9" fmla="*/ 4 h 69"/>
                <a:gd name="T10" fmla="*/ 1 w 365"/>
                <a:gd name="T11" fmla="*/ 1 h 69"/>
                <a:gd name="T12" fmla="*/ 0 60000 65536"/>
                <a:gd name="T13" fmla="*/ 0 60000 65536"/>
                <a:gd name="T14" fmla="*/ 0 60000 65536"/>
                <a:gd name="T15" fmla="*/ 0 60000 65536"/>
                <a:gd name="T16" fmla="*/ 0 60000 65536"/>
                <a:gd name="T17" fmla="*/ 0 60000 65536"/>
                <a:gd name="T18" fmla="*/ 0 w 365"/>
                <a:gd name="T19" fmla="*/ 0 h 69"/>
                <a:gd name="T20" fmla="*/ 365 w 365"/>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365" h="69">
                  <a:moveTo>
                    <a:pt x="3" y="1"/>
                  </a:moveTo>
                  <a:cubicBezTo>
                    <a:pt x="120" y="4"/>
                    <a:pt x="238" y="0"/>
                    <a:pt x="355" y="9"/>
                  </a:cubicBezTo>
                  <a:cubicBezTo>
                    <a:pt x="365" y="10"/>
                    <a:pt x="340" y="23"/>
                    <a:pt x="331" y="25"/>
                  </a:cubicBezTo>
                  <a:cubicBezTo>
                    <a:pt x="300" y="31"/>
                    <a:pt x="267" y="31"/>
                    <a:pt x="235" y="33"/>
                  </a:cubicBezTo>
                  <a:cubicBezTo>
                    <a:pt x="198" y="36"/>
                    <a:pt x="160" y="38"/>
                    <a:pt x="123" y="41"/>
                  </a:cubicBezTo>
                  <a:cubicBezTo>
                    <a:pt x="0" y="32"/>
                    <a:pt x="20" y="69"/>
                    <a:pt x="3" y="1"/>
                  </a:cubicBezTo>
                  <a:close/>
                </a:path>
              </a:pathLst>
            </a:custGeom>
            <a:blipFill dpi="0" rotWithShape="0">
              <a:blip r:embed="rId2"/>
              <a:srcRect/>
              <a:tile tx="0" ty="0" sx="100000" sy="100000" flip="none" algn="tl"/>
            </a:blipFill>
            <a:ln w="9525">
              <a:noFill/>
              <a:round/>
              <a:headEnd/>
              <a:tailEnd/>
            </a:ln>
          </p:spPr>
          <p:txBody>
            <a:bodyPr wrap="none" anchor="ctr"/>
            <a:lstStyle/>
            <a:p>
              <a:endParaRPr lang="pt-BR"/>
            </a:p>
          </p:txBody>
        </p:sp>
        <p:sp>
          <p:nvSpPr>
            <p:cNvPr id="65627" name="Freeform 119" descr="Papel pardo"/>
            <p:cNvSpPr>
              <a:spLocks/>
            </p:cNvSpPr>
            <p:nvPr/>
          </p:nvSpPr>
          <p:spPr bwMode="auto">
            <a:xfrm>
              <a:off x="1955" y="3063"/>
              <a:ext cx="250" cy="61"/>
            </a:xfrm>
            <a:custGeom>
              <a:avLst/>
              <a:gdLst>
                <a:gd name="T0" fmla="*/ 1 w 365"/>
                <a:gd name="T1" fmla="*/ 1 h 69"/>
                <a:gd name="T2" fmla="*/ 1 w 365"/>
                <a:gd name="T3" fmla="*/ 4 h 69"/>
                <a:gd name="T4" fmla="*/ 1 w 365"/>
                <a:gd name="T5" fmla="*/ 4 h 69"/>
                <a:gd name="T6" fmla="*/ 1 w 365"/>
                <a:gd name="T7" fmla="*/ 4 h 69"/>
                <a:gd name="T8" fmla="*/ 1 w 365"/>
                <a:gd name="T9" fmla="*/ 4 h 69"/>
                <a:gd name="T10" fmla="*/ 1 w 365"/>
                <a:gd name="T11" fmla="*/ 1 h 69"/>
                <a:gd name="T12" fmla="*/ 0 60000 65536"/>
                <a:gd name="T13" fmla="*/ 0 60000 65536"/>
                <a:gd name="T14" fmla="*/ 0 60000 65536"/>
                <a:gd name="T15" fmla="*/ 0 60000 65536"/>
                <a:gd name="T16" fmla="*/ 0 60000 65536"/>
                <a:gd name="T17" fmla="*/ 0 60000 65536"/>
                <a:gd name="T18" fmla="*/ 0 w 365"/>
                <a:gd name="T19" fmla="*/ 0 h 69"/>
                <a:gd name="T20" fmla="*/ 365 w 365"/>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365" h="69">
                  <a:moveTo>
                    <a:pt x="3" y="1"/>
                  </a:moveTo>
                  <a:cubicBezTo>
                    <a:pt x="120" y="4"/>
                    <a:pt x="238" y="0"/>
                    <a:pt x="355" y="9"/>
                  </a:cubicBezTo>
                  <a:cubicBezTo>
                    <a:pt x="365" y="10"/>
                    <a:pt x="340" y="23"/>
                    <a:pt x="331" y="25"/>
                  </a:cubicBezTo>
                  <a:cubicBezTo>
                    <a:pt x="300" y="31"/>
                    <a:pt x="267" y="31"/>
                    <a:pt x="235" y="33"/>
                  </a:cubicBezTo>
                  <a:cubicBezTo>
                    <a:pt x="198" y="36"/>
                    <a:pt x="160" y="38"/>
                    <a:pt x="123" y="41"/>
                  </a:cubicBezTo>
                  <a:cubicBezTo>
                    <a:pt x="0" y="32"/>
                    <a:pt x="20" y="69"/>
                    <a:pt x="3" y="1"/>
                  </a:cubicBezTo>
                  <a:close/>
                </a:path>
              </a:pathLst>
            </a:custGeom>
            <a:blipFill dpi="0" rotWithShape="0">
              <a:blip r:embed="rId2"/>
              <a:srcRect/>
              <a:tile tx="0" ty="0" sx="100000" sy="100000" flip="none" algn="tl"/>
            </a:blipFill>
            <a:ln w="9525">
              <a:noFill/>
              <a:round/>
              <a:headEnd/>
              <a:tailEnd/>
            </a:ln>
          </p:spPr>
          <p:txBody>
            <a:bodyPr wrap="none" anchor="ctr"/>
            <a:lstStyle/>
            <a:p>
              <a:endParaRPr lang="pt-BR"/>
            </a:p>
          </p:txBody>
        </p:sp>
        <p:sp>
          <p:nvSpPr>
            <p:cNvPr id="65628" name="Freeform 120" descr="Papel pardo"/>
            <p:cNvSpPr>
              <a:spLocks/>
            </p:cNvSpPr>
            <p:nvPr/>
          </p:nvSpPr>
          <p:spPr bwMode="auto">
            <a:xfrm>
              <a:off x="1955" y="1823"/>
              <a:ext cx="250" cy="60"/>
            </a:xfrm>
            <a:custGeom>
              <a:avLst/>
              <a:gdLst>
                <a:gd name="T0" fmla="*/ 1 w 365"/>
                <a:gd name="T1" fmla="*/ 1 h 69"/>
                <a:gd name="T2" fmla="*/ 1 w 365"/>
                <a:gd name="T3" fmla="*/ 3 h 69"/>
                <a:gd name="T4" fmla="*/ 1 w 365"/>
                <a:gd name="T5" fmla="*/ 3 h 69"/>
                <a:gd name="T6" fmla="*/ 1 w 365"/>
                <a:gd name="T7" fmla="*/ 3 h 69"/>
                <a:gd name="T8" fmla="*/ 1 w 365"/>
                <a:gd name="T9" fmla="*/ 3 h 69"/>
                <a:gd name="T10" fmla="*/ 1 w 365"/>
                <a:gd name="T11" fmla="*/ 1 h 69"/>
                <a:gd name="T12" fmla="*/ 0 60000 65536"/>
                <a:gd name="T13" fmla="*/ 0 60000 65536"/>
                <a:gd name="T14" fmla="*/ 0 60000 65536"/>
                <a:gd name="T15" fmla="*/ 0 60000 65536"/>
                <a:gd name="T16" fmla="*/ 0 60000 65536"/>
                <a:gd name="T17" fmla="*/ 0 60000 65536"/>
                <a:gd name="T18" fmla="*/ 0 w 365"/>
                <a:gd name="T19" fmla="*/ 0 h 69"/>
                <a:gd name="T20" fmla="*/ 365 w 365"/>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365" h="69">
                  <a:moveTo>
                    <a:pt x="3" y="1"/>
                  </a:moveTo>
                  <a:cubicBezTo>
                    <a:pt x="120" y="4"/>
                    <a:pt x="238" y="0"/>
                    <a:pt x="355" y="9"/>
                  </a:cubicBezTo>
                  <a:cubicBezTo>
                    <a:pt x="365" y="10"/>
                    <a:pt x="340" y="23"/>
                    <a:pt x="331" y="25"/>
                  </a:cubicBezTo>
                  <a:cubicBezTo>
                    <a:pt x="300" y="31"/>
                    <a:pt x="267" y="31"/>
                    <a:pt x="235" y="33"/>
                  </a:cubicBezTo>
                  <a:cubicBezTo>
                    <a:pt x="198" y="36"/>
                    <a:pt x="160" y="38"/>
                    <a:pt x="123" y="41"/>
                  </a:cubicBezTo>
                  <a:cubicBezTo>
                    <a:pt x="0" y="32"/>
                    <a:pt x="20" y="69"/>
                    <a:pt x="3" y="1"/>
                  </a:cubicBezTo>
                  <a:close/>
                </a:path>
              </a:pathLst>
            </a:custGeom>
            <a:blipFill dpi="0" rotWithShape="0">
              <a:blip r:embed="rId2"/>
              <a:srcRect/>
              <a:tile tx="0" ty="0" sx="100000" sy="100000" flip="none" algn="tl"/>
            </a:blipFill>
            <a:ln w="9525">
              <a:noFill/>
              <a:round/>
              <a:headEnd/>
              <a:tailEnd/>
            </a:ln>
          </p:spPr>
          <p:txBody>
            <a:bodyPr wrap="none" anchor="ctr"/>
            <a:lstStyle/>
            <a:p>
              <a:endParaRPr lang="pt-BR"/>
            </a:p>
          </p:txBody>
        </p:sp>
        <p:sp>
          <p:nvSpPr>
            <p:cNvPr id="65629" name="Freeform 121"/>
            <p:cNvSpPr>
              <a:spLocks/>
            </p:cNvSpPr>
            <p:nvPr/>
          </p:nvSpPr>
          <p:spPr bwMode="auto">
            <a:xfrm>
              <a:off x="1965" y="2333"/>
              <a:ext cx="2" cy="101"/>
            </a:xfrm>
            <a:custGeom>
              <a:avLst/>
              <a:gdLst>
                <a:gd name="T0" fmla="*/ 0 w 1"/>
                <a:gd name="T1" fmla="*/ 0 h 80"/>
                <a:gd name="T2" fmla="*/ 0 w 1"/>
                <a:gd name="T3" fmla="*/ 21718 h 80"/>
                <a:gd name="T4" fmla="*/ 0 60000 65536"/>
                <a:gd name="T5" fmla="*/ 0 60000 65536"/>
                <a:gd name="T6" fmla="*/ 0 w 1"/>
                <a:gd name="T7" fmla="*/ 0 h 80"/>
                <a:gd name="T8" fmla="*/ 1 w 1"/>
                <a:gd name="T9" fmla="*/ 80 h 80"/>
              </a:gdLst>
              <a:ahLst/>
              <a:cxnLst>
                <a:cxn ang="T4">
                  <a:pos x="T0" y="T1"/>
                </a:cxn>
                <a:cxn ang="T5">
                  <a:pos x="T2" y="T3"/>
                </a:cxn>
              </a:cxnLst>
              <a:rect l="T6" t="T7" r="T8" b="T9"/>
              <a:pathLst>
                <a:path w="1" h="80">
                  <a:moveTo>
                    <a:pt x="0" y="0"/>
                  </a:moveTo>
                  <a:cubicBezTo>
                    <a:pt x="0" y="27"/>
                    <a:pt x="0" y="53"/>
                    <a:pt x="0" y="80"/>
                  </a:cubicBezTo>
                </a:path>
              </a:pathLst>
            </a:custGeom>
            <a:noFill/>
            <a:ln w="9525">
              <a:solidFill>
                <a:schemeClr val="tx1"/>
              </a:solidFill>
              <a:round/>
              <a:headEnd/>
              <a:tailEnd/>
            </a:ln>
          </p:spPr>
          <p:txBody>
            <a:bodyPr wrap="none" anchor="ctr"/>
            <a:lstStyle/>
            <a:p>
              <a:endParaRPr lang="pt-BR"/>
            </a:p>
          </p:txBody>
        </p:sp>
        <p:sp>
          <p:nvSpPr>
            <p:cNvPr id="65630" name="Freeform 122"/>
            <p:cNvSpPr>
              <a:spLocks/>
            </p:cNvSpPr>
            <p:nvPr/>
          </p:nvSpPr>
          <p:spPr bwMode="auto">
            <a:xfrm>
              <a:off x="1993" y="3216"/>
              <a:ext cx="41" cy="109"/>
            </a:xfrm>
            <a:custGeom>
              <a:avLst/>
              <a:gdLst>
                <a:gd name="T0" fmla="*/ 0 w 32"/>
                <a:gd name="T1" fmla="*/ 14953 h 88"/>
                <a:gd name="T2" fmla="*/ 12315 w 32"/>
                <a:gd name="T3" fmla="*/ 0 h 88"/>
                <a:gd name="T4" fmla="*/ 0 60000 65536"/>
                <a:gd name="T5" fmla="*/ 0 60000 65536"/>
                <a:gd name="T6" fmla="*/ 0 w 32"/>
                <a:gd name="T7" fmla="*/ 0 h 88"/>
                <a:gd name="T8" fmla="*/ 32 w 32"/>
                <a:gd name="T9" fmla="*/ 88 h 88"/>
              </a:gdLst>
              <a:ahLst/>
              <a:cxnLst>
                <a:cxn ang="T4">
                  <a:pos x="T0" y="T1"/>
                </a:cxn>
                <a:cxn ang="T5">
                  <a:pos x="T2" y="T3"/>
                </a:cxn>
              </a:cxnLst>
              <a:rect l="T6" t="T7" r="T8" b="T9"/>
              <a:pathLst>
                <a:path w="32" h="88">
                  <a:moveTo>
                    <a:pt x="0" y="88"/>
                  </a:moveTo>
                  <a:cubicBezTo>
                    <a:pt x="18" y="61"/>
                    <a:pt x="32" y="35"/>
                    <a:pt x="32" y="0"/>
                  </a:cubicBezTo>
                </a:path>
              </a:pathLst>
            </a:custGeom>
            <a:noFill/>
            <a:ln w="9525">
              <a:solidFill>
                <a:schemeClr val="tx1"/>
              </a:solidFill>
              <a:round/>
              <a:headEnd/>
              <a:tailEnd/>
            </a:ln>
          </p:spPr>
          <p:txBody>
            <a:bodyPr wrap="none" anchor="ctr"/>
            <a:lstStyle/>
            <a:p>
              <a:endParaRPr lang="pt-BR"/>
            </a:p>
          </p:txBody>
        </p:sp>
        <p:sp>
          <p:nvSpPr>
            <p:cNvPr id="65631" name="Freeform 123"/>
            <p:cNvSpPr>
              <a:spLocks/>
            </p:cNvSpPr>
            <p:nvPr/>
          </p:nvSpPr>
          <p:spPr bwMode="auto">
            <a:xfrm>
              <a:off x="2064" y="2686"/>
              <a:ext cx="1" cy="100"/>
            </a:xfrm>
            <a:custGeom>
              <a:avLst/>
              <a:gdLst>
                <a:gd name="T0" fmla="*/ 0 w 1"/>
                <a:gd name="T1" fmla="*/ 16915 h 80"/>
                <a:gd name="T2" fmla="*/ 0 w 1"/>
                <a:gd name="T3" fmla="*/ 0 h 80"/>
                <a:gd name="T4" fmla="*/ 0 60000 65536"/>
                <a:gd name="T5" fmla="*/ 0 60000 65536"/>
                <a:gd name="T6" fmla="*/ 0 w 1"/>
                <a:gd name="T7" fmla="*/ 0 h 80"/>
                <a:gd name="T8" fmla="*/ 1 w 1"/>
                <a:gd name="T9" fmla="*/ 80 h 80"/>
              </a:gdLst>
              <a:ahLst/>
              <a:cxnLst>
                <a:cxn ang="T4">
                  <a:pos x="T0" y="T1"/>
                </a:cxn>
                <a:cxn ang="T5">
                  <a:pos x="T2" y="T3"/>
                </a:cxn>
              </a:cxnLst>
              <a:rect l="T6" t="T7" r="T8" b="T9"/>
              <a:pathLst>
                <a:path w="1" h="80">
                  <a:moveTo>
                    <a:pt x="0" y="80"/>
                  </a:moveTo>
                  <a:cubicBezTo>
                    <a:pt x="0" y="53"/>
                    <a:pt x="0" y="27"/>
                    <a:pt x="0" y="0"/>
                  </a:cubicBezTo>
                </a:path>
              </a:pathLst>
            </a:custGeom>
            <a:noFill/>
            <a:ln w="9525">
              <a:solidFill>
                <a:schemeClr val="tx1"/>
              </a:solidFill>
              <a:round/>
              <a:headEnd/>
              <a:tailEnd/>
            </a:ln>
          </p:spPr>
          <p:txBody>
            <a:bodyPr wrap="none" anchor="ctr"/>
            <a:lstStyle/>
            <a:p>
              <a:endParaRPr lang="pt-BR"/>
            </a:p>
          </p:txBody>
        </p:sp>
        <p:sp>
          <p:nvSpPr>
            <p:cNvPr id="65632" name="Freeform 124"/>
            <p:cNvSpPr>
              <a:spLocks/>
            </p:cNvSpPr>
            <p:nvPr/>
          </p:nvSpPr>
          <p:spPr bwMode="auto">
            <a:xfrm>
              <a:off x="3185" y="1103"/>
              <a:ext cx="929" cy="2521"/>
            </a:xfrm>
            <a:custGeom>
              <a:avLst/>
              <a:gdLst>
                <a:gd name="T0" fmla="*/ 0 w 744"/>
                <a:gd name="T1" fmla="*/ 431157 h 2016"/>
                <a:gd name="T2" fmla="*/ 11554 w 744"/>
                <a:gd name="T3" fmla="*/ 408826 h 2016"/>
                <a:gd name="T4" fmla="*/ 23169 w 744"/>
                <a:gd name="T5" fmla="*/ 374502 h 2016"/>
                <a:gd name="T6" fmla="*/ 33116 w 744"/>
                <a:gd name="T7" fmla="*/ 336861 h 2016"/>
                <a:gd name="T8" fmla="*/ 41350 w 744"/>
                <a:gd name="T9" fmla="*/ 294170 h 2016"/>
                <a:gd name="T10" fmla="*/ 49527 w 744"/>
                <a:gd name="T11" fmla="*/ 227492 h 2016"/>
                <a:gd name="T12" fmla="*/ 56319 w 744"/>
                <a:gd name="T13" fmla="*/ 170958 h 2016"/>
                <a:gd name="T14" fmla="*/ 59607 w 744"/>
                <a:gd name="T15" fmla="*/ 126495 h 2016"/>
                <a:gd name="T16" fmla="*/ 62784 w 744"/>
                <a:gd name="T17" fmla="*/ 99103 h 2016"/>
                <a:gd name="T18" fmla="*/ 71155 w 744"/>
                <a:gd name="T19" fmla="*/ 66710 h 2016"/>
                <a:gd name="T20" fmla="*/ 82398 w 744"/>
                <a:gd name="T21" fmla="*/ 39342 h 2016"/>
                <a:gd name="T22" fmla="*/ 97295 w 744"/>
                <a:gd name="T23" fmla="*/ 20557 h 2016"/>
                <a:gd name="T24" fmla="*/ 125514 w 744"/>
                <a:gd name="T25" fmla="*/ 5271 h 2016"/>
                <a:gd name="T26" fmla="*/ 153314 w 744"/>
                <a:gd name="T27" fmla="*/ 0 h 2016"/>
                <a:gd name="T28" fmla="*/ 153504 w 744"/>
                <a:gd name="T29" fmla="*/ 1741 h 2016"/>
                <a:gd name="T30" fmla="*/ 153504 w 744"/>
                <a:gd name="T31" fmla="*/ 0 h 20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44"/>
                <a:gd name="T49" fmla="*/ 0 h 2016"/>
                <a:gd name="T50" fmla="*/ 744 w 744"/>
                <a:gd name="T51" fmla="*/ 2016 h 20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44" h="2016">
                  <a:moveTo>
                    <a:pt x="0" y="2016"/>
                  </a:moveTo>
                  <a:lnTo>
                    <a:pt x="56" y="1912"/>
                  </a:lnTo>
                  <a:lnTo>
                    <a:pt x="112" y="1752"/>
                  </a:lnTo>
                  <a:lnTo>
                    <a:pt x="160" y="1576"/>
                  </a:lnTo>
                  <a:lnTo>
                    <a:pt x="200" y="1376"/>
                  </a:lnTo>
                  <a:lnTo>
                    <a:pt x="240" y="1064"/>
                  </a:lnTo>
                  <a:lnTo>
                    <a:pt x="272" y="800"/>
                  </a:lnTo>
                  <a:lnTo>
                    <a:pt x="288" y="592"/>
                  </a:lnTo>
                  <a:lnTo>
                    <a:pt x="304" y="464"/>
                  </a:lnTo>
                  <a:lnTo>
                    <a:pt x="344" y="312"/>
                  </a:lnTo>
                  <a:lnTo>
                    <a:pt x="400" y="184"/>
                  </a:lnTo>
                  <a:lnTo>
                    <a:pt x="472" y="96"/>
                  </a:lnTo>
                  <a:lnTo>
                    <a:pt x="608" y="24"/>
                  </a:lnTo>
                  <a:lnTo>
                    <a:pt x="742" y="0"/>
                  </a:lnTo>
                  <a:lnTo>
                    <a:pt x="744" y="8"/>
                  </a:lnTo>
                  <a:lnTo>
                    <a:pt x="744" y="0"/>
                  </a:lnTo>
                </a:path>
              </a:pathLst>
            </a:custGeom>
            <a:noFill/>
            <a:ln w="38100">
              <a:solidFill>
                <a:srgbClr val="009900"/>
              </a:solidFill>
              <a:round/>
              <a:headEnd/>
              <a:tailEnd/>
            </a:ln>
          </p:spPr>
          <p:txBody>
            <a:bodyPr wrap="none" anchor="ctr"/>
            <a:lstStyle/>
            <a:p>
              <a:endParaRPr lang="pt-BR"/>
            </a:p>
          </p:txBody>
        </p:sp>
        <p:sp>
          <p:nvSpPr>
            <p:cNvPr id="65633" name="Freeform 125"/>
            <p:cNvSpPr>
              <a:spLocks/>
            </p:cNvSpPr>
            <p:nvPr/>
          </p:nvSpPr>
          <p:spPr bwMode="auto">
            <a:xfrm>
              <a:off x="2098" y="1044"/>
              <a:ext cx="1259" cy="2580"/>
            </a:xfrm>
            <a:custGeom>
              <a:avLst/>
              <a:gdLst>
                <a:gd name="T0" fmla="*/ 0 w 1008"/>
                <a:gd name="T1" fmla="*/ 437015 h 2064"/>
                <a:gd name="T2" fmla="*/ 19974 w 1008"/>
                <a:gd name="T3" fmla="*/ 416702 h 2064"/>
                <a:gd name="T4" fmla="*/ 36536 w 1008"/>
                <a:gd name="T5" fmla="*/ 381046 h 2064"/>
                <a:gd name="T6" fmla="*/ 48282 w 1008"/>
                <a:gd name="T7" fmla="*/ 336964 h 2064"/>
                <a:gd name="T8" fmla="*/ 56182 w 1008"/>
                <a:gd name="T9" fmla="*/ 298292 h 2064"/>
                <a:gd name="T10" fmla="*/ 67529 w 1008"/>
                <a:gd name="T11" fmla="*/ 230407 h 2064"/>
                <a:gd name="T12" fmla="*/ 76685 w 1008"/>
                <a:gd name="T13" fmla="*/ 173412 h 2064"/>
                <a:gd name="T14" fmla="*/ 80917 w 1008"/>
                <a:gd name="T15" fmla="*/ 128055 h 2064"/>
                <a:gd name="T16" fmla="*/ 85653 w 1008"/>
                <a:gd name="T17" fmla="*/ 100500 h 2064"/>
                <a:gd name="T18" fmla="*/ 96782 w 1008"/>
                <a:gd name="T19" fmla="*/ 67656 h 2064"/>
                <a:gd name="T20" fmla="*/ 112763 w 1008"/>
                <a:gd name="T21" fmla="*/ 39775 h 2064"/>
                <a:gd name="T22" fmla="*/ 132736 w 1008"/>
                <a:gd name="T23" fmla="*/ 20480 h 2064"/>
                <a:gd name="T24" fmla="*/ 171202 w 1008"/>
                <a:gd name="T25" fmla="*/ 5251 h 2064"/>
                <a:gd name="T26" fmla="*/ 208792 w 1008"/>
                <a:gd name="T27" fmla="*/ 0 h 2064"/>
                <a:gd name="T28" fmla="*/ 209476 w 1008"/>
                <a:gd name="T29" fmla="*/ 1615 h 2064"/>
                <a:gd name="T30" fmla="*/ 209476 w 1008"/>
                <a:gd name="T31" fmla="*/ 0 h 20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08"/>
                <a:gd name="T49" fmla="*/ 0 h 2064"/>
                <a:gd name="T50" fmla="*/ 1008 w 1008"/>
                <a:gd name="T51" fmla="*/ 2064 h 20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08" h="2064">
                  <a:moveTo>
                    <a:pt x="0" y="2064"/>
                  </a:moveTo>
                  <a:lnTo>
                    <a:pt x="96" y="1968"/>
                  </a:lnTo>
                  <a:lnTo>
                    <a:pt x="176" y="1800"/>
                  </a:lnTo>
                  <a:lnTo>
                    <a:pt x="232" y="1592"/>
                  </a:lnTo>
                  <a:lnTo>
                    <a:pt x="271" y="1409"/>
                  </a:lnTo>
                  <a:lnTo>
                    <a:pt x="325" y="1089"/>
                  </a:lnTo>
                  <a:lnTo>
                    <a:pt x="369" y="819"/>
                  </a:lnTo>
                  <a:lnTo>
                    <a:pt x="390" y="606"/>
                  </a:lnTo>
                  <a:lnTo>
                    <a:pt x="412" y="475"/>
                  </a:lnTo>
                  <a:lnTo>
                    <a:pt x="466" y="319"/>
                  </a:lnTo>
                  <a:lnTo>
                    <a:pt x="542" y="188"/>
                  </a:lnTo>
                  <a:lnTo>
                    <a:pt x="639" y="98"/>
                  </a:lnTo>
                  <a:lnTo>
                    <a:pt x="824" y="25"/>
                  </a:lnTo>
                  <a:lnTo>
                    <a:pt x="1005" y="0"/>
                  </a:lnTo>
                  <a:lnTo>
                    <a:pt x="1008" y="8"/>
                  </a:lnTo>
                  <a:lnTo>
                    <a:pt x="1008" y="0"/>
                  </a:lnTo>
                </a:path>
              </a:pathLst>
            </a:custGeom>
            <a:noFill/>
            <a:ln w="38100">
              <a:solidFill>
                <a:srgbClr val="0000FF"/>
              </a:solidFill>
              <a:round/>
              <a:headEnd/>
              <a:tailEnd/>
            </a:ln>
          </p:spPr>
          <p:txBody>
            <a:bodyPr wrap="none" anchor="ctr"/>
            <a:lstStyle/>
            <a:p>
              <a:endParaRPr lang="pt-BR"/>
            </a:p>
          </p:txBody>
        </p:sp>
        <p:sp>
          <p:nvSpPr>
            <p:cNvPr id="65634" name="Oval 126"/>
            <p:cNvSpPr>
              <a:spLocks noChangeArrowheads="1"/>
            </p:cNvSpPr>
            <p:nvPr/>
          </p:nvSpPr>
          <p:spPr bwMode="auto">
            <a:xfrm rot="-1606730">
              <a:off x="2600" y="1961"/>
              <a:ext cx="96" cy="57"/>
            </a:xfrm>
            <a:prstGeom prst="ellipse">
              <a:avLst/>
            </a:prstGeom>
            <a:solidFill>
              <a:schemeClr val="tx1"/>
            </a:solidFill>
            <a:ln w="9525">
              <a:solidFill>
                <a:schemeClr val="tx1"/>
              </a:solidFill>
              <a:round/>
              <a:headEnd/>
              <a:tailEnd/>
            </a:ln>
          </p:spPr>
          <p:txBody>
            <a:bodyPr wrap="none" anchor="ctr"/>
            <a:lstStyle/>
            <a:p>
              <a:endParaRPr lang="pt-BR"/>
            </a:p>
          </p:txBody>
        </p:sp>
        <p:sp>
          <p:nvSpPr>
            <p:cNvPr id="65635" name="Oval 127"/>
            <p:cNvSpPr>
              <a:spLocks noChangeArrowheads="1"/>
            </p:cNvSpPr>
            <p:nvPr/>
          </p:nvSpPr>
          <p:spPr bwMode="auto">
            <a:xfrm rot="-1606730">
              <a:off x="2832" y="2890"/>
              <a:ext cx="75" cy="73"/>
            </a:xfrm>
            <a:prstGeom prst="ellipse">
              <a:avLst/>
            </a:prstGeom>
            <a:solidFill>
              <a:schemeClr val="tx1"/>
            </a:solidFill>
            <a:ln w="9525">
              <a:solidFill>
                <a:schemeClr val="tx1"/>
              </a:solidFill>
              <a:round/>
              <a:headEnd/>
              <a:tailEnd/>
            </a:ln>
          </p:spPr>
          <p:txBody>
            <a:bodyPr wrap="none" anchor="ctr"/>
            <a:lstStyle/>
            <a:p>
              <a:endParaRPr lang="pt-BR"/>
            </a:p>
          </p:txBody>
        </p:sp>
        <p:sp>
          <p:nvSpPr>
            <p:cNvPr id="65636" name="Text Box 128"/>
            <p:cNvSpPr txBox="1">
              <a:spLocks noChangeArrowheads="1"/>
            </p:cNvSpPr>
            <p:nvPr/>
          </p:nvSpPr>
          <p:spPr bwMode="auto">
            <a:xfrm rot="-5400000">
              <a:off x="1008" y="2608"/>
              <a:ext cx="1808" cy="212"/>
            </a:xfrm>
            <a:prstGeom prst="rect">
              <a:avLst/>
            </a:prstGeom>
            <a:noFill/>
            <a:ln w="9525">
              <a:noFill/>
              <a:miter lim="800000"/>
              <a:headEnd/>
              <a:tailEnd/>
            </a:ln>
          </p:spPr>
          <p:txBody>
            <a:bodyPr wrap="none">
              <a:spAutoFit/>
            </a:bodyPr>
            <a:lstStyle/>
            <a:p>
              <a:r>
                <a:rPr lang="pt-BR" sz="1600" b="1"/>
                <a:t>Concentração de nutrientes</a:t>
              </a:r>
            </a:p>
          </p:txBody>
        </p:sp>
        <p:sp>
          <p:nvSpPr>
            <p:cNvPr id="65637" name="Text Box 129"/>
            <p:cNvSpPr txBox="1">
              <a:spLocks noChangeArrowheads="1"/>
            </p:cNvSpPr>
            <p:nvPr/>
          </p:nvSpPr>
          <p:spPr bwMode="auto">
            <a:xfrm>
              <a:off x="2067" y="2363"/>
              <a:ext cx="353" cy="231"/>
            </a:xfrm>
            <a:prstGeom prst="rect">
              <a:avLst/>
            </a:prstGeom>
            <a:noFill/>
            <a:ln w="9525">
              <a:noFill/>
              <a:miter lim="800000"/>
              <a:headEnd/>
              <a:tailEnd/>
            </a:ln>
          </p:spPr>
          <p:txBody>
            <a:bodyPr wrap="none">
              <a:spAutoFit/>
            </a:bodyPr>
            <a:lstStyle/>
            <a:p>
              <a:r>
                <a:rPr lang="pt-BR" sz="1800" b="1">
                  <a:solidFill>
                    <a:srgbClr val="FF0000"/>
                  </a:solidFill>
                </a:rPr>
                <a:t>ZE</a:t>
              </a:r>
              <a:r>
                <a:rPr lang="pt-BR" sz="1800" b="1" baseline="-25000">
                  <a:solidFill>
                    <a:srgbClr val="FF0000"/>
                  </a:solidFill>
                </a:rPr>
                <a:t>1</a:t>
              </a:r>
              <a:endParaRPr lang="pt-BR" sz="1800" b="1">
                <a:solidFill>
                  <a:srgbClr val="FF0000"/>
                </a:solidFill>
              </a:endParaRPr>
            </a:p>
          </p:txBody>
        </p:sp>
        <p:sp>
          <p:nvSpPr>
            <p:cNvPr id="65638" name="Text Box 130"/>
            <p:cNvSpPr txBox="1">
              <a:spLocks noChangeArrowheads="1"/>
            </p:cNvSpPr>
            <p:nvPr/>
          </p:nvSpPr>
          <p:spPr bwMode="auto">
            <a:xfrm>
              <a:off x="2848" y="1663"/>
              <a:ext cx="353" cy="231"/>
            </a:xfrm>
            <a:prstGeom prst="rect">
              <a:avLst/>
            </a:prstGeom>
            <a:noFill/>
            <a:ln w="9525">
              <a:noFill/>
              <a:miter lim="800000"/>
              <a:headEnd/>
              <a:tailEnd/>
            </a:ln>
          </p:spPr>
          <p:txBody>
            <a:bodyPr wrap="none">
              <a:spAutoFit/>
            </a:bodyPr>
            <a:lstStyle/>
            <a:p>
              <a:r>
                <a:rPr lang="pt-BR" sz="1800" b="1">
                  <a:solidFill>
                    <a:srgbClr val="FF0000"/>
                  </a:solidFill>
                </a:rPr>
                <a:t>ZE</a:t>
              </a:r>
              <a:r>
                <a:rPr lang="pt-BR" sz="1800" b="1" baseline="-25000">
                  <a:solidFill>
                    <a:srgbClr val="FF0000"/>
                  </a:solidFill>
                </a:rPr>
                <a:t>2</a:t>
              </a:r>
              <a:endParaRPr lang="pt-BR" sz="1800" b="1">
                <a:solidFill>
                  <a:srgbClr val="FF0000"/>
                </a:solidFill>
              </a:endParaRPr>
            </a:p>
          </p:txBody>
        </p:sp>
        <p:sp>
          <p:nvSpPr>
            <p:cNvPr id="65639" name="Oval 131"/>
            <p:cNvSpPr>
              <a:spLocks noChangeArrowheads="1"/>
            </p:cNvSpPr>
            <p:nvPr/>
          </p:nvSpPr>
          <p:spPr bwMode="auto">
            <a:xfrm rot="-1606730">
              <a:off x="2708" y="2459"/>
              <a:ext cx="75" cy="75"/>
            </a:xfrm>
            <a:prstGeom prst="ellipse">
              <a:avLst/>
            </a:prstGeom>
            <a:solidFill>
              <a:schemeClr val="tx1"/>
            </a:solidFill>
            <a:ln w="9525">
              <a:solidFill>
                <a:schemeClr val="tx1"/>
              </a:solidFill>
              <a:round/>
              <a:headEnd/>
              <a:tailEnd/>
            </a:ln>
          </p:spPr>
          <p:txBody>
            <a:bodyPr wrap="none" anchor="ctr"/>
            <a:lstStyle/>
            <a:p>
              <a:endParaRPr lang="pt-BR"/>
            </a:p>
          </p:txBody>
        </p:sp>
        <p:sp>
          <p:nvSpPr>
            <p:cNvPr id="65640" name="Oval 132"/>
            <p:cNvSpPr>
              <a:spLocks noChangeArrowheads="1"/>
            </p:cNvSpPr>
            <p:nvPr/>
          </p:nvSpPr>
          <p:spPr bwMode="auto">
            <a:xfrm rot="-1606730">
              <a:off x="3370" y="3401"/>
              <a:ext cx="104" cy="47"/>
            </a:xfrm>
            <a:prstGeom prst="ellipse">
              <a:avLst/>
            </a:prstGeom>
            <a:solidFill>
              <a:schemeClr val="tx1"/>
            </a:solidFill>
            <a:ln w="9525">
              <a:solidFill>
                <a:schemeClr val="tx1"/>
              </a:solidFill>
              <a:round/>
              <a:headEnd/>
              <a:tailEnd/>
            </a:ln>
          </p:spPr>
          <p:txBody>
            <a:bodyPr wrap="none" anchor="ctr"/>
            <a:lstStyle/>
            <a:p>
              <a:endParaRPr lang="pt-BR"/>
            </a:p>
          </p:txBody>
        </p:sp>
        <p:sp>
          <p:nvSpPr>
            <p:cNvPr id="65641" name="Text Box 133"/>
            <p:cNvSpPr txBox="1">
              <a:spLocks noChangeArrowheads="1"/>
            </p:cNvSpPr>
            <p:nvPr/>
          </p:nvSpPr>
          <p:spPr bwMode="auto">
            <a:xfrm>
              <a:off x="4096" y="1080"/>
              <a:ext cx="768" cy="192"/>
            </a:xfrm>
            <a:prstGeom prst="rect">
              <a:avLst/>
            </a:prstGeom>
            <a:noFill/>
            <a:ln w="9525">
              <a:noFill/>
              <a:miter lim="800000"/>
              <a:headEnd/>
              <a:tailEnd/>
            </a:ln>
          </p:spPr>
          <p:txBody>
            <a:bodyPr wrap="none">
              <a:spAutoFit/>
            </a:bodyPr>
            <a:lstStyle/>
            <a:p>
              <a:r>
                <a:rPr lang="pt-BR" sz="1400" b="1">
                  <a:solidFill>
                    <a:srgbClr val="008000"/>
                  </a:solidFill>
                </a:rPr>
                <a:t>Micorrizada </a:t>
              </a:r>
            </a:p>
          </p:txBody>
        </p:sp>
        <p:sp>
          <p:nvSpPr>
            <p:cNvPr id="65642" name="Text Box 134"/>
            <p:cNvSpPr txBox="1">
              <a:spLocks noChangeArrowheads="1"/>
            </p:cNvSpPr>
            <p:nvPr/>
          </p:nvSpPr>
          <p:spPr bwMode="auto">
            <a:xfrm>
              <a:off x="3336" y="928"/>
              <a:ext cx="862" cy="173"/>
            </a:xfrm>
            <a:prstGeom prst="rect">
              <a:avLst/>
            </a:prstGeom>
            <a:noFill/>
            <a:ln w="9525">
              <a:noFill/>
              <a:miter lim="800000"/>
              <a:headEnd/>
              <a:tailEnd/>
            </a:ln>
          </p:spPr>
          <p:txBody>
            <a:bodyPr wrap="none">
              <a:spAutoFit/>
            </a:bodyPr>
            <a:lstStyle/>
            <a:p>
              <a:r>
                <a:rPr lang="pt-BR" sz="1400" b="1" dirty="0" smtClean="0">
                  <a:solidFill>
                    <a:srgbClr val="0000FF"/>
                  </a:solidFill>
                </a:rPr>
                <a:t>No </a:t>
              </a:r>
              <a:r>
                <a:rPr lang="pt-BR" sz="1400" b="1" dirty="0" err="1">
                  <a:solidFill>
                    <a:srgbClr val="0000FF"/>
                  </a:solidFill>
                </a:rPr>
                <a:t>micorrizada</a:t>
              </a:r>
              <a:endParaRPr lang="pt-BR" sz="1400" b="1" dirty="0">
                <a:solidFill>
                  <a:srgbClr val="0000FF"/>
                </a:solidFill>
              </a:endParaRPr>
            </a:p>
          </p:txBody>
        </p:sp>
        <p:sp>
          <p:nvSpPr>
            <p:cNvPr id="65643" name="Oval 135"/>
            <p:cNvSpPr>
              <a:spLocks noChangeArrowheads="1"/>
            </p:cNvSpPr>
            <p:nvPr/>
          </p:nvSpPr>
          <p:spPr bwMode="auto">
            <a:xfrm>
              <a:off x="3384" y="2328"/>
              <a:ext cx="96" cy="48"/>
            </a:xfrm>
            <a:prstGeom prst="ellipse">
              <a:avLst/>
            </a:prstGeom>
            <a:solidFill>
              <a:schemeClr val="tx1"/>
            </a:solidFill>
            <a:ln w="9525">
              <a:solidFill>
                <a:schemeClr val="tx1"/>
              </a:solidFill>
              <a:round/>
              <a:headEnd/>
              <a:tailEnd/>
            </a:ln>
          </p:spPr>
          <p:txBody>
            <a:bodyPr wrap="none" anchor="ctr"/>
            <a:lstStyle/>
            <a:p>
              <a:endParaRPr lang="pt-BR"/>
            </a:p>
          </p:txBody>
        </p:sp>
        <p:sp>
          <p:nvSpPr>
            <p:cNvPr id="65644" name="Freeform 136"/>
            <p:cNvSpPr>
              <a:spLocks/>
            </p:cNvSpPr>
            <p:nvPr/>
          </p:nvSpPr>
          <p:spPr bwMode="auto">
            <a:xfrm>
              <a:off x="3448" y="2222"/>
              <a:ext cx="168" cy="18"/>
            </a:xfrm>
            <a:custGeom>
              <a:avLst/>
              <a:gdLst>
                <a:gd name="T0" fmla="*/ 0 w 168"/>
                <a:gd name="T1" fmla="*/ 18 h 18"/>
                <a:gd name="T2" fmla="*/ 168 w 168"/>
                <a:gd name="T3" fmla="*/ 2 h 18"/>
                <a:gd name="T4" fmla="*/ 0 60000 65536"/>
                <a:gd name="T5" fmla="*/ 0 60000 65536"/>
                <a:gd name="T6" fmla="*/ 0 w 168"/>
                <a:gd name="T7" fmla="*/ 0 h 18"/>
                <a:gd name="T8" fmla="*/ 168 w 168"/>
                <a:gd name="T9" fmla="*/ 18 h 18"/>
              </a:gdLst>
              <a:ahLst/>
              <a:cxnLst>
                <a:cxn ang="T4">
                  <a:pos x="T0" y="T1"/>
                </a:cxn>
                <a:cxn ang="T5">
                  <a:pos x="T2" y="T3"/>
                </a:cxn>
              </a:cxnLst>
              <a:rect l="T6" t="T7" r="T8" b="T9"/>
              <a:pathLst>
                <a:path w="168" h="18">
                  <a:moveTo>
                    <a:pt x="0" y="18"/>
                  </a:moveTo>
                  <a:cubicBezTo>
                    <a:pt x="54" y="0"/>
                    <a:pt x="112" y="2"/>
                    <a:pt x="168" y="2"/>
                  </a:cubicBezTo>
                </a:path>
              </a:pathLst>
            </a:custGeom>
            <a:noFill/>
            <a:ln w="9525">
              <a:solidFill>
                <a:schemeClr val="tx1"/>
              </a:solidFill>
              <a:round/>
              <a:headEnd/>
              <a:tailEnd/>
            </a:ln>
          </p:spPr>
          <p:txBody>
            <a:bodyPr wrap="none" anchor="ctr"/>
            <a:lstStyle/>
            <a:p>
              <a:endParaRPr lang="pt-BR"/>
            </a:p>
          </p:txBody>
        </p:sp>
        <p:sp>
          <p:nvSpPr>
            <p:cNvPr id="65645" name="Freeform 137"/>
            <p:cNvSpPr>
              <a:spLocks/>
            </p:cNvSpPr>
            <p:nvPr/>
          </p:nvSpPr>
          <p:spPr bwMode="auto">
            <a:xfrm>
              <a:off x="3448" y="2016"/>
              <a:ext cx="40" cy="152"/>
            </a:xfrm>
            <a:custGeom>
              <a:avLst/>
              <a:gdLst>
                <a:gd name="T0" fmla="*/ 0 w 40"/>
                <a:gd name="T1" fmla="*/ 152 h 152"/>
                <a:gd name="T2" fmla="*/ 40 w 40"/>
                <a:gd name="T3" fmla="*/ 0 h 152"/>
                <a:gd name="T4" fmla="*/ 0 60000 65536"/>
                <a:gd name="T5" fmla="*/ 0 60000 65536"/>
                <a:gd name="T6" fmla="*/ 0 w 40"/>
                <a:gd name="T7" fmla="*/ 0 h 152"/>
                <a:gd name="T8" fmla="*/ 40 w 40"/>
                <a:gd name="T9" fmla="*/ 152 h 152"/>
              </a:gdLst>
              <a:ahLst/>
              <a:cxnLst>
                <a:cxn ang="T4">
                  <a:pos x="T0" y="T1"/>
                </a:cxn>
                <a:cxn ang="T5">
                  <a:pos x="T2" y="T3"/>
                </a:cxn>
              </a:cxnLst>
              <a:rect l="T6" t="T7" r="T8" b="T9"/>
              <a:pathLst>
                <a:path w="40" h="152">
                  <a:moveTo>
                    <a:pt x="0" y="152"/>
                  </a:moveTo>
                  <a:cubicBezTo>
                    <a:pt x="7" y="99"/>
                    <a:pt x="16" y="48"/>
                    <a:pt x="40" y="0"/>
                  </a:cubicBezTo>
                </a:path>
              </a:pathLst>
            </a:custGeom>
            <a:noFill/>
            <a:ln w="9525">
              <a:solidFill>
                <a:schemeClr val="tx1"/>
              </a:solidFill>
              <a:round/>
              <a:headEnd/>
              <a:tailEnd/>
            </a:ln>
          </p:spPr>
          <p:txBody>
            <a:bodyPr wrap="none" anchor="ctr"/>
            <a:lstStyle/>
            <a:p>
              <a:endParaRPr lang="pt-BR"/>
            </a:p>
          </p:txBody>
        </p:sp>
        <p:sp>
          <p:nvSpPr>
            <p:cNvPr id="65646" name="Freeform 138"/>
            <p:cNvSpPr>
              <a:spLocks/>
            </p:cNvSpPr>
            <p:nvPr/>
          </p:nvSpPr>
          <p:spPr bwMode="auto">
            <a:xfrm>
              <a:off x="2744" y="2960"/>
              <a:ext cx="384" cy="72"/>
            </a:xfrm>
            <a:custGeom>
              <a:avLst/>
              <a:gdLst>
                <a:gd name="T0" fmla="*/ 0 w 384"/>
                <a:gd name="T1" fmla="*/ 0 h 72"/>
                <a:gd name="T2" fmla="*/ 80 w 384"/>
                <a:gd name="T3" fmla="*/ 8 h 72"/>
                <a:gd name="T4" fmla="*/ 104 w 384"/>
                <a:gd name="T5" fmla="*/ 24 h 72"/>
                <a:gd name="T6" fmla="*/ 184 w 384"/>
                <a:gd name="T7" fmla="*/ 40 h 72"/>
                <a:gd name="T8" fmla="*/ 384 w 384"/>
                <a:gd name="T9" fmla="*/ 56 h 72"/>
                <a:gd name="T10" fmla="*/ 0 60000 65536"/>
                <a:gd name="T11" fmla="*/ 0 60000 65536"/>
                <a:gd name="T12" fmla="*/ 0 60000 65536"/>
                <a:gd name="T13" fmla="*/ 0 60000 65536"/>
                <a:gd name="T14" fmla="*/ 0 60000 65536"/>
                <a:gd name="T15" fmla="*/ 0 w 384"/>
                <a:gd name="T16" fmla="*/ 0 h 72"/>
                <a:gd name="T17" fmla="*/ 384 w 384"/>
                <a:gd name="T18" fmla="*/ 72 h 72"/>
              </a:gdLst>
              <a:ahLst/>
              <a:cxnLst>
                <a:cxn ang="T10">
                  <a:pos x="T0" y="T1"/>
                </a:cxn>
                <a:cxn ang="T11">
                  <a:pos x="T2" y="T3"/>
                </a:cxn>
                <a:cxn ang="T12">
                  <a:pos x="T4" y="T5"/>
                </a:cxn>
                <a:cxn ang="T13">
                  <a:pos x="T6" y="T7"/>
                </a:cxn>
                <a:cxn ang="T14">
                  <a:pos x="T8" y="T9"/>
                </a:cxn>
              </a:cxnLst>
              <a:rect l="T15" t="T16" r="T17" b="T18"/>
              <a:pathLst>
                <a:path w="384" h="72">
                  <a:moveTo>
                    <a:pt x="0" y="0"/>
                  </a:moveTo>
                  <a:cubicBezTo>
                    <a:pt x="27" y="3"/>
                    <a:pt x="54" y="2"/>
                    <a:pt x="80" y="8"/>
                  </a:cubicBezTo>
                  <a:cubicBezTo>
                    <a:pt x="89" y="10"/>
                    <a:pt x="95" y="20"/>
                    <a:pt x="104" y="24"/>
                  </a:cubicBezTo>
                  <a:cubicBezTo>
                    <a:pt x="126" y="35"/>
                    <a:pt x="163" y="37"/>
                    <a:pt x="184" y="40"/>
                  </a:cubicBezTo>
                  <a:cubicBezTo>
                    <a:pt x="280" y="72"/>
                    <a:pt x="215" y="56"/>
                    <a:pt x="384" y="56"/>
                  </a:cubicBezTo>
                </a:path>
              </a:pathLst>
            </a:custGeom>
            <a:noFill/>
            <a:ln w="9525">
              <a:solidFill>
                <a:schemeClr val="tx1"/>
              </a:solidFill>
              <a:round/>
              <a:headEnd/>
              <a:tailEnd/>
            </a:ln>
          </p:spPr>
          <p:txBody>
            <a:bodyPr wrap="none" anchor="ctr"/>
            <a:lstStyle/>
            <a:p>
              <a:endParaRPr lang="pt-BR"/>
            </a:p>
          </p:txBody>
        </p:sp>
        <p:sp>
          <p:nvSpPr>
            <p:cNvPr id="65647" name="Freeform 139"/>
            <p:cNvSpPr>
              <a:spLocks/>
            </p:cNvSpPr>
            <p:nvPr/>
          </p:nvSpPr>
          <p:spPr bwMode="auto">
            <a:xfrm>
              <a:off x="2960" y="2904"/>
              <a:ext cx="272" cy="112"/>
            </a:xfrm>
            <a:custGeom>
              <a:avLst/>
              <a:gdLst>
                <a:gd name="T0" fmla="*/ 0 w 272"/>
                <a:gd name="T1" fmla="*/ 112 h 112"/>
                <a:gd name="T2" fmla="*/ 176 w 272"/>
                <a:gd name="T3" fmla="*/ 72 h 112"/>
                <a:gd name="T4" fmla="*/ 272 w 272"/>
                <a:gd name="T5" fmla="*/ 0 h 112"/>
                <a:gd name="T6" fmla="*/ 0 60000 65536"/>
                <a:gd name="T7" fmla="*/ 0 60000 65536"/>
                <a:gd name="T8" fmla="*/ 0 60000 65536"/>
                <a:gd name="T9" fmla="*/ 0 w 272"/>
                <a:gd name="T10" fmla="*/ 0 h 112"/>
                <a:gd name="T11" fmla="*/ 272 w 272"/>
                <a:gd name="T12" fmla="*/ 112 h 112"/>
              </a:gdLst>
              <a:ahLst/>
              <a:cxnLst>
                <a:cxn ang="T6">
                  <a:pos x="T0" y="T1"/>
                </a:cxn>
                <a:cxn ang="T7">
                  <a:pos x="T2" y="T3"/>
                </a:cxn>
                <a:cxn ang="T8">
                  <a:pos x="T4" y="T5"/>
                </a:cxn>
              </a:cxnLst>
              <a:rect l="T9" t="T10" r="T11" b="T12"/>
              <a:pathLst>
                <a:path w="272" h="112">
                  <a:moveTo>
                    <a:pt x="0" y="112"/>
                  </a:moveTo>
                  <a:cubicBezTo>
                    <a:pt x="62" y="104"/>
                    <a:pt x="115" y="82"/>
                    <a:pt x="176" y="72"/>
                  </a:cubicBezTo>
                  <a:cubicBezTo>
                    <a:pt x="206" y="50"/>
                    <a:pt x="234" y="0"/>
                    <a:pt x="272" y="0"/>
                  </a:cubicBezTo>
                </a:path>
              </a:pathLst>
            </a:custGeom>
            <a:noFill/>
            <a:ln w="9525">
              <a:solidFill>
                <a:schemeClr val="tx1"/>
              </a:solidFill>
              <a:round/>
              <a:headEnd/>
              <a:tailEnd/>
            </a:ln>
          </p:spPr>
          <p:txBody>
            <a:bodyPr wrap="none" anchor="ctr"/>
            <a:lstStyle/>
            <a:p>
              <a:endParaRPr lang="pt-BR"/>
            </a:p>
          </p:txBody>
        </p:sp>
        <p:sp>
          <p:nvSpPr>
            <p:cNvPr id="65648" name="Freeform 140"/>
            <p:cNvSpPr>
              <a:spLocks/>
            </p:cNvSpPr>
            <p:nvPr/>
          </p:nvSpPr>
          <p:spPr bwMode="auto">
            <a:xfrm>
              <a:off x="3080" y="2840"/>
              <a:ext cx="128" cy="144"/>
            </a:xfrm>
            <a:custGeom>
              <a:avLst/>
              <a:gdLst>
                <a:gd name="T0" fmla="*/ 0 w 128"/>
                <a:gd name="T1" fmla="*/ 144 h 144"/>
                <a:gd name="T2" fmla="*/ 56 w 128"/>
                <a:gd name="T3" fmla="*/ 40 h 144"/>
                <a:gd name="T4" fmla="*/ 80 w 128"/>
                <a:gd name="T5" fmla="*/ 32 h 144"/>
                <a:gd name="T6" fmla="*/ 128 w 128"/>
                <a:gd name="T7" fmla="*/ 0 h 144"/>
                <a:gd name="T8" fmla="*/ 0 60000 65536"/>
                <a:gd name="T9" fmla="*/ 0 60000 65536"/>
                <a:gd name="T10" fmla="*/ 0 60000 65536"/>
                <a:gd name="T11" fmla="*/ 0 60000 65536"/>
                <a:gd name="T12" fmla="*/ 0 w 128"/>
                <a:gd name="T13" fmla="*/ 0 h 144"/>
                <a:gd name="T14" fmla="*/ 128 w 128"/>
                <a:gd name="T15" fmla="*/ 144 h 144"/>
              </a:gdLst>
              <a:ahLst/>
              <a:cxnLst>
                <a:cxn ang="T8">
                  <a:pos x="T0" y="T1"/>
                </a:cxn>
                <a:cxn ang="T9">
                  <a:pos x="T2" y="T3"/>
                </a:cxn>
                <a:cxn ang="T10">
                  <a:pos x="T4" y="T5"/>
                </a:cxn>
                <a:cxn ang="T11">
                  <a:pos x="T6" y="T7"/>
                </a:cxn>
              </a:cxnLst>
              <a:rect l="T12" t="T13" r="T14" b="T15"/>
              <a:pathLst>
                <a:path w="128" h="144">
                  <a:moveTo>
                    <a:pt x="0" y="144"/>
                  </a:moveTo>
                  <a:cubicBezTo>
                    <a:pt x="8" y="96"/>
                    <a:pt x="11" y="66"/>
                    <a:pt x="56" y="40"/>
                  </a:cubicBezTo>
                  <a:cubicBezTo>
                    <a:pt x="63" y="36"/>
                    <a:pt x="73" y="36"/>
                    <a:pt x="80" y="32"/>
                  </a:cubicBezTo>
                  <a:cubicBezTo>
                    <a:pt x="97" y="23"/>
                    <a:pt x="128" y="0"/>
                    <a:pt x="128" y="0"/>
                  </a:cubicBezTo>
                </a:path>
              </a:pathLst>
            </a:custGeom>
            <a:noFill/>
            <a:ln w="9525">
              <a:solidFill>
                <a:schemeClr val="tx1"/>
              </a:solidFill>
              <a:round/>
              <a:headEnd/>
              <a:tailEnd/>
            </a:ln>
          </p:spPr>
          <p:txBody>
            <a:bodyPr wrap="none" anchor="ctr"/>
            <a:lstStyle/>
            <a:p>
              <a:endParaRPr lang="pt-BR"/>
            </a:p>
          </p:txBody>
        </p:sp>
        <p:sp>
          <p:nvSpPr>
            <p:cNvPr id="65649" name="Freeform 141"/>
            <p:cNvSpPr>
              <a:spLocks/>
            </p:cNvSpPr>
            <p:nvPr/>
          </p:nvSpPr>
          <p:spPr bwMode="auto">
            <a:xfrm>
              <a:off x="3152" y="2959"/>
              <a:ext cx="112" cy="33"/>
            </a:xfrm>
            <a:custGeom>
              <a:avLst/>
              <a:gdLst>
                <a:gd name="T0" fmla="*/ 0 w 112"/>
                <a:gd name="T1" fmla="*/ 17 h 33"/>
                <a:gd name="T2" fmla="*/ 112 w 112"/>
                <a:gd name="T3" fmla="*/ 33 h 33"/>
                <a:gd name="T4" fmla="*/ 0 60000 65536"/>
                <a:gd name="T5" fmla="*/ 0 60000 65536"/>
                <a:gd name="T6" fmla="*/ 0 w 112"/>
                <a:gd name="T7" fmla="*/ 0 h 33"/>
                <a:gd name="T8" fmla="*/ 112 w 112"/>
                <a:gd name="T9" fmla="*/ 33 h 33"/>
              </a:gdLst>
              <a:ahLst/>
              <a:cxnLst>
                <a:cxn ang="T4">
                  <a:pos x="T0" y="T1"/>
                </a:cxn>
                <a:cxn ang="T5">
                  <a:pos x="T2" y="T3"/>
                </a:cxn>
              </a:cxnLst>
              <a:rect l="T6" t="T7" r="T8" b="T9"/>
              <a:pathLst>
                <a:path w="112" h="33">
                  <a:moveTo>
                    <a:pt x="0" y="17"/>
                  </a:moveTo>
                  <a:cubicBezTo>
                    <a:pt x="108" y="25"/>
                    <a:pt x="79" y="0"/>
                    <a:pt x="112" y="33"/>
                  </a:cubicBezTo>
                </a:path>
              </a:pathLst>
            </a:custGeom>
            <a:noFill/>
            <a:ln w="9525">
              <a:solidFill>
                <a:schemeClr val="tx1"/>
              </a:solidFill>
              <a:round/>
              <a:headEnd/>
              <a:tailEnd/>
            </a:ln>
          </p:spPr>
          <p:txBody>
            <a:bodyPr wrap="none" anchor="ctr"/>
            <a:lstStyle/>
            <a:p>
              <a:endParaRPr lang="pt-BR"/>
            </a:p>
          </p:txBody>
        </p:sp>
        <p:sp>
          <p:nvSpPr>
            <p:cNvPr id="65650" name="Freeform 142"/>
            <p:cNvSpPr>
              <a:spLocks/>
            </p:cNvSpPr>
            <p:nvPr/>
          </p:nvSpPr>
          <p:spPr bwMode="auto">
            <a:xfrm>
              <a:off x="3104" y="2840"/>
              <a:ext cx="13" cy="72"/>
            </a:xfrm>
            <a:custGeom>
              <a:avLst/>
              <a:gdLst>
                <a:gd name="T0" fmla="*/ 0 w 13"/>
                <a:gd name="T1" fmla="*/ 0 h 72"/>
                <a:gd name="T2" fmla="*/ 8 w 13"/>
                <a:gd name="T3" fmla="*/ 72 h 72"/>
                <a:gd name="T4" fmla="*/ 0 60000 65536"/>
                <a:gd name="T5" fmla="*/ 0 60000 65536"/>
                <a:gd name="T6" fmla="*/ 0 w 13"/>
                <a:gd name="T7" fmla="*/ 0 h 72"/>
                <a:gd name="T8" fmla="*/ 13 w 13"/>
                <a:gd name="T9" fmla="*/ 72 h 72"/>
              </a:gdLst>
              <a:ahLst/>
              <a:cxnLst>
                <a:cxn ang="T4">
                  <a:pos x="T0" y="T1"/>
                </a:cxn>
                <a:cxn ang="T5">
                  <a:pos x="T2" y="T3"/>
                </a:cxn>
              </a:cxnLst>
              <a:rect l="T6" t="T7" r="T8" b="T9"/>
              <a:pathLst>
                <a:path w="13" h="72">
                  <a:moveTo>
                    <a:pt x="0" y="0"/>
                  </a:moveTo>
                  <a:cubicBezTo>
                    <a:pt x="13" y="39"/>
                    <a:pt x="8" y="16"/>
                    <a:pt x="8" y="72"/>
                  </a:cubicBezTo>
                </a:path>
              </a:pathLst>
            </a:custGeom>
            <a:noFill/>
            <a:ln w="9525">
              <a:solidFill>
                <a:schemeClr val="tx1"/>
              </a:solidFill>
              <a:round/>
              <a:headEnd/>
              <a:tailEnd/>
            </a:ln>
          </p:spPr>
          <p:txBody>
            <a:bodyPr wrap="none" anchor="ctr"/>
            <a:lstStyle/>
            <a:p>
              <a:endParaRPr lang="pt-BR"/>
            </a:p>
          </p:txBody>
        </p:sp>
        <p:sp>
          <p:nvSpPr>
            <p:cNvPr id="65651" name="Freeform 143"/>
            <p:cNvSpPr>
              <a:spLocks/>
            </p:cNvSpPr>
            <p:nvPr/>
          </p:nvSpPr>
          <p:spPr bwMode="auto">
            <a:xfrm>
              <a:off x="3208" y="2980"/>
              <a:ext cx="80" cy="68"/>
            </a:xfrm>
            <a:custGeom>
              <a:avLst/>
              <a:gdLst>
                <a:gd name="T0" fmla="*/ 0 w 80"/>
                <a:gd name="T1" fmla="*/ 4 h 68"/>
                <a:gd name="T2" fmla="*/ 40 w 80"/>
                <a:gd name="T3" fmla="*/ 36 h 68"/>
                <a:gd name="T4" fmla="*/ 80 w 80"/>
                <a:gd name="T5" fmla="*/ 68 h 68"/>
                <a:gd name="T6" fmla="*/ 0 60000 65536"/>
                <a:gd name="T7" fmla="*/ 0 60000 65536"/>
                <a:gd name="T8" fmla="*/ 0 60000 65536"/>
                <a:gd name="T9" fmla="*/ 0 w 80"/>
                <a:gd name="T10" fmla="*/ 0 h 68"/>
                <a:gd name="T11" fmla="*/ 80 w 80"/>
                <a:gd name="T12" fmla="*/ 68 h 68"/>
              </a:gdLst>
              <a:ahLst/>
              <a:cxnLst>
                <a:cxn ang="T6">
                  <a:pos x="T0" y="T1"/>
                </a:cxn>
                <a:cxn ang="T7">
                  <a:pos x="T2" y="T3"/>
                </a:cxn>
                <a:cxn ang="T8">
                  <a:pos x="T4" y="T5"/>
                </a:cxn>
              </a:cxnLst>
              <a:rect l="T9" t="T10" r="T11" b="T12"/>
              <a:pathLst>
                <a:path w="80" h="68">
                  <a:moveTo>
                    <a:pt x="0" y="4"/>
                  </a:moveTo>
                  <a:cubicBezTo>
                    <a:pt x="47" y="20"/>
                    <a:pt x="4" y="0"/>
                    <a:pt x="40" y="36"/>
                  </a:cubicBezTo>
                  <a:cubicBezTo>
                    <a:pt x="52" y="48"/>
                    <a:pt x="68" y="56"/>
                    <a:pt x="80" y="68"/>
                  </a:cubicBezTo>
                </a:path>
              </a:pathLst>
            </a:custGeom>
            <a:noFill/>
            <a:ln w="9525">
              <a:solidFill>
                <a:schemeClr val="tx1"/>
              </a:solidFill>
              <a:round/>
              <a:headEnd/>
              <a:tailEnd/>
            </a:ln>
          </p:spPr>
          <p:txBody>
            <a:bodyPr wrap="none" anchor="ctr"/>
            <a:lstStyle/>
            <a:p>
              <a:endParaRPr lang="pt-BR"/>
            </a:p>
          </p:txBody>
        </p:sp>
        <p:sp>
          <p:nvSpPr>
            <p:cNvPr id="65652" name="Line 145"/>
            <p:cNvSpPr>
              <a:spLocks noChangeShapeType="1"/>
            </p:cNvSpPr>
            <p:nvPr/>
          </p:nvSpPr>
          <p:spPr bwMode="auto">
            <a:xfrm>
              <a:off x="2080" y="3624"/>
              <a:ext cx="1872" cy="0"/>
            </a:xfrm>
            <a:prstGeom prst="line">
              <a:avLst/>
            </a:prstGeom>
            <a:noFill/>
            <a:ln w="28575">
              <a:solidFill>
                <a:srgbClr val="FF0000"/>
              </a:solidFill>
              <a:round/>
              <a:headEnd/>
              <a:tailEnd/>
            </a:ln>
          </p:spPr>
          <p:txBody>
            <a:bodyPr wrap="none" anchor="ctr"/>
            <a:lstStyle/>
            <a:p>
              <a:endParaRPr lang="pt-BR"/>
            </a:p>
          </p:txBody>
        </p:sp>
        <p:sp>
          <p:nvSpPr>
            <p:cNvPr id="65653" name="Freeform 146" descr="Papel pardo"/>
            <p:cNvSpPr>
              <a:spLocks/>
            </p:cNvSpPr>
            <p:nvPr/>
          </p:nvSpPr>
          <p:spPr bwMode="auto">
            <a:xfrm>
              <a:off x="2011" y="2148"/>
              <a:ext cx="250" cy="60"/>
            </a:xfrm>
            <a:custGeom>
              <a:avLst/>
              <a:gdLst>
                <a:gd name="T0" fmla="*/ 1 w 365"/>
                <a:gd name="T1" fmla="*/ 1 h 69"/>
                <a:gd name="T2" fmla="*/ 1 w 365"/>
                <a:gd name="T3" fmla="*/ 3 h 69"/>
                <a:gd name="T4" fmla="*/ 1 w 365"/>
                <a:gd name="T5" fmla="*/ 3 h 69"/>
                <a:gd name="T6" fmla="*/ 1 w 365"/>
                <a:gd name="T7" fmla="*/ 3 h 69"/>
                <a:gd name="T8" fmla="*/ 1 w 365"/>
                <a:gd name="T9" fmla="*/ 3 h 69"/>
                <a:gd name="T10" fmla="*/ 1 w 365"/>
                <a:gd name="T11" fmla="*/ 1 h 69"/>
                <a:gd name="T12" fmla="*/ 0 60000 65536"/>
                <a:gd name="T13" fmla="*/ 0 60000 65536"/>
                <a:gd name="T14" fmla="*/ 0 60000 65536"/>
                <a:gd name="T15" fmla="*/ 0 60000 65536"/>
                <a:gd name="T16" fmla="*/ 0 60000 65536"/>
                <a:gd name="T17" fmla="*/ 0 60000 65536"/>
                <a:gd name="T18" fmla="*/ 0 w 365"/>
                <a:gd name="T19" fmla="*/ 0 h 69"/>
                <a:gd name="T20" fmla="*/ 365 w 365"/>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365" h="69">
                  <a:moveTo>
                    <a:pt x="3" y="1"/>
                  </a:moveTo>
                  <a:cubicBezTo>
                    <a:pt x="120" y="4"/>
                    <a:pt x="238" y="0"/>
                    <a:pt x="355" y="9"/>
                  </a:cubicBezTo>
                  <a:cubicBezTo>
                    <a:pt x="365" y="10"/>
                    <a:pt x="340" y="23"/>
                    <a:pt x="331" y="25"/>
                  </a:cubicBezTo>
                  <a:cubicBezTo>
                    <a:pt x="300" y="31"/>
                    <a:pt x="267" y="31"/>
                    <a:pt x="235" y="33"/>
                  </a:cubicBezTo>
                  <a:cubicBezTo>
                    <a:pt x="198" y="36"/>
                    <a:pt x="160" y="38"/>
                    <a:pt x="123" y="41"/>
                  </a:cubicBezTo>
                  <a:cubicBezTo>
                    <a:pt x="0" y="32"/>
                    <a:pt x="20" y="69"/>
                    <a:pt x="3" y="1"/>
                  </a:cubicBezTo>
                  <a:close/>
                </a:path>
              </a:pathLst>
            </a:custGeom>
            <a:blipFill dpi="0" rotWithShape="0">
              <a:blip r:embed="rId2"/>
              <a:srcRect/>
              <a:tile tx="0" ty="0" sx="100000" sy="100000" flip="none" algn="tl"/>
            </a:blipFill>
            <a:ln w="9525">
              <a:noFill/>
              <a:round/>
              <a:headEnd/>
              <a:tailEnd/>
            </a:ln>
          </p:spPr>
          <p:txBody>
            <a:bodyPr wrap="none" anchor="ctr"/>
            <a:lstStyle/>
            <a:p>
              <a:endParaRPr lang="pt-BR"/>
            </a:p>
          </p:txBody>
        </p:sp>
        <p:sp>
          <p:nvSpPr>
            <p:cNvPr id="65654" name="Line 147"/>
            <p:cNvSpPr>
              <a:spLocks noChangeShapeType="1"/>
            </p:cNvSpPr>
            <p:nvPr/>
          </p:nvSpPr>
          <p:spPr bwMode="auto">
            <a:xfrm>
              <a:off x="2088" y="1583"/>
              <a:ext cx="0" cy="2041"/>
            </a:xfrm>
            <a:prstGeom prst="line">
              <a:avLst/>
            </a:prstGeom>
            <a:noFill/>
            <a:ln w="28575">
              <a:solidFill>
                <a:srgbClr val="FF0000"/>
              </a:solidFill>
              <a:round/>
              <a:headEnd/>
              <a:tailEnd/>
            </a:ln>
          </p:spPr>
          <p:txBody>
            <a:bodyPr wrap="none" anchor="ctr"/>
            <a:lstStyle/>
            <a:p>
              <a:endParaRPr lang="pt-BR"/>
            </a:p>
          </p:txBody>
        </p:sp>
      </p:grpSp>
      <p:sp>
        <p:nvSpPr>
          <p:cNvPr id="65540" name="Retângulo 150"/>
          <p:cNvSpPr>
            <a:spLocks noChangeArrowheads="1"/>
          </p:cNvSpPr>
          <p:nvPr/>
        </p:nvSpPr>
        <p:spPr bwMode="auto">
          <a:xfrm>
            <a:off x="1928813" y="6396038"/>
            <a:ext cx="6786562" cy="461962"/>
          </a:xfrm>
          <a:prstGeom prst="rect">
            <a:avLst/>
          </a:prstGeom>
          <a:noFill/>
          <a:ln w="9525">
            <a:noFill/>
            <a:miter lim="800000"/>
            <a:headEnd/>
            <a:tailEnd/>
          </a:ln>
        </p:spPr>
        <p:txBody>
          <a:bodyPr>
            <a:spAutoFit/>
          </a:bodyPr>
          <a:lstStyle/>
          <a:p>
            <a:r>
              <a:rPr lang="pt-BR" b="1" dirty="0" err="1" smtClean="0">
                <a:solidFill>
                  <a:schemeClr val="accent2"/>
                </a:solidFill>
              </a:rPr>
              <a:t>Ejemplo</a:t>
            </a:r>
            <a:r>
              <a:rPr lang="pt-BR" b="1" dirty="0" smtClean="0">
                <a:solidFill>
                  <a:schemeClr val="accent2"/>
                </a:solidFill>
              </a:rPr>
              <a:t> </a:t>
            </a:r>
            <a:r>
              <a:rPr lang="pt-BR" b="1" dirty="0" err="1" smtClean="0">
                <a:solidFill>
                  <a:schemeClr val="accent2"/>
                </a:solidFill>
              </a:rPr>
              <a:t>con</a:t>
            </a:r>
            <a:r>
              <a:rPr lang="pt-BR" b="1" dirty="0" smtClean="0">
                <a:solidFill>
                  <a:schemeClr val="accent2"/>
                </a:solidFill>
              </a:rPr>
              <a:t> </a:t>
            </a:r>
            <a:r>
              <a:rPr lang="pt-BR" b="1" dirty="0" err="1" smtClean="0">
                <a:solidFill>
                  <a:schemeClr val="accent2"/>
                </a:solidFill>
              </a:rPr>
              <a:t>maíz</a:t>
            </a:r>
            <a:r>
              <a:rPr lang="pt-BR" b="1" dirty="0" smtClean="0">
                <a:solidFill>
                  <a:schemeClr val="accent2"/>
                </a:solidFill>
              </a:rPr>
              <a:t>, </a:t>
            </a:r>
            <a:r>
              <a:rPr lang="pt-BR" b="1" dirty="0" err="1">
                <a:solidFill>
                  <a:schemeClr val="accent2"/>
                </a:solidFill>
              </a:rPr>
              <a:t>Kunish</a:t>
            </a:r>
            <a:r>
              <a:rPr lang="pt-BR" b="1" dirty="0">
                <a:solidFill>
                  <a:schemeClr val="accent2"/>
                </a:solidFill>
              </a:rPr>
              <a:t> </a:t>
            </a:r>
            <a:r>
              <a:rPr lang="pt-BR" b="1" dirty="0" err="1">
                <a:solidFill>
                  <a:schemeClr val="accent2"/>
                </a:solidFill>
              </a:rPr>
              <a:t>et</a:t>
            </a:r>
            <a:r>
              <a:rPr lang="pt-BR" b="1" dirty="0">
                <a:solidFill>
                  <a:schemeClr val="accent2"/>
                </a:solidFill>
              </a:rPr>
              <a:t> </a:t>
            </a:r>
            <a:r>
              <a:rPr lang="pt-BR" b="1" dirty="0" err="1">
                <a:solidFill>
                  <a:schemeClr val="accent2"/>
                </a:solidFill>
              </a:rPr>
              <a:t>al</a:t>
            </a:r>
            <a:r>
              <a:rPr lang="pt-BR" b="1" dirty="0">
                <a:solidFill>
                  <a:schemeClr val="accent2"/>
                </a:solidFill>
              </a:rPr>
              <a:t> (1989) </a:t>
            </a:r>
            <a:endParaRPr lang="pt-BR" dirty="0"/>
          </a:p>
        </p:txBody>
      </p:sp>
      <p:pic>
        <p:nvPicPr>
          <p:cNvPr id="65541" name="Picture 150"/>
          <p:cNvPicPr>
            <a:picLocks noChangeAspect="1" noChangeArrowheads="1"/>
          </p:cNvPicPr>
          <p:nvPr/>
        </p:nvPicPr>
        <p:blipFill>
          <a:blip r:embed="rId3"/>
          <a:srcRect/>
          <a:stretch>
            <a:fillRect/>
          </a:stretch>
        </p:blipFill>
        <p:spPr bwMode="auto">
          <a:xfrm>
            <a:off x="0" y="2428875"/>
            <a:ext cx="3000375" cy="3014663"/>
          </a:xfrm>
          <a:prstGeom prst="rect">
            <a:avLst/>
          </a:prstGeom>
          <a:noFill/>
          <a:ln w="9525">
            <a:noFill/>
            <a:miter lim="800000"/>
            <a:headEnd/>
            <a:tailEnd/>
          </a:ln>
        </p:spPr>
      </p:pic>
      <p:sp>
        <p:nvSpPr>
          <p:cNvPr id="65542" name="Rectangle 4"/>
          <p:cNvSpPr>
            <a:spLocks noChangeArrowheads="1"/>
          </p:cNvSpPr>
          <p:nvPr/>
        </p:nvSpPr>
        <p:spPr bwMode="auto">
          <a:xfrm>
            <a:off x="357188" y="1143000"/>
            <a:ext cx="2357437" cy="1066800"/>
          </a:xfrm>
          <a:prstGeom prst="rect">
            <a:avLst/>
          </a:prstGeom>
          <a:noFill/>
          <a:ln w="9525">
            <a:noFill/>
            <a:miter lim="800000"/>
            <a:headEnd/>
            <a:tailEnd/>
          </a:ln>
        </p:spPr>
        <p:txBody>
          <a:bodyPr anchor="ctr"/>
          <a:lstStyle/>
          <a:p>
            <a:pPr>
              <a:lnSpc>
                <a:spcPct val="170000"/>
              </a:lnSpc>
              <a:buFont typeface="Symbol" pitchFamily="18" charset="2"/>
              <a:buNone/>
            </a:pPr>
            <a:r>
              <a:rPr lang="pt-BR" sz="2000" b="1">
                <a:solidFill>
                  <a:srgbClr val="FFFF00"/>
                </a:solidFill>
                <a:latin typeface="Comic Sans MS" pitchFamily="66" charset="0"/>
                <a:sym typeface="Symbol" pitchFamily="18" charset="2"/>
              </a:rPr>
              <a:t>Endoderme</a:t>
            </a:r>
            <a:endParaRPr lang="pt-BR" sz="2000" b="1">
              <a:solidFill>
                <a:srgbClr val="FFFF00"/>
              </a:solidFill>
              <a:latin typeface="Comic Sans MS" pitchFamily="66" charset="0"/>
            </a:endParaRPr>
          </a:p>
        </p:txBody>
      </p:sp>
      <p:cxnSp>
        <p:nvCxnSpPr>
          <p:cNvPr id="65543" name="Conector de seta reta 152"/>
          <p:cNvCxnSpPr>
            <a:cxnSpLocks noChangeShapeType="1"/>
          </p:cNvCxnSpPr>
          <p:nvPr/>
        </p:nvCxnSpPr>
        <p:spPr bwMode="auto">
          <a:xfrm rot="5400000">
            <a:off x="142876" y="2000250"/>
            <a:ext cx="500062" cy="357187"/>
          </a:xfrm>
          <a:prstGeom prst="straightConnector1">
            <a:avLst/>
          </a:prstGeom>
          <a:noFill/>
          <a:ln w="15875" algn="ctr">
            <a:solidFill>
              <a:srgbClr val="FFFF00"/>
            </a:solidFill>
            <a:miter lim="800000"/>
            <a:headEnd/>
            <a:tailEnd type="arrow" w="med" len="med"/>
          </a:ln>
        </p:spPr>
      </p:cxnSp>
    </p:spTree>
  </p:cSld>
  <p:clrMapOvr>
    <a:masterClrMapping/>
  </p:clrMapOvr>
  <p:transition spd="slow">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1295400" y="0"/>
            <a:ext cx="7848600" cy="1066800"/>
          </a:xfrm>
          <a:prstGeom prst="rect">
            <a:avLst/>
          </a:prstGeom>
          <a:noFill/>
          <a:ln w="9525">
            <a:noFill/>
            <a:miter lim="800000"/>
            <a:headEnd/>
            <a:tailEnd/>
          </a:ln>
        </p:spPr>
        <p:txBody>
          <a:bodyPr anchor="ctr"/>
          <a:lstStyle/>
          <a:p>
            <a:pPr>
              <a:lnSpc>
                <a:spcPct val="170000"/>
              </a:lnSpc>
              <a:buFont typeface="Symbol" pitchFamily="18" charset="2"/>
              <a:buNone/>
            </a:pPr>
            <a:r>
              <a:rPr lang="pt-BR" sz="3200" b="1" dirty="0">
                <a:solidFill>
                  <a:srgbClr val="FFFF00"/>
                </a:solidFill>
                <a:latin typeface="Comic Sans MS" pitchFamily="66" charset="0"/>
                <a:sym typeface="Symbol" pitchFamily="18" charset="2"/>
              </a:rPr>
              <a:t></a:t>
            </a:r>
            <a:r>
              <a:rPr lang="pt-BR" sz="3200" b="1" dirty="0">
                <a:solidFill>
                  <a:srgbClr val="FFFF00"/>
                </a:solidFill>
                <a:latin typeface="Comic Sans MS" pitchFamily="66" charset="0"/>
              </a:rPr>
              <a:t> </a:t>
            </a:r>
            <a:r>
              <a:rPr lang="pt-BR" sz="3200" b="1" dirty="0" err="1" smtClean="0">
                <a:solidFill>
                  <a:srgbClr val="FFFF00"/>
                </a:solidFill>
                <a:latin typeface="Comic Sans MS" pitchFamily="66" charset="0"/>
              </a:rPr>
              <a:t>Absorción</a:t>
            </a:r>
            <a:r>
              <a:rPr lang="pt-BR" sz="3200" b="1" dirty="0" smtClean="0">
                <a:solidFill>
                  <a:srgbClr val="FFFF00"/>
                </a:solidFill>
                <a:latin typeface="Comic Sans MS" pitchFamily="66" charset="0"/>
              </a:rPr>
              <a:t> </a:t>
            </a:r>
            <a:r>
              <a:rPr lang="pt-BR" sz="3200" b="1" dirty="0">
                <a:solidFill>
                  <a:srgbClr val="FFFF00"/>
                </a:solidFill>
                <a:latin typeface="Comic Sans MS" pitchFamily="66" charset="0"/>
              </a:rPr>
              <a:t>x água</a:t>
            </a:r>
          </a:p>
        </p:txBody>
      </p:sp>
      <p:sp>
        <p:nvSpPr>
          <p:cNvPr id="66563" name="Retângulo 150"/>
          <p:cNvSpPr>
            <a:spLocks noChangeArrowheads="1"/>
          </p:cNvSpPr>
          <p:nvPr/>
        </p:nvSpPr>
        <p:spPr bwMode="auto">
          <a:xfrm>
            <a:off x="1500188" y="6027738"/>
            <a:ext cx="7358062" cy="830997"/>
          </a:xfrm>
          <a:prstGeom prst="rect">
            <a:avLst/>
          </a:prstGeom>
          <a:noFill/>
          <a:ln w="9525">
            <a:noFill/>
            <a:miter lim="800000"/>
            <a:headEnd/>
            <a:tailEnd/>
          </a:ln>
        </p:spPr>
        <p:txBody>
          <a:bodyPr>
            <a:spAutoFit/>
          </a:bodyPr>
          <a:lstStyle/>
          <a:p>
            <a:r>
              <a:rPr lang="pt-BR" dirty="0"/>
              <a:t>Teor de P </a:t>
            </a:r>
            <a:r>
              <a:rPr lang="pt-BR" dirty="0" smtClean="0"/>
              <a:t>de </a:t>
            </a:r>
            <a:r>
              <a:rPr lang="pt-BR" dirty="0" err="1" smtClean="0"/>
              <a:t>la</a:t>
            </a:r>
            <a:r>
              <a:rPr lang="pt-BR" dirty="0" smtClean="0"/>
              <a:t> </a:t>
            </a:r>
            <a:r>
              <a:rPr lang="pt-BR" dirty="0"/>
              <a:t>parte aérea de cevada (irrigada </a:t>
            </a:r>
            <a:r>
              <a:rPr lang="pt-BR" dirty="0" smtClean="0"/>
              <a:t>y no </a:t>
            </a:r>
            <a:r>
              <a:rPr lang="pt-BR" dirty="0"/>
              <a:t>irrigada) </a:t>
            </a:r>
            <a:r>
              <a:rPr lang="pt-BR" dirty="0" err="1" smtClean="0"/>
              <a:t>en</a:t>
            </a:r>
            <a:r>
              <a:rPr lang="pt-BR" dirty="0" smtClean="0"/>
              <a:t> </a:t>
            </a:r>
            <a:r>
              <a:rPr lang="pt-BR" dirty="0"/>
              <a:t>ciclo </a:t>
            </a:r>
            <a:r>
              <a:rPr lang="pt-BR" dirty="0" smtClean="0"/>
              <a:t>de </a:t>
            </a:r>
            <a:r>
              <a:rPr lang="pt-BR" dirty="0" err="1" smtClean="0"/>
              <a:t>la</a:t>
            </a:r>
            <a:r>
              <a:rPr lang="pt-BR" dirty="0" smtClean="0"/>
              <a:t> </a:t>
            </a:r>
            <a:r>
              <a:rPr lang="pt-BR" dirty="0"/>
              <a:t>cultura (</a:t>
            </a:r>
            <a:r>
              <a:rPr lang="pt-BR" dirty="0" err="1"/>
              <a:t>Chapin</a:t>
            </a:r>
            <a:r>
              <a:rPr lang="pt-BR" dirty="0"/>
              <a:t>,1991)</a:t>
            </a:r>
          </a:p>
        </p:txBody>
      </p:sp>
      <p:pic>
        <p:nvPicPr>
          <p:cNvPr id="66564" name="Picture 2"/>
          <p:cNvPicPr>
            <a:picLocks noChangeAspect="1" noChangeArrowheads="1"/>
          </p:cNvPicPr>
          <p:nvPr/>
        </p:nvPicPr>
        <p:blipFill>
          <a:blip r:embed="rId2"/>
          <a:srcRect/>
          <a:stretch>
            <a:fillRect/>
          </a:stretch>
        </p:blipFill>
        <p:spPr bwMode="auto">
          <a:xfrm>
            <a:off x="2214563" y="949325"/>
            <a:ext cx="5910262" cy="5040313"/>
          </a:xfrm>
          <a:prstGeom prst="rect">
            <a:avLst/>
          </a:prstGeom>
          <a:noFill/>
          <a:ln w="9525">
            <a:noFill/>
            <a:miter lim="800000"/>
            <a:headEnd/>
            <a:tailEnd/>
          </a:ln>
        </p:spPr>
      </p:pic>
    </p:spTree>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4"/>
          <p:cNvGraphicFramePr>
            <a:graphicFrameLocks noChangeAspect="1"/>
          </p:cNvGraphicFramePr>
          <p:nvPr/>
        </p:nvGraphicFramePr>
        <p:xfrm>
          <a:off x="0" y="6477000"/>
          <a:ext cx="1143000" cy="381000"/>
        </p:xfrm>
        <a:graphic>
          <a:graphicData uri="http://schemas.openxmlformats.org/presentationml/2006/ole">
            <p:oleObj spid="_x0000_s8194" name="Imagem de bitmap" r:id="rId3" imgW="1657581" imgH="552527" progId="Paint.Picture">
              <p:embed/>
            </p:oleObj>
          </a:graphicData>
        </a:graphic>
      </p:graphicFrame>
      <p:sp>
        <p:nvSpPr>
          <p:cNvPr id="8195" name="Rectangle 5"/>
          <p:cNvSpPr>
            <a:spLocks noChangeArrowheads="1"/>
          </p:cNvSpPr>
          <p:nvPr/>
        </p:nvSpPr>
        <p:spPr bwMode="auto">
          <a:xfrm>
            <a:off x="1428750" y="714375"/>
            <a:ext cx="5562600" cy="914400"/>
          </a:xfrm>
          <a:prstGeom prst="rect">
            <a:avLst/>
          </a:prstGeom>
          <a:noFill/>
          <a:ln w="9525">
            <a:noFill/>
            <a:miter lim="800000"/>
            <a:headEnd/>
            <a:tailEnd/>
          </a:ln>
        </p:spPr>
        <p:txBody>
          <a:bodyPr anchor="ctr"/>
          <a:lstStyle/>
          <a:p>
            <a:pPr>
              <a:lnSpc>
                <a:spcPct val="170000"/>
              </a:lnSpc>
              <a:buFont typeface="Symbol" pitchFamily="18" charset="2"/>
              <a:buChar char="Ö"/>
            </a:pPr>
            <a:r>
              <a:rPr lang="pt-BR" sz="3200" b="1">
                <a:solidFill>
                  <a:srgbClr val="663300"/>
                </a:solidFill>
                <a:latin typeface="Comic Sans MS" pitchFamily="66" charset="0"/>
              </a:rPr>
              <a:t> Transporte</a:t>
            </a:r>
          </a:p>
        </p:txBody>
      </p:sp>
      <p:sp>
        <p:nvSpPr>
          <p:cNvPr id="8196" name="Oval 8"/>
          <p:cNvSpPr>
            <a:spLocks noChangeArrowheads="1"/>
          </p:cNvSpPr>
          <p:nvPr/>
        </p:nvSpPr>
        <p:spPr bwMode="auto">
          <a:xfrm>
            <a:off x="1066800" y="4343400"/>
            <a:ext cx="2971800" cy="1295400"/>
          </a:xfrm>
          <a:prstGeom prst="ellipse">
            <a:avLst/>
          </a:prstGeom>
          <a:solidFill>
            <a:schemeClr val="accent1"/>
          </a:solidFill>
          <a:ln w="9525">
            <a:solidFill>
              <a:schemeClr val="tx1"/>
            </a:solidFill>
            <a:round/>
            <a:headEnd/>
            <a:tailEnd/>
          </a:ln>
        </p:spPr>
        <p:txBody>
          <a:bodyPr wrap="none" anchor="ctr"/>
          <a:lstStyle/>
          <a:p>
            <a:pPr algn="ctr"/>
            <a:r>
              <a:rPr lang="pt-BR" b="1" dirty="0" smtClean="0">
                <a:solidFill>
                  <a:srgbClr val="A50021"/>
                </a:solidFill>
              </a:rPr>
              <a:t>RAÍZ</a:t>
            </a:r>
            <a:endParaRPr lang="pt-BR" b="1" dirty="0">
              <a:solidFill>
                <a:srgbClr val="A50021"/>
              </a:solidFill>
            </a:endParaRPr>
          </a:p>
        </p:txBody>
      </p:sp>
      <p:sp>
        <p:nvSpPr>
          <p:cNvPr id="8197" name="Oval 9"/>
          <p:cNvSpPr>
            <a:spLocks noChangeArrowheads="1"/>
          </p:cNvSpPr>
          <p:nvPr/>
        </p:nvSpPr>
        <p:spPr bwMode="auto">
          <a:xfrm>
            <a:off x="6172200" y="4419600"/>
            <a:ext cx="2971800" cy="1295400"/>
          </a:xfrm>
          <a:prstGeom prst="ellipse">
            <a:avLst/>
          </a:prstGeom>
          <a:solidFill>
            <a:schemeClr val="accent1"/>
          </a:solidFill>
          <a:ln w="9525">
            <a:solidFill>
              <a:schemeClr val="tx1"/>
            </a:solidFill>
            <a:round/>
            <a:headEnd/>
            <a:tailEnd/>
          </a:ln>
        </p:spPr>
        <p:txBody>
          <a:bodyPr wrap="none" anchor="ctr"/>
          <a:lstStyle/>
          <a:p>
            <a:pPr algn="ctr"/>
            <a:r>
              <a:rPr lang="pt-BR" b="1">
                <a:solidFill>
                  <a:srgbClr val="A50021"/>
                </a:solidFill>
              </a:rPr>
              <a:t>PARTE AÉREA</a:t>
            </a:r>
          </a:p>
        </p:txBody>
      </p:sp>
      <p:sp>
        <p:nvSpPr>
          <p:cNvPr id="8198" name="AutoShape 10"/>
          <p:cNvSpPr>
            <a:spLocks noChangeArrowheads="1"/>
          </p:cNvSpPr>
          <p:nvPr/>
        </p:nvSpPr>
        <p:spPr bwMode="auto">
          <a:xfrm>
            <a:off x="1447800" y="1524000"/>
            <a:ext cx="8001000" cy="2286000"/>
          </a:xfrm>
          <a:prstGeom prst="curvedDownArrow">
            <a:avLst>
              <a:gd name="adj1" fmla="val 70000"/>
              <a:gd name="adj2" fmla="val 140000"/>
              <a:gd name="adj3" fmla="val 33333"/>
            </a:avLst>
          </a:prstGeom>
          <a:solidFill>
            <a:schemeClr val="accent1"/>
          </a:solidFill>
          <a:ln w="9525">
            <a:solidFill>
              <a:schemeClr val="tx1"/>
            </a:solidFill>
            <a:miter lim="800000"/>
            <a:headEnd/>
            <a:tailEnd/>
          </a:ln>
        </p:spPr>
        <p:txBody>
          <a:bodyPr wrap="none" anchor="ctr"/>
          <a:lstStyle/>
          <a:p>
            <a:endParaRPr lang="pt-BR"/>
          </a:p>
        </p:txBody>
      </p:sp>
      <p:sp>
        <p:nvSpPr>
          <p:cNvPr id="8199" name="Oval 11"/>
          <p:cNvSpPr>
            <a:spLocks noChangeArrowheads="1"/>
          </p:cNvSpPr>
          <p:nvPr/>
        </p:nvSpPr>
        <p:spPr bwMode="auto">
          <a:xfrm>
            <a:off x="3200400" y="2819400"/>
            <a:ext cx="3505200" cy="1905000"/>
          </a:xfrm>
          <a:prstGeom prst="ellipse">
            <a:avLst/>
          </a:prstGeom>
          <a:solidFill>
            <a:schemeClr val="accent1"/>
          </a:solidFill>
          <a:ln w="9525">
            <a:solidFill>
              <a:schemeClr val="tx1"/>
            </a:solidFill>
            <a:round/>
            <a:headEnd/>
            <a:tailEnd/>
          </a:ln>
        </p:spPr>
        <p:txBody>
          <a:bodyPr wrap="none" anchor="ctr"/>
          <a:lstStyle/>
          <a:p>
            <a:pPr algn="ctr" eaLnBrk="0" hangingPunct="0"/>
            <a:r>
              <a:rPr lang="pt-BR" sz="4400"/>
              <a:t>H</a:t>
            </a:r>
            <a:r>
              <a:rPr lang="pt-BR" sz="4400" baseline="-25000"/>
              <a:t>2</a:t>
            </a:r>
            <a:r>
              <a:rPr lang="pt-BR" sz="4400"/>
              <a:t>PO</a:t>
            </a:r>
            <a:r>
              <a:rPr lang="pt-BR" sz="4400" baseline="-25000"/>
              <a:t>4</a:t>
            </a:r>
            <a:r>
              <a:rPr lang="pt-BR" sz="4400" baseline="30000"/>
              <a:t>-</a:t>
            </a:r>
          </a:p>
        </p:txBody>
      </p:sp>
      <p:sp>
        <p:nvSpPr>
          <p:cNvPr id="133132" name="Text Box 12"/>
          <p:cNvSpPr txBox="1">
            <a:spLocks noChangeArrowheads="1"/>
          </p:cNvSpPr>
          <p:nvPr/>
        </p:nvSpPr>
        <p:spPr bwMode="auto">
          <a:xfrm rot="16200000" flipH="1">
            <a:off x="-1497013" y="31765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spTree>
  </p:cSld>
  <p:clrMapOvr>
    <a:masterClrMapping/>
  </p:clrMapOvr>
  <p:transition spd="slow">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3"/>
          <p:cNvGraphicFramePr>
            <a:graphicFrameLocks noChangeAspect="1"/>
          </p:cNvGraphicFramePr>
          <p:nvPr/>
        </p:nvGraphicFramePr>
        <p:xfrm>
          <a:off x="0" y="6477000"/>
          <a:ext cx="1143000" cy="381000"/>
        </p:xfrm>
        <a:graphic>
          <a:graphicData uri="http://schemas.openxmlformats.org/presentationml/2006/ole">
            <p:oleObj spid="_x0000_s9218" name="Imagem de bitmap" r:id="rId3" imgW="1657581" imgH="552527" progId="Paint.Picture">
              <p:embed/>
            </p:oleObj>
          </a:graphicData>
        </a:graphic>
      </p:graphicFrame>
      <p:sp>
        <p:nvSpPr>
          <p:cNvPr id="9219" name="Rectangle 4"/>
          <p:cNvSpPr>
            <a:spLocks noChangeArrowheads="1"/>
          </p:cNvSpPr>
          <p:nvPr/>
        </p:nvSpPr>
        <p:spPr bwMode="auto">
          <a:xfrm>
            <a:off x="1500188" y="1000125"/>
            <a:ext cx="5562600" cy="914400"/>
          </a:xfrm>
          <a:prstGeom prst="rect">
            <a:avLst/>
          </a:prstGeom>
          <a:noFill/>
          <a:ln w="9525">
            <a:noFill/>
            <a:miter lim="800000"/>
            <a:headEnd/>
            <a:tailEnd/>
          </a:ln>
        </p:spPr>
        <p:txBody>
          <a:bodyPr anchor="ctr"/>
          <a:lstStyle/>
          <a:p>
            <a:pPr>
              <a:lnSpc>
                <a:spcPct val="170000"/>
              </a:lnSpc>
              <a:buFont typeface="Symbol" pitchFamily="18" charset="2"/>
              <a:buNone/>
            </a:pPr>
            <a:r>
              <a:rPr lang="pt-BR" sz="3600" b="1" dirty="0">
                <a:solidFill>
                  <a:srgbClr val="663300"/>
                </a:solidFill>
                <a:latin typeface="Comic Sans MS" pitchFamily="66" charset="0"/>
                <a:sym typeface="Symbol" pitchFamily="18" charset="2"/>
              </a:rPr>
              <a:t></a:t>
            </a:r>
            <a:r>
              <a:rPr lang="pt-BR" sz="3600" b="1" dirty="0">
                <a:solidFill>
                  <a:srgbClr val="663300"/>
                </a:solidFill>
                <a:latin typeface="Comic Sans MS" pitchFamily="66" charset="0"/>
              </a:rPr>
              <a:t> </a:t>
            </a:r>
            <a:r>
              <a:rPr lang="pt-BR" sz="3600" b="1" dirty="0" err="1" smtClean="0">
                <a:solidFill>
                  <a:srgbClr val="663300"/>
                </a:solidFill>
                <a:latin typeface="Comic Sans MS" pitchFamily="66" charset="0"/>
              </a:rPr>
              <a:t>Redistribución</a:t>
            </a:r>
            <a:endParaRPr lang="pt-BR" sz="3600" b="1" dirty="0">
              <a:solidFill>
                <a:srgbClr val="663300"/>
              </a:solidFill>
              <a:latin typeface="Comic Sans MS" pitchFamily="66" charset="0"/>
            </a:endParaRPr>
          </a:p>
        </p:txBody>
      </p:sp>
      <p:sp>
        <p:nvSpPr>
          <p:cNvPr id="9220" name="Rectangle 5"/>
          <p:cNvSpPr>
            <a:spLocks noChangeArrowheads="1"/>
          </p:cNvSpPr>
          <p:nvPr/>
        </p:nvSpPr>
        <p:spPr bwMode="auto">
          <a:xfrm>
            <a:off x="1524000" y="2667000"/>
            <a:ext cx="7315200" cy="1525588"/>
          </a:xfrm>
          <a:prstGeom prst="rect">
            <a:avLst/>
          </a:prstGeom>
          <a:noFill/>
          <a:ln w="9525">
            <a:noFill/>
            <a:miter lim="800000"/>
            <a:headEnd/>
            <a:tailEnd/>
          </a:ln>
        </p:spPr>
        <p:txBody>
          <a:bodyPr>
            <a:spAutoFit/>
          </a:bodyPr>
          <a:lstStyle/>
          <a:p>
            <a:pPr>
              <a:spcBef>
                <a:spcPct val="50000"/>
              </a:spcBef>
            </a:pPr>
            <a:r>
              <a:rPr lang="pt-BR" sz="4000" b="1" dirty="0">
                <a:cs typeface="Times New Roman" pitchFamily="18" charset="0"/>
              </a:rPr>
              <a:t>Forma </a:t>
            </a:r>
            <a:r>
              <a:rPr lang="pt-BR" sz="4000" b="1" dirty="0" err="1" smtClean="0">
                <a:cs typeface="Times New Roman" pitchFamily="18" charset="0"/>
              </a:rPr>
              <a:t>orgánica</a:t>
            </a:r>
            <a:r>
              <a:rPr lang="pt-BR" sz="4000" b="1" dirty="0">
                <a:cs typeface="Times New Roman" pitchFamily="18" charset="0"/>
              </a:rPr>
              <a:t>:</a:t>
            </a:r>
          </a:p>
          <a:p>
            <a:pPr>
              <a:spcBef>
                <a:spcPct val="50000"/>
              </a:spcBef>
            </a:pPr>
            <a:r>
              <a:rPr lang="pt-BR" sz="3600" dirty="0">
                <a:solidFill>
                  <a:schemeClr val="folHlink"/>
                </a:solidFill>
              </a:rPr>
              <a:t>FOSFORIL COLINA</a:t>
            </a:r>
          </a:p>
        </p:txBody>
      </p:sp>
      <p:sp>
        <p:nvSpPr>
          <p:cNvPr id="136198" name="Text Box 6"/>
          <p:cNvSpPr txBox="1">
            <a:spLocks noChangeArrowheads="1"/>
          </p:cNvSpPr>
          <p:nvPr/>
        </p:nvSpPr>
        <p:spPr bwMode="auto">
          <a:xfrm rot="16200000" flipH="1">
            <a:off x="-1497013" y="31765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spTree>
  </p:cSld>
  <p:clrMapOvr>
    <a:masterClrMapping/>
  </p:clrMapOvr>
  <p:transition spd="slow">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1295400" y="1143000"/>
            <a:ext cx="7848600" cy="4267200"/>
          </a:xfrm>
        </p:spPr>
        <p:txBody>
          <a:bodyPr/>
          <a:lstStyle/>
          <a:p>
            <a:pPr eaLnBrk="1" hangingPunct="1">
              <a:lnSpc>
                <a:spcPct val="170000"/>
              </a:lnSpc>
              <a:buFont typeface="Symbol" pitchFamily="18" charset="2"/>
              <a:buChar char="Ö"/>
            </a:pPr>
            <a:r>
              <a:rPr lang="pt-BR" b="1" dirty="0" smtClean="0">
                <a:solidFill>
                  <a:srgbClr val="663300"/>
                </a:solidFill>
                <a:latin typeface="Comic Sans MS" pitchFamily="66" charset="0"/>
              </a:rPr>
              <a:t> Fósforo </a:t>
            </a:r>
            <a:r>
              <a:rPr lang="pt-BR" b="1" dirty="0" err="1" smtClean="0">
                <a:solidFill>
                  <a:srgbClr val="663300"/>
                </a:solidFill>
                <a:latin typeface="Comic Sans MS" pitchFamily="66" charset="0"/>
              </a:rPr>
              <a:t>en</a:t>
            </a:r>
            <a:r>
              <a:rPr lang="pt-BR" b="1" dirty="0" smtClean="0">
                <a:solidFill>
                  <a:srgbClr val="663300"/>
                </a:solidFill>
                <a:latin typeface="Comic Sans MS" pitchFamily="66" charset="0"/>
              </a:rPr>
              <a:t> </a:t>
            </a:r>
            <a:r>
              <a:rPr lang="pt-BR" b="1" dirty="0" err="1" smtClean="0">
                <a:solidFill>
                  <a:srgbClr val="663300"/>
                </a:solidFill>
                <a:latin typeface="Comic Sans MS" pitchFamily="66" charset="0"/>
              </a:rPr>
              <a:t>las</a:t>
            </a:r>
            <a:r>
              <a:rPr lang="pt-BR" b="1" dirty="0" smtClean="0">
                <a:solidFill>
                  <a:srgbClr val="663300"/>
                </a:solidFill>
                <a:latin typeface="Comic Sans MS" pitchFamily="66" charset="0"/>
              </a:rPr>
              <a:t> </a:t>
            </a:r>
            <a:r>
              <a:rPr lang="pt-BR" b="1" dirty="0" smtClean="0">
                <a:solidFill>
                  <a:srgbClr val="663300"/>
                </a:solidFill>
                <a:latin typeface="Comic Sans MS" pitchFamily="66" charset="0"/>
              </a:rPr>
              <a:t>plantas</a:t>
            </a:r>
            <a:br>
              <a:rPr lang="pt-BR" b="1" dirty="0" smtClean="0">
                <a:solidFill>
                  <a:srgbClr val="663300"/>
                </a:solidFill>
                <a:latin typeface="Comic Sans MS" pitchFamily="66" charset="0"/>
              </a:rPr>
            </a:br>
            <a:r>
              <a:rPr lang="pt-BR" sz="4000" b="1" dirty="0" smtClean="0">
                <a:solidFill>
                  <a:srgbClr val="663300"/>
                </a:solidFill>
                <a:latin typeface="Comic Sans MS" pitchFamily="66" charset="0"/>
              </a:rPr>
              <a:t>*</a:t>
            </a:r>
            <a:r>
              <a:rPr lang="pt-BR" sz="4000" b="1" dirty="0" smtClean="0">
                <a:solidFill>
                  <a:schemeClr val="tx1"/>
                </a:solidFill>
                <a:cs typeface="Arial" charset="0"/>
              </a:rPr>
              <a:t> </a:t>
            </a:r>
            <a:r>
              <a:rPr lang="pt-BR" sz="4000" b="1" baseline="30000" dirty="0" smtClean="0">
                <a:solidFill>
                  <a:srgbClr val="A50021"/>
                </a:solidFill>
                <a:cs typeface="Times New Roman" pitchFamily="18" charset="0"/>
              </a:rPr>
              <a:t>Forma </a:t>
            </a:r>
            <a:r>
              <a:rPr lang="pt-BR" sz="4000" b="1" baseline="30000" dirty="0" err="1" smtClean="0">
                <a:solidFill>
                  <a:srgbClr val="A50021"/>
                </a:solidFill>
                <a:cs typeface="Times New Roman" pitchFamily="18" charset="0"/>
              </a:rPr>
              <a:t>inorgánica</a:t>
            </a:r>
            <a:r>
              <a:rPr lang="pt-BR" sz="4000" b="1" baseline="30000" dirty="0" smtClean="0">
                <a:solidFill>
                  <a:srgbClr val="A50021"/>
                </a:solidFill>
                <a:cs typeface="Times New Roman" pitchFamily="18" charset="0"/>
              </a:rPr>
              <a:t> </a:t>
            </a:r>
            <a:r>
              <a:rPr lang="pt-BR" sz="4000" b="1" baseline="30000" dirty="0" smtClean="0">
                <a:solidFill>
                  <a:srgbClr val="A50021"/>
                </a:solidFill>
                <a:cs typeface="Times New Roman" pitchFamily="18" charset="0"/>
              </a:rPr>
              <a:t>(</a:t>
            </a:r>
            <a:r>
              <a:rPr lang="pt-BR" sz="4000" b="1" baseline="30000" dirty="0" err="1" smtClean="0">
                <a:solidFill>
                  <a:srgbClr val="A50021"/>
                </a:solidFill>
                <a:cs typeface="Times New Roman" pitchFamily="18" charset="0"/>
              </a:rPr>
              <a:t>ortofosfato</a:t>
            </a:r>
            <a:r>
              <a:rPr lang="pt-BR" sz="4000" b="1" baseline="30000" dirty="0" smtClean="0">
                <a:solidFill>
                  <a:srgbClr val="A50021"/>
                </a:solidFill>
                <a:cs typeface="Times New Roman" pitchFamily="18" charset="0"/>
              </a:rPr>
              <a:t>)  - Vacúolo</a:t>
            </a:r>
            <a:r>
              <a:rPr lang="pt-BR" sz="4000" b="1" dirty="0" smtClean="0">
                <a:solidFill>
                  <a:schemeClr val="tx1"/>
                </a:solidFill>
                <a:cs typeface="Arial" charset="0"/>
              </a:rPr>
              <a:t> </a:t>
            </a:r>
            <a:br>
              <a:rPr lang="pt-BR" sz="4000" b="1" dirty="0" smtClean="0">
                <a:solidFill>
                  <a:schemeClr val="tx1"/>
                </a:solidFill>
                <a:cs typeface="Arial" charset="0"/>
              </a:rPr>
            </a:br>
            <a:r>
              <a:rPr lang="pt-BR" sz="4000" b="1" dirty="0" smtClean="0">
                <a:solidFill>
                  <a:srgbClr val="663300"/>
                </a:solidFill>
                <a:latin typeface="Comic Sans MS" pitchFamily="66" charset="0"/>
              </a:rPr>
              <a:t>*</a:t>
            </a:r>
            <a:r>
              <a:rPr lang="pt-BR" sz="4000" b="1" dirty="0" smtClean="0">
                <a:solidFill>
                  <a:schemeClr val="tx1"/>
                </a:solidFill>
                <a:cs typeface="Arial" charset="0"/>
              </a:rPr>
              <a:t> </a:t>
            </a:r>
            <a:r>
              <a:rPr lang="pt-BR" sz="4000" b="1" baseline="30000" dirty="0" smtClean="0">
                <a:solidFill>
                  <a:srgbClr val="A50021"/>
                </a:solidFill>
                <a:cs typeface="Times New Roman" pitchFamily="18" charset="0"/>
              </a:rPr>
              <a:t>Forma </a:t>
            </a:r>
            <a:r>
              <a:rPr lang="pt-BR" sz="4000" b="1" baseline="30000" dirty="0" err="1" smtClean="0">
                <a:solidFill>
                  <a:srgbClr val="A50021"/>
                </a:solidFill>
                <a:cs typeface="Times New Roman" pitchFamily="18" charset="0"/>
              </a:rPr>
              <a:t>orgánica</a:t>
            </a:r>
            <a:r>
              <a:rPr lang="pt-BR" sz="3600" b="1" baseline="30000" dirty="0" smtClean="0">
                <a:solidFill>
                  <a:srgbClr val="A50021"/>
                </a:solidFill>
                <a:cs typeface="Times New Roman" pitchFamily="18" charset="0"/>
              </a:rPr>
              <a:t/>
            </a:r>
            <a:br>
              <a:rPr lang="pt-BR" sz="3600" b="1" baseline="30000" dirty="0" smtClean="0">
                <a:solidFill>
                  <a:srgbClr val="A50021"/>
                </a:solidFill>
                <a:cs typeface="Times New Roman" pitchFamily="18" charset="0"/>
              </a:rPr>
            </a:br>
            <a:endParaRPr lang="pt-BR" sz="3600" b="1" baseline="30000" dirty="0" smtClean="0">
              <a:solidFill>
                <a:srgbClr val="A50021"/>
              </a:solidFill>
              <a:cs typeface="Times New Roman" pitchFamily="18" charset="0"/>
            </a:endParaRPr>
          </a:p>
        </p:txBody>
      </p:sp>
      <p:pic>
        <p:nvPicPr>
          <p:cNvPr id="10244" name="Picture 3"/>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10242" name="Object 4"/>
          <p:cNvGraphicFramePr>
            <a:graphicFrameLocks noChangeAspect="1"/>
          </p:cNvGraphicFramePr>
          <p:nvPr/>
        </p:nvGraphicFramePr>
        <p:xfrm>
          <a:off x="0" y="6477000"/>
          <a:ext cx="1143000" cy="381000"/>
        </p:xfrm>
        <a:graphic>
          <a:graphicData uri="http://schemas.openxmlformats.org/presentationml/2006/ole">
            <p:oleObj spid="_x0000_s10242" name="Imagem de bitmap" r:id="rId4" imgW="1657581" imgH="552527" progId="Paint.Picture">
              <p:embed/>
            </p:oleObj>
          </a:graphicData>
        </a:graphic>
      </p:graphicFrame>
      <p:sp>
        <p:nvSpPr>
          <p:cNvPr id="153605" name="Text Box 5"/>
          <p:cNvSpPr txBox="1">
            <a:spLocks noChangeArrowheads="1"/>
          </p:cNvSpPr>
          <p:nvPr/>
        </p:nvSpPr>
        <p:spPr bwMode="auto">
          <a:xfrm rot="16200000" flipH="1">
            <a:off x="-1344613" y="33289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spTree>
  </p:cSld>
  <p:clrMapOvr>
    <a:masterClrMapping/>
  </p:clrMapOvr>
  <p:transition spd="slow">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1295400" y="609600"/>
            <a:ext cx="7315200" cy="2667000"/>
          </a:xfrm>
        </p:spPr>
        <p:txBody>
          <a:bodyPr/>
          <a:lstStyle/>
          <a:p>
            <a:pPr eaLnBrk="1" hangingPunct="1">
              <a:lnSpc>
                <a:spcPct val="130000"/>
              </a:lnSpc>
              <a:buFont typeface="Symbol" pitchFamily="18" charset="2"/>
              <a:buChar char="Ö"/>
            </a:pPr>
            <a:r>
              <a:rPr lang="pt-BR" b="1" dirty="0" smtClean="0">
                <a:solidFill>
                  <a:srgbClr val="663300"/>
                </a:solidFill>
                <a:latin typeface="Comic Sans MS" pitchFamily="66" charset="0"/>
              </a:rPr>
              <a:t> </a:t>
            </a:r>
            <a:r>
              <a:rPr lang="pt-BR" b="1" dirty="0" smtClean="0">
                <a:solidFill>
                  <a:srgbClr val="663300"/>
                </a:solidFill>
                <a:latin typeface="Comic Sans MS" pitchFamily="66" charset="0"/>
              </a:rPr>
              <a:t>Funciones </a:t>
            </a:r>
            <a:r>
              <a:rPr lang="pt-BR" b="1" dirty="0" err="1" smtClean="0">
                <a:solidFill>
                  <a:srgbClr val="663300"/>
                </a:solidFill>
                <a:latin typeface="Comic Sans MS" pitchFamily="66" charset="0"/>
              </a:rPr>
              <a:t>del</a:t>
            </a:r>
            <a:r>
              <a:rPr lang="pt-BR" b="1" dirty="0" smtClean="0">
                <a:solidFill>
                  <a:srgbClr val="663300"/>
                </a:solidFill>
                <a:latin typeface="Comic Sans MS" pitchFamily="66" charset="0"/>
              </a:rPr>
              <a:t> </a:t>
            </a:r>
            <a:r>
              <a:rPr lang="pt-BR" b="1" dirty="0" smtClean="0">
                <a:solidFill>
                  <a:srgbClr val="663300"/>
                </a:solidFill>
                <a:latin typeface="Comic Sans MS" pitchFamily="66" charset="0"/>
              </a:rPr>
              <a:t>Fósforo </a:t>
            </a:r>
            <a:r>
              <a:rPr lang="pt-BR" b="1" dirty="0" err="1" smtClean="0">
                <a:solidFill>
                  <a:srgbClr val="663300"/>
                </a:solidFill>
                <a:latin typeface="Comic Sans MS" pitchFamily="66" charset="0"/>
              </a:rPr>
              <a:t>en</a:t>
            </a:r>
            <a:r>
              <a:rPr lang="pt-BR" b="1" dirty="0" smtClean="0">
                <a:solidFill>
                  <a:srgbClr val="663300"/>
                </a:solidFill>
                <a:latin typeface="Comic Sans MS" pitchFamily="66" charset="0"/>
              </a:rPr>
              <a:t> </a:t>
            </a:r>
            <a:r>
              <a:rPr lang="pt-BR" b="1" dirty="0" err="1" smtClean="0">
                <a:solidFill>
                  <a:srgbClr val="663300"/>
                </a:solidFill>
                <a:latin typeface="Comic Sans MS" pitchFamily="66" charset="0"/>
              </a:rPr>
              <a:t>las</a:t>
            </a:r>
            <a:r>
              <a:rPr lang="pt-BR" b="1" dirty="0" smtClean="0">
                <a:solidFill>
                  <a:srgbClr val="663300"/>
                </a:solidFill>
                <a:latin typeface="Comic Sans MS" pitchFamily="66" charset="0"/>
              </a:rPr>
              <a:t> </a:t>
            </a:r>
            <a:r>
              <a:rPr lang="pt-BR" b="1" dirty="0" smtClean="0">
                <a:solidFill>
                  <a:srgbClr val="663300"/>
                </a:solidFill>
                <a:latin typeface="Comic Sans MS" pitchFamily="66" charset="0"/>
              </a:rPr>
              <a:t>plantas</a:t>
            </a:r>
            <a:endParaRPr lang="pt-BR" sz="3600" b="1" baseline="30000" dirty="0" smtClean="0">
              <a:solidFill>
                <a:srgbClr val="A50021"/>
              </a:solidFill>
              <a:cs typeface="Times New Roman" pitchFamily="18" charset="0"/>
            </a:endParaRPr>
          </a:p>
        </p:txBody>
      </p:sp>
      <p:pic>
        <p:nvPicPr>
          <p:cNvPr id="11268" name="Picture 3"/>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11266" name="Object 5"/>
          <p:cNvGraphicFramePr>
            <a:graphicFrameLocks noChangeAspect="1"/>
          </p:cNvGraphicFramePr>
          <p:nvPr/>
        </p:nvGraphicFramePr>
        <p:xfrm>
          <a:off x="0" y="6477000"/>
          <a:ext cx="1143000" cy="381000"/>
        </p:xfrm>
        <a:graphic>
          <a:graphicData uri="http://schemas.openxmlformats.org/presentationml/2006/ole">
            <p:oleObj spid="_x0000_s11266" name="Imagem de bitmap" r:id="rId4" imgW="1657581" imgH="552527" progId="Paint.Picture">
              <p:embed/>
            </p:oleObj>
          </a:graphicData>
        </a:graphic>
      </p:graphicFrame>
      <p:sp>
        <p:nvSpPr>
          <p:cNvPr id="131079" name="Text Box 7"/>
          <p:cNvSpPr txBox="1">
            <a:spLocks noChangeArrowheads="1"/>
          </p:cNvSpPr>
          <p:nvPr/>
        </p:nvSpPr>
        <p:spPr bwMode="auto">
          <a:xfrm rot="16200000" flipH="1">
            <a:off x="-1344613" y="33289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sp>
        <p:nvSpPr>
          <p:cNvPr id="11270" name="Oval 8"/>
          <p:cNvSpPr>
            <a:spLocks noChangeArrowheads="1"/>
          </p:cNvSpPr>
          <p:nvPr/>
        </p:nvSpPr>
        <p:spPr bwMode="auto">
          <a:xfrm>
            <a:off x="3563938" y="2708275"/>
            <a:ext cx="3505200" cy="1676400"/>
          </a:xfrm>
          <a:prstGeom prst="ellipse">
            <a:avLst/>
          </a:prstGeom>
          <a:solidFill>
            <a:schemeClr val="accent1"/>
          </a:solidFill>
          <a:ln w="9525">
            <a:solidFill>
              <a:schemeClr val="tx1"/>
            </a:solidFill>
            <a:miter lim="800000"/>
            <a:headEnd/>
            <a:tailEnd/>
          </a:ln>
        </p:spPr>
        <p:txBody>
          <a:bodyPr wrap="none" anchor="ctr"/>
          <a:lstStyle/>
          <a:p>
            <a:pPr algn="ctr"/>
            <a:endParaRPr lang="pt-BR" sz="1600">
              <a:solidFill>
                <a:srgbClr val="663300"/>
              </a:solidFill>
              <a:latin typeface="Comic Sans MS" pitchFamily="66" charset="0"/>
            </a:endParaRPr>
          </a:p>
        </p:txBody>
      </p:sp>
      <p:sp>
        <p:nvSpPr>
          <p:cNvPr id="11271" name="Oval 9"/>
          <p:cNvSpPr>
            <a:spLocks noChangeArrowheads="1"/>
          </p:cNvSpPr>
          <p:nvPr/>
        </p:nvSpPr>
        <p:spPr bwMode="auto">
          <a:xfrm>
            <a:off x="3348038" y="4724400"/>
            <a:ext cx="4114800" cy="1981200"/>
          </a:xfrm>
          <a:prstGeom prst="ellipse">
            <a:avLst/>
          </a:prstGeom>
          <a:solidFill>
            <a:schemeClr val="accent1"/>
          </a:solidFill>
          <a:ln w="9525">
            <a:solidFill>
              <a:schemeClr val="tx1"/>
            </a:solidFill>
            <a:miter lim="800000"/>
            <a:headEnd/>
            <a:tailEnd/>
          </a:ln>
        </p:spPr>
        <p:txBody>
          <a:bodyPr wrap="none" anchor="ctr"/>
          <a:lstStyle/>
          <a:p>
            <a:pPr algn="ctr"/>
            <a:endParaRPr lang="pt-BR" sz="1600">
              <a:solidFill>
                <a:srgbClr val="663300"/>
              </a:solidFill>
              <a:latin typeface="Comic Sans MS" pitchFamily="66" charset="0"/>
            </a:endParaRPr>
          </a:p>
        </p:txBody>
      </p:sp>
      <p:sp>
        <p:nvSpPr>
          <p:cNvPr id="11272" name="Rectangle 10"/>
          <p:cNvSpPr>
            <a:spLocks noChangeArrowheads="1"/>
          </p:cNvSpPr>
          <p:nvPr/>
        </p:nvSpPr>
        <p:spPr bwMode="auto">
          <a:xfrm>
            <a:off x="3419474" y="3141663"/>
            <a:ext cx="3509979" cy="1219200"/>
          </a:xfrm>
          <a:prstGeom prst="rect">
            <a:avLst/>
          </a:prstGeom>
          <a:noFill/>
          <a:ln w="9525">
            <a:noFill/>
            <a:miter lim="800000"/>
            <a:headEnd/>
            <a:tailEnd/>
          </a:ln>
        </p:spPr>
        <p:txBody>
          <a:bodyPr/>
          <a:lstStyle/>
          <a:p>
            <a:pPr marL="342900" indent="-342900">
              <a:lnSpc>
                <a:spcPct val="90000"/>
              </a:lnSpc>
              <a:spcBef>
                <a:spcPct val="20000"/>
              </a:spcBef>
              <a:buClr>
                <a:schemeClr val="accent2"/>
              </a:buClr>
              <a:buSzPct val="85000"/>
              <a:buFont typeface="Wingdings" pitchFamily="2" charset="2"/>
              <a:buNone/>
            </a:pPr>
            <a:r>
              <a:rPr lang="pt-BR" sz="3600" b="1" dirty="0">
                <a:solidFill>
                  <a:srgbClr val="800000"/>
                </a:solidFill>
                <a:latin typeface="Comic Sans MS" pitchFamily="66" charset="0"/>
              </a:rPr>
              <a:t>    </a:t>
            </a:r>
            <a:r>
              <a:rPr lang="pt-BR" sz="3600" b="1" dirty="0" err="1" smtClean="0">
                <a:solidFill>
                  <a:srgbClr val="800000"/>
                </a:solidFill>
                <a:latin typeface="Comic Sans MS" pitchFamily="66" charset="0"/>
              </a:rPr>
              <a:t>Estructural</a:t>
            </a:r>
            <a:endParaRPr lang="pt-BR" sz="3600" b="1" dirty="0">
              <a:solidFill>
                <a:srgbClr val="800000"/>
              </a:solidFill>
              <a:latin typeface="Comic Sans MS" pitchFamily="66" charset="0"/>
            </a:endParaRPr>
          </a:p>
        </p:txBody>
      </p:sp>
      <p:sp>
        <p:nvSpPr>
          <p:cNvPr id="11273" name="Rectangle 11"/>
          <p:cNvSpPr>
            <a:spLocks noChangeArrowheads="1"/>
          </p:cNvSpPr>
          <p:nvPr/>
        </p:nvSpPr>
        <p:spPr bwMode="auto">
          <a:xfrm>
            <a:off x="3419475" y="5013325"/>
            <a:ext cx="3810000" cy="1219200"/>
          </a:xfrm>
          <a:prstGeom prst="rect">
            <a:avLst/>
          </a:prstGeom>
          <a:noFill/>
          <a:ln w="9525">
            <a:noFill/>
            <a:miter lim="800000"/>
            <a:headEnd/>
            <a:tailEnd/>
          </a:ln>
        </p:spPr>
        <p:txBody>
          <a:bodyPr/>
          <a:lstStyle/>
          <a:p>
            <a:pPr marL="342900" indent="-342900" algn="ctr">
              <a:lnSpc>
                <a:spcPct val="90000"/>
              </a:lnSpc>
              <a:spcBef>
                <a:spcPct val="20000"/>
              </a:spcBef>
              <a:buClr>
                <a:schemeClr val="accent2"/>
              </a:buClr>
              <a:buSzPct val="85000"/>
              <a:buFont typeface="Wingdings" pitchFamily="2" charset="2"/>
              <a:buNone/>
            </a:pPr>
            <a:r>
              <a:rPr lang="pt-BR" sz="3600" b="1" dirty="0">
                <a:solidFill>
                  <a:srgbClr val="800000"/>
                </a:solidFill>
                <a:latin typeface="Comic Sans MS" pitchFamily="66" charset="0"/>
              </a:rPr>
              <a:t>  </a:t>
            </a:r>
            <a:r>
              <a:rPr lang="pt-BR" sz="3600" b="1" dirty="0" err="1" smtClean="0">
                <a:solidFill>
                  <a:srgbClr val="800000"/>
                </a:solidFill>
                <a:latin typeface="Comic Sans MS" pitchFamily="66" charset="0"/>
              </a:rPr>
              <a:t>transferencia</a:t>
            </a:r>
            <a:r>
              <a:rPr lang="pt-BR" sz="3600" b="1" dirty="0" smtClean="0">
                <a:solidFill>
                  <a:srgbClr val="800000"/>
                </a:solidFill>
                <a:latin typeface="Comic Sans MS" pitchFamily="66" charset="0"/>
              </a:rPr>
              <a:t> </a:t>
            </a:r>
            <a:r>
              <a:rPr lang="pt-BR" sz="3600" b="1" dirty="0">
                <a:solidFill>
                  <a:srgbClr val="800000"/>
                </a:solidFill>
                <a:latin typeface="Comic Sans MS" pitchFamily="66" charset="0"/>
              </a:rPr>
              <a:t>de energia   (principal)</a:t>
            </a:r>
          </a:p>
        </p:txBody>
      </p:sp>
    </p:spTree>
  </p:cSld>
  <p:clrMapOvr>
    <a:masterClrMapping/>
  </p:clrMapOvr>
  <p:transition spd="slow">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1143000" y="714375"/>
            <a:ext cx="7086600" cy="762000"/>
          </a:xfrm>
        </p:spPr>
        <p:txBody>
          <a:bodyPr/>
          <a:lstStyle/>
          <a:p>
            <a:pPr eaLnBrk="1" hangingPunct="1">
              <a:lnSpc>
                <a:spcPct val="170000"/>
              </a:lnSpc>
              <a:buFont typeface="Symbol" pitchFamily="18" charset="2"/>
              <a:buChar char="Ö"/>
            </a:pPr>
            <a:r>
              <a:rPr lang="pt-BR" b="1" dirty="0" smtClean="0">
                <a:solidFill>
                  <a:srgbClr val="663300"/>
                </a:solidFill>
                <a:latin typeface="Comic Sans MS" pitchFamily="66" charset="0"/>
              </a:rPr>
              <a:t> </a:t>
            </a:r>
            <a:r>
              <a:rPr lang="pt-BR" b="1" dirty="0" smtClean="0">
                <a:solidFill>
                  <a:srgbClr val="663300"/>
                </a:solidFill>
                <a:latin typeface="Comic Sans MS" pitchFamily="66" charset="0"/>
              </a:rPr>
              <a:t>Funciones</a:t>
            </a:r>
            <a:endParaRPr lang="pt-BR" sz="3600" b="1" dirty="0" smtClean="0">
              <a:solidFill>
                <a:schemeClr val="tx1"/>
              </a:solidFill>
              <a:cs typeface="Arial" charset="0"/>
            </a:endParaRPr>
          </a:p>
        </p:txBody>
      </p:sp>
      <p:pic>
        <p:nvPicPr>
          <p:cNvPr id="12292" name="Picture 3"/>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12290" name="Object 4"/>
          <p:cNvGraphicFramePr>
            <a:graphicFrameLocks noChangeAspect="1"/>
          </p:cNvGraphicFramePr>
          <p:nvPr/>
        </p:nvGraphicFramePr>
        <p:xfrm>
          <a:off x="0" y="6477000"/>
          <a:ext cx="1143000" cy="381000"/>
        </p:xfrm>
        <a:graphic>
          <a:graphicData uri="http://schemas.openxmlformats.org/presentationml/2006/ole">
            <p:oleObj spid="_x0000_s12290" name="Imagem de bitmap" r:id="rId4" imgW="1657581" imgH="552527" progId="Paint.Picture">
              <p:embed/>
            </p:oleObj>
          </a:graphicData>
        </a:graphic>
      </p:graphicFrame>
      <p:sp>
        <p:nvSpPr>
          <p:cNvPr id="137223" name="Text Box 7"/>
          <p:cNvSpPr txBox="1">
            <a:spLocks noChangeArrowheads="1"/>
          </p:cNvSpPr>
          <p:nvPr/>
        </p:nvSpPr>
        <p:spPr bwMode="auto">
          <a:xfrm rot="16200000" flipH="1">
            <a:off x="-1344613" y="33289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sp>
        <p:nvSpPr>
          <p:cNvPr id="12294" name="Rectangle 8"/>
          <p:cNvSpPr>
            <a:spLocks noChangeArrowheads="1"/>
          </p:cNvSpPr>
          <p:nvPr/>
        </p:nvSpPr>
        <p:spPr bwMode="auto">
          <a:xfrm>
            <a:off x="1371600" y="1693863"/>
            <a:ext cx="7467600" cy="1754187"/>
          </a:xfrm>
          <a:prstGeom prst="rect">
            <a:avLst/>
          </a:prstGeom>
          <a:noFill/>
          <a:ln w="9525">
            <a:noFill/>
            <a:miter lim="800000"/>
            <a:headEnd/>
            <a:tailEnd/>
          </a:ln>
        </p:spPr>
        <p:txBody>
          <a:bodyPr>
            <a:spAutoFit/>
          </a:bodyPr>
          <a:lstStyle/>
          <a:p>
            <a:pPr marL="457200" indent="-457200">
              <a:spcBef>
                <a:spcPct val="50000"/>
              </a:spcBef>
            </a:pPr>
            <a:r>
              <a:rPr lang="pt-BR" sz="3600" b="1" baseline="30000" dirty="0">
                <a:solidFill>
                  <a:srgbClr val="A50021"/>
                </a:solidFill>
                <a:cs typeface="Times New Roman" pitchFamily="18" charset="0"/>
              </a:rPr>
              <a:t>a)Ésteres fosfóricos</a:t>
            </a:r>
            <a:r>
              <a:rPr lang="pt-BR" sz="3600" b="1" baseline="30000" dirty="0">
                <a:cs typeface="Times New Roman" pitchFamily="18" charset="0"/>
              </a:rPr>
              <a:t>, </a:t>
            </a:r>
            <a:r>
              <a:rPr lang="pt-BR" sz="3600" b="1" baseline="30000" dirty="0" err="1" smtClean="0">
                <a:cs typeface="Times New Roman" pitchFamily="18" charset="0"/>
              </a:rPr>
              <a:t>hay</a:t>
            </a:r>
            <a:r>
              <a:rPr lang="pt-BR" sz="3600" b="1" baseline="30000" dirty="0" smtClean="0">
                <a:cs typeface="Times New Roman" pitchFamily="18" charset="0"/>
              </a:rPr>
              <a:t> más </a:t>
            </a:r>
            <a:r>
              <a:rPr lang="pt-BR" sz="3600" b="1" baseline="30000" dirty="0">
                <a:cs typeface="Times New Roman" pitchFamily="18" charset="0"/>
              </a:rPr>
              <a:t>de 50, como trioses, frutose-1-6-</a:t>
            </a:r>
            <a:r>
              <a:rPr lang="pt-BR" sz="3600" b="1" baseline="30000" dirty="0" err="1">
                <a:cs typeface="Times New Roman" pitchFamily="18" charset="0"/>
              </a:rPr>
              <a:t>bifosfato</a:t>
            </a:r>
            <a:r>
              <a:rPr lang="pt-BR" sz="3600" b="1" baseline="30000" dirty="0">
                <a:cs typeface="Times New Roman" pitchFamily="18" charset="0"/>
              </a:rPr>
              <a:t> </a:t>
            </a:r>
          </a:p>
          <a:p>
            <a:pPr marL="457200" indent="-457200">
              <a:spcBef>
                <a:spcPct val="50000"/>
              </a:spcBef>
            </a:pPr>
            <a:r>
              <a:rPr lang="pt-BR" sz="3600" b="1" baseline="30000" dirty="0">
                <a:cs typeface="Times New Roman" pitchFamily="18" charset="0"/>
              </a:rPr>
              <a:t>(</a:t>
            </a:r>
            <a:r>
              <a:rPr lang="pt-BR" sz="3600" b="1" baseline="30000" dirty="0" err="1" smtClean="0">
                <a:cs typeface="Times New Roman" pitchFamily="18" charset="0"/>
              </a:rPr>
              <a:t>compuestos</a:t>
            </a:r>
            <a:r>
              <a:rPr lang="pt-BR" sz="3600" b="1" baseline="30000" dirty="0" smtClean="0">
                <a:cs typeface="Times New Roman" pitchFamily="18" charset="0"/>
              </a:rPr>
              <a:t> </a:t>
            </a:r>
            <a:r>
              <a:rPr lang="pt-BR" sz="3600" b="1" baseline="30000" dirty="0">
                <a:cs typeface="Times New Roman" pitchFamily="18" charset="0"/>
              </a:rPr>
              <a:t>intermediários </a:t>
            </a:r>
            <a:r>
              <a:rPr lang="pt-BR" sz="3600" b="1" baseline="30000" dirty="0" smtClean="0">
                <a:cs typeface="Times New Roman" pitchFamily="18" charset="0"/>
              </a:rPr>
              <a:t>de </a:t>
            </a:r>
            <a:r>
              <a:rPr lang="pt-BR" sz="3600" b="1" baseline="30000" dirty="0" err="1" smtClean="0">
                <a:cs typeface="Times New Roman" pitchFamily="18" charset="0"/>
              </a:rPr>
              <a:t>lo</a:t>
            </a:r>
            <a:r>
              <a:rPr lang="pt-BR" sz="3600" b="1" baseline="30000" dirty="0" smtClean="0">
                <a:cs typeface="Times New Roman" pitchFamily="18" charset="0"/>
              </a:rPr>
              <a:t> </a:t>
            </a:r>
            <a:r>
              <a:rPr lang="pt-BR" sz="3600" b="1" baseline="30000" dirty="0">
                <a:cs typeface="Times New Roman" pitchFamily="18" charset="0"/>
              </a:rPr>
              <a:t>desdobramento </a:t>
            </a:r>
            <a:r>
              <a:rPr lang="pt-BR" sz="3600" b="1" baseline="30000" dirty="0" smtClean="0">
                <a:cs typeface="Times New Roman" pitchFamily="18" charset="0"/>
              </a:rPr>
              <a:t>de </a:t>
            </a:r>
            <a:r>
              <a:rPr lang="pt-BR" sz="3600" b="1" baseline="30000" dirty="0" err="1" smtClean="0">
                <a:cs typeface="Times New Roman" pitchFamily="18" charset="0"/>
              </a:rPr>
              <a:t>los</a:t>
            </a:r>
            <a:r>
              <a:rPr lang="pt-BR" sz="3600" b="1" baseline="30000" dirty="0" smtClean="0">
                <a:cs typeface="Times New Roman" pitchFamily="18" charset="0"/>
              </a:rPr>
              <a:t> </a:t>
            </a:r>
            <a:r>
              <a:rPr lang="pt-BR" sz="3600" b="1" baseline="30000" dirty="0">
                <a:cs typeface="Times New Roman" pitchFamily="18" charset="0"/>
              </a:rPr>
              <a:t>açúcares);</a:t>
            </a:r>
          </a:p>
        </p:txBody>
      </p:sp>
      <p:pic>
        <p:nvPicPr>
          <p:cNvPr id="12295" name="Picture 9"/>
          <p:cNvPicPr>
            <a:picLocks noChangeAspect="1" noChangeArrowheads="1"/>
          </p:cNvPicPr>
          <p:nvPr/>
        </p:nvPicPr>
        <p:blipFill>
          <a:blip r:embed="rId5"/>
          <a:srcRect/>
          <a:stretch>
            <a:fillRect/>
          </a:stretch>
        </p:blipFill>
        <p:spPr bwMode="auto">
          <a:xfrm>
            <a:off x="1905000" y="3240088"/>
            <a:ext cx="6324600" cy="3617912"/>
          </a:xfrm>
          <a:prstGeom prst="rect">
            <a:avLst/>
          </a:prstGeom>
          <a:solidFill>
            <a:srgbClr val="FFFF99"/>
          </a:solidFill>
          <a:ln w="9525">
            <a:noFill/>
            <a:miter lim="800000"/>
            <a:headEnd/>
            <a:tailEnd/>
          </a:ln>
        </p:spPr>
      </p:pic>
    </p:spTree>
  </p:cSld>
  <p:clrMapOvr>
    <a:masterClrMapping/>
  </p:clrMapOvr>
  <p:transition spd="slow">
    <p:split orient="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295400" y="800100"/>
            <a:ext cx="7848600" cy="914400"/>
          </a:xfrm>
        </p:spPr>
        <p:txBody>
          <a:bodyPr/>
          <a:lstStyle/>
          <a:p>
            <a:pPr eaLnBrk="1" hangingPunct="1">
              <a:lnSpc>
                <a:spcPct val="170000"/>
              </a:lnSpc>
              <a:buFont typeface="Symbol" pitchFamily="18" charset="2"/>
              <a:buChar char="Ö"/>
            </a:pPr>
            <a:r>
              <a:rPr lang="pt-BR" b="1" dirty="0" smtClean="0">
                <a:solidFill>
                  <a:srgbClr val="663300"/>
                </a:solidFill>
                <a:latin typeface="Comic Sans MS" pitchFamily="66" charset="0"/>
              </a:rPr>
              <a:t> </a:t>
            </a:r>
            <a:r>
              <a:rPr lang="pt-BR" b="1" dirty="0" smtClean="0">
                <a:solidFill>
                  <a:srgbClr val="663300"/>
                </a:solidFill>
                <a:latin typeface="Comic Sans MS" pitchFamily="66" charset="0"/>
              </a:rPr>
              <a:t>Funciones</a:t>
            </a:r>
            <a:endParaRPr lang="pt-BR" sz="3600" b="1" baseline="30000" dirty="0" smtClean="0">
              <a:solidFill>
                <a:srgbClr val="A50021"/>
              </a:solidFill>
              <a:cs typeface="Times New Roman" pitchFamily="18" charset="0"/>
            </a:endParaRPr>
          </a:p>
        </p:txBody>
      </p:sp>
      <p:pic>
        <p:nvPicPr>
          <p:cNvPr id="13316" name="Picture 3"/>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13314" name="Object 4"/>
          <p:cNvGraphicFramePr>
            <a:graphicFrameLocks noChangeAspect="1"/>
          </p:cNvGraphicFramePr>
          <p:nvPr/>
        </p:nvGraphicFramePr>
        <p:xfrm>
          <a:off x="0" y="6477000"/>
          <a:ext cx="1143000" cy="381000"/>
        </p:xfrm>
        <a:graphic>
          <a:graphicData uri="http://schemas.openxmlformats.org/presentationml/2006/ole">
            <p:oleObj spid="_x0000_s13314" name="Imagem de bitmap" r:id="rId4" imgW="1657581" imgH="552527" progId="Paint.Picture">
              <p:embed/>
            </p:oleObj>
          </a:graphicData>
        </a:graphic>
      </p:graphicFrame>
      <p:sp>
        <p:nvSpPr>
          <p:cNvPr id="154629" name="Text Box 5"/>
          <p:cNvSpPr txBox="1">
            <a:spLocks noChangeArrowheads="1"/>
          </p:cNvSpPr>
          <p:nvPr/>
        </p:nvSpPr>
        <p:spPr bwMode="auto">
          <a:xfrm rot="16200000" flipH="1">
            <a:off x="-1344613" y="33289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sp>
        <p:nvSpPr>
          <p:cNvPr id="13318" name="Rectangle 6"/>
          <p:cNvSpPr>
            <a:spLocks noChangeArrowheads="1"/>
          </p:cNvSpPr>
          <p:nvPr/>
        </p:nvSpPr>
        <p:spPr bwMode="auto">
          <a:xfrm>
            <a:off x="1285875" y="2214563"/>
            <a:ext cx="7467600" cy="1528624"/>
          </a:xfrm>
          <a:prstGeom prst="rect">
            <a:avLst/>
          </a:prstGeom>
          <a:noFill/>
          <a:ln w="9525">
            <a:noFill/>
            <a:miter lim="800000"/>
            <a:headEnd/>
            <a:tailEnd/>
          </a:ln>
        </p:spPr>
        <p:txBody>
          <a:bodyPr>
            <a:spAutoFit/>
          </a:bodyPr>
          <a:lstStyle/>
          <a:p>
            <a:pPr algn="just">
              <a:spcBef>
                <a:spcPct val="50000"/>
              </a:spcBef>
            </a:pPr>
            <a:endParaRPr lang="pt-BR" sz="4000" b="1" baseline="30000" dirty="0">
              <a:cs typeface="Times New Roman" pitchFamily="18" charset="0"/>
            </a:endParaRPr>
          </a:p>
          <a:p>
            <a:pPr algn="just">
              <a:spcBef>
                <a:spcPct val="50000"/>
              </a:spcBef>
            </a:pPr>
            <a:r>
              <a:rPr lang="pt-BR" sz="4000" b="1" baseline="30000" dirty="0">
                <a:solidFill>
                  <a:srgbClr val="A50021"/>
                </a:solidFill>
                <a:cs typeface="Times New Roman" pitchFamily="18" charset="0"/>
              </a:rPr>
              <a:t>b) fosfolipídios </a:t>
            </a:r>
            <a:r>
              <a:rPr lang="pt-BR" sz="4000" b="1" baseline="30000" dirty="0">
                <a:cs typeface="Times New Roman" pitchFamily="18" charset="0"/>
              </a:rPr>
              <a:t>(componente </a:t>
            </a:r>
            <a:r>
              <a:rPr lang="pt-BR" sz="4000" b="1" baseline="30000" dirty="0" smtClean="0">
                <a:cs typeface="Times New Roman" pitchFamily="18" charset="0"/>
              </a:rPr>
              <a:t>de </a:t>
            </a:r>
            <a:r>
              <a:rPr lang="pt-BR" sz="4000" b="1" baseline="30000" dirty="0" err="1" smtClean="0">
                <a:cs typeface="Times New Roman" pitchFamily="18" charset="0"/>
              </a:rPr>
              <a:t>la</a:t>
            </a:r>
            <a:r>
              <a:rPr lang="pt-BR" sz="4000" b="1" baseline="30000" dirty="0" smtClean="0">
                <a:cs typeface="Times New Roman" pitchFamily="18" charset="0"/>
              </a:rPr>
              <a:t> </a:t>
            </a:r>
            <a:r>
              <a:rPr lang="pt-BR" sz="4000" b="1" baseline="30000" dirty="0">
                <a:cs typeface="Times New Roman" pitchFamily="18" charset="0"/>
              </a:rPr>
              <a:t>membrana, conferindo </a:t>
            </a:r>
            <a:r>
              <a:rPr lang="pt-BR" sz="4000" b="1" baseline="30000" dirty="0" err="1" smtClean="0">
                <a:cs typeface="Times New Roman" pitchFamily="18" charset="0"/>
              </a:rPr>
              <a:t>la</a:t>
            </a:r>
            <a:r>
              <a:rPr lang="pt-BR" sz="4000" b="1" baseline="30000" dirty="0" smtClean="0">
                <a:cs typeface="Times New Roman" pitchFamily="18" charset="0"/>
              </a:rPr>
              <a:t> </a:t>
            </a:r>
            <a:r>
              <a:rPr lang="pt-BR" sz="4000" b="1" baseline="30000" dirty="0" err="1" smtClean="0">
                <a:cs typeface="Times New Roman" pitchFamily="18" charset="0"/>
              </a:rPr>
              <a:t>naturaleza</a:t>
            </a:r>
            <a:r>
              <a:rPr lang="pt-BR" sz="4000" b="1" baseline="30000" dirty="0" smtClean="0">
                <a:cs typeface="Times New Roman" pitchFamily="18" charset="0"/>
              </a:rPr>
              <a:t> </a:t>
            </a:r>
            <a:r>
              <a:rPr lang="pt-BR" sz="4000" b="1" baseline="30000" dirty="0">
                <a:cs typeface="Times New Roman" pitchFamily="18" charset="0"/>
              </a:rPr>
              <a:t>lipídica);</a:t>
            </a:r>
          </a:p>
        </p:txBody>
      </p:sp>
    </p:spTree>
  </p:cSld>
  <p:clrMapOvr>
    <a:masterClrMapping/>
  </p:clrMapOvr>
  <p:transition spd="slow">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descr="Corn P deficient CT"/>
          <p:cNvPicPr>
            <a:picLocks noChangeAspect="1" noChangeArrowheads="1"/>
          </p:cNvPicPr>
          <p:nvPr/>
        </p:nvPicPr>
        <p:blipFill>
          <a:blip r:embed="rId3"/>
          <a:srcRect/>
          <a:stretch>
            <a:fillRect/>
          </a:stretch>
        </p:blipFill>
        <p:spPr bwMode="auto">
          <a:xfrm>
            <a:off x="1143000" y="285750"/>
            <a:ext cx="8001000" cy="6572250"/>
          </a:xfrm>
          <a:prstGeom prst="rect">
            <a:avLst/>
          </a:prstGeom>
          <a:noFill/>
          <a:ln w="9525">
            <a:noFill/>
            <a:miter lim="800000"/>
            <a:headEnd/>
            <a:tailEnd/>
          </a:ln>
        </p:spPr>
      </p:pic>
      <p:sp>
        <p:nvSpPr>
          <p:cNvPr id="2052" name="Rectangle 2"/>
          <p:cNvSpPr>
            <a:spLocks noGrp="1" noChangeArrowheads="1"/>
          </p:cNvSpPr>
          <p:nvPr>
            <p:ph type="title"/>
          </p:nvPr>
        </p:nvSpPr>
        <p:spPr>
          <a:xfrm>
            <a:off x="1357313" y="0"/>
            <a:ext cx="6929437" cy="1000125"/>
          </a:xfrm>
        </p:spPr>
        <p:txBody>
          <a:bodyPr/>
          <a:lstStyle/>
          <a:p>
            <a:pPr algn="ctr" eaLnBrk="1" hangingPunct="1">
              <a:lnSpc>
                <a:spcPct val="170000"/>
              </a:lnSpc>
              <a:buFont typeface="Symbol" pitchFamily="18" charset="2"/>
              <a:buNone/>
            </a:pPr>
            <a:r>
              <a:rPr lang="pt-BR" sz="4000" b="1" smtClean="0">
                <a:solidFill>
                  <a:srgbClr val="A50021"/>
                </a:solidFill>
                <a:latin typeface="Comic Sans MS" pitchFamily="66" charset="0"/>
              </a:rPr>
              <a:t/>
            </a:r>
            <a:br>
              <a:rPr lang="pt-BR" sz="4000" b="1" smtClean="0">
                <a:solidFill>
                  <a:srgbClr val="A50021"/>
                </a:solidFill>
                <a:latin typeface="Comic Sans MS" pitchFamily="66" charset="0"/>
              </a:rPr>
            </a:br>
            <a:r>
              <a:rPr lang="pt-BR" sz="4000" b="1" smtClean="0">
                <a:solidFill>
                  <a:srgbClr val="A50021"/>
                </a:solidFill>
                <a:latin typeface="Comic Sans MS" pitchFamily="66" charset="0"/>
              </a:rPr>
              <a:t>FÓSFORO</a:t>
            </a:r>
            <a:endParaRPr lang="pt-BR" sz="2800" b="1" smtClean="0">
              <a:solidFill>
                <a:srgbClr val="663300"/>
              </a:solidFill>
              <a:latin typeface="Comic Sans MS" pitchFamily="66" charset="0"/>
            </a:endParaRPr>
          </a:p>
        </p:txBody>
      </p:sp>
      <p:sp>
        <p:nvSpPr>
          <p:cNvPr id="41996" name="Text Box 12"/>
          <p:cNvSpPr txBox="1">
            <a:spLocks noChangeArrowheads="1"/>
          </p:cNvSpPr>
          <p:nvPr/>
        </p:nvSpPr>
        <p:spPr bwMode="auto">
          <a:xfrm rot="16200000" flipH="1">
            <a:off x="-1497013" y="31765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graphicFrame>
        <p:nvGraphicFramePr>
          <p:cNvPr id="2050" name="Object 13"/>
          <p:cNvGraphicFramePr>
            <a:graphicFrameLocks noChangeAspect="1"/>
          </p:cNvGraphicFramePr>
          <p:nvPr/>
        </p:nvGraphicFramePr>
        <p:xfrm>
          <a:off x="0" y="6477000"/>
          <a:ext cx="1143000" cy="381000"/>
        </p:xfrm>
        <a:graphic>
          <a:graphicData uri="http://schemas.openxmlformats.org/presentationml/2006/ole">
            <p:oleObj spid="_x0000_s2050" name="Imagem de bitmap" r:id="rId4" imgW="1657581" imgH="552527" progId="Paint.Picture">
              <p:embed/>
            </p:oleObj>
          </a:graphicData>
        </a:graphic>
      </p:graphicFrame>
      <p:sp>
        <p:nvSpPr>
          <p:cNvPr id="2054" name="Rectangle 14"/>
          <p:cNvSpPr>
            <a:spLocks noChangeArrowheads="1"/>
          </p:cNvSpPr>
          <p:nvPr/>
        </p:nvSpPr>
        <p:spPr bwMode="auto">
          <a:xfrm>
            <a:off x="1285875" y="1500188"/>
            <a:ext cx="7858125" cy="5357812"/>
          </a:xfrm>
          <a:prstGeom prst="rect">
            <a:avLst/>
          </a:prstGeom>
          <a:solidFill>
            <a:schemeClr val="accent1">
              <a:alpha val="0"/>
            </a:schemeClr>
          </a:solidFill>
          <a:ln w="9525">
            <a:noFill/>
            <a:miter lim="800000"/>
            <a:headEnd/>
            <a:tailEnd/>
          </a:ln>
        </p:spPr>
        <p:txBody>
          <a:bodyPr anchor="ctr"/>
          <a:lstStyle/>
          <a:p>
            <a:pPr>
              <a:lnSpc>
                <a:spcPct val="170000"/>
              </a:lnSpc>
              <a:buFont typeface="Symbol" pitchFamily="18" charset="2"/>
              <a:buNone/>
            </a:pPr>
            <a:r>
              <a:rPr lang="pt-BR" sz="4400" b="1" dirty="0">
                <a:solidFill>
                  <a:srgbClr val="FFFF00"/>
                </a:solidFill>
                <a:latin typeface="Comic Sans MS" pitchFamily="66" charset="0"/>
                <a:sym typeface="Symbol" pitchFamily="18" charset="2"/>
              </a:rPr>
              <a:t></a:t>
            </a:r>
            <a:r>
              <a:rPr lang="pt-BR" sz="4400" b="1" dirty="0">
                <a:solidFill>
                  <a:srgbClr val="FFFF00"/>
                </a:solidFill>
                <a:latin typeface="Comic Sans MS" pitchFamily="66" charset="0"/>
              </a:rPr>
              <a:t> </a:t>
            </a:r>
            <a:r>
              <a:rPr lang="pt-BR" sz="4400" b="1" dirty="0" err="1" smtClean="0">
                <a:solidFill>
                  <a:srgbClr val="FFFF00"/>
                </a:solidFill>
                <a:latin typeface="Comic Sans MS" pitchFamily="66" charset="0"/>
              </a:rPr>
              <a:t>Absorcion</a:t>
            </a:r>
            <a:r>
              <a:rPr lang="pt-BR" sz="4400" b="1" dirty="0" smtClean="0">
                <a:solidFill>
                  <a:srgbClr val="FFFF00"/>
                </a:solidFill>
                <a:latin typeface="Comic Sans MS" pitchFamily="66" charset="0"/>
              </a:rPr>
              <a:t>, </a:t>
            </a:r>
            <a:r>
              <a:rPr lang="pt-BR" sz="4400" b="1" dirty="0">
                <a:solidFill>
                  <a:srgbClr val="FFFF00"/>
                </a:solidFill>
                <a:latin typeface="Comic Sans MS" pitchFamily="66" charset="0"/>
              </a:rPr>
              <a:t>Transporte e Redistribuição</a:t>
            </a:r>
            <a:br>
              <a:rPr lang="pt-BR" sz="4400" b="1" dirty="0">
                <a:solidFill>
                  <a:srgbClr val="FFFF00"/>
                </a:solidFill>
                <a:latin typeface="Comic Sans MS" pitchFamily="66" charset="0"/>
              </a:rPr>
            </a:br>
            <a:r>
              <a:rPr lang="pt-BR" sz="4400" b="1" dirty="0">
                <a:solidFill>
                  <a:srgbClr val="FFFF00"/>
                </a:solidFill>
                <a:latin typeface="Comic Sans MS" pitchFamily="66" charset="0"/>
                <a:sym typeface="Symbol" pitchFamily="18" charset="2"/>
              </a:rPr>
              <a:t></a:t>
            </a:r>
            <a:r>
              <a:rPr lang="pt-BR" sz="4400" b="1" dirty="0">
                <a:solidFill>
                  <a:srgbClr val="FFFF00"/>
                </a:solidFill>
                <a:latin typeface="Comic Sans MS" pitchFamily="66" charset="0"/>
              </a:rPr>
              <a:t> </a:t>
            </a:r>
            <a:r>
              <a:rPr lang="pt-BR" sz="4400" b="1" dirty="0" smtClean="0">
                <a:solidFill>
                  <a:srgbClr val="FFFF00"/>
                </a:solidFill>
                <a:latin typeface="Comic Sans MS" pitchFamily="66" charset="0"/>
              </a:rPr>
              <a:t>Funciones</a:t>
            </a:r>
            <a:r>
              <a:rPr lang="pt-BR" sz="4400" b="1" dirty="0">
                <a:solidFill>
                  <a:srgbClr val="FFFF00"/>
                </a:solidFill>
                <a:latin typeface="Comic Sans MS" pitchFamily="66" charset="0"/>
              </a:rPr>
              <a:t/>
            </a:r>
            <a:br>
              <a:rPr lang="pt-BR" sz="4400" b="1" dirty="0">
                <a:solidFill>
                  <a:srgbClr val="FFFF00"/>
                </a:solidFill>
                <a:latin typeface="Comic Sans MS" pitchFamily="66" charset="0"/>
              </a:rPr>
            </a:br>
            <a:r>
              <a:rPr lang="pt-BR" sz="4400" b="1" dirty="0">
                <a:solidFill>
                  <a:srgbClr val="FFFF00"/>
                </a:solidFill>
                <a:latin typeface="Comic Sans MS" pitchFamily="66" charset="0"/>
                <a:sym typeface="Symbol" pitchFamily="18" charset="2"/>
              </a:rPr>
              <a:t></a:t>
            </a:r>
            <a:r>
              <a:rPr lang="pt-BR" sz="4400" b="1" dirty="0">
                <a:solidFill>
                  <a:srgbClr val="FFFF00"/>
                </a:solidFill>
                <a:latin typeface="Comic Sans MS" pitchFamily="66" charset="0"/>
              </a:rPr>
              <a:t> </a:t>
            </a:r>
            <a:r>
              <a:rPr lang="pt-BR" sz="4400" b="1" dirty="0" err="1" smtClean="0">
                <a:solidFill>
                  <a:srgbClr val="FFFF00"/>
                </a:solidFill>
                <a:latin typeface="Comic Sans MS" pitchFamily="66" charset="0"/>
              </a:rPr>
              <a:t>Sintomatología</a:t>
            </a:r>
            <a:r>
              <a:rPr lang="pt-BR" sz="4400" b="1" dirty="0" smtClean="0">
                <a:solidFill>
                  <a:srgbClr val="FFFF00"/>
                </a:solidFill>
                <a:latin typeface="Comic Sans MS" pitchFamily="66" charset="0"/>
              </a:rPr>
              <a:t> </a:t>
            </a:r>
            <a:r>
              <a:rPr lang="pt-BR" sz="4400" b="1" dirty="0">
                <a:solidFill>
                  <a:srgbClr val="FFFF00"/>
                </a:solidFill>
                <a:latin typeface="Comic Sans MS" pitchFamily="66" charset="0"/>
              </a:rPr>
              <a:t>de carência e excesso</a:t>
            </a:r>
          </a:p>
        </p:txBody>
      </p:sp>
    </p:spTree>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1295400" y="609600"/>
            <a:ext cx="7848600" cy="914400"/>
          </a:xfrm>
        </p:spPr>
        <p:txBody>
          <a:bodyPr/>
          <a:lstStyle/>
          <a:p>
            <a:pPr eaLnBrk="1" hangingPunct="1">
              <a:lnSpc>
                <a:spcPct val="170000"/>
              </a:lnSpc>
              <a:buFont typeface="Symbol" pitchFamily="18" charset="2"/>
              <a:buChar char="Ö"/>
            </a:pPr>
            <a:r>
              <a:rPr lang="pt-BR" b="1" dirty="0" smtClean="0">
                <a:solidFill>
                  <a:srgbClr val="663300"/>
                </a:solidFill>
                <a:latin typeface="Comic Sans MS" pitchFamily="66" charset="0"/>
              </a:rPr>
              <a:t> </a:t>
            </a:r>
            <a:r>
              <a:rPr lang="pt-BR" b="1" dirty="0" smtClean="0">
                <a:solidFill>
                  <a:srgbClr val="663300"/>
                </a:solidFill>
                <a:latin typeface="Comic Sans MS" pitchFamily="66" charset="0"/>
              </a:rPr>
              <a:t>Funciones</a:t>
            </a:r>
            <a:endParaRPr lang="pt-BR" sz="3600" b="1" baseline="30000" dirty="0" smtClean="0">
              <a:solidFill>
                <a:srgbClr val="A50021"/>
              </a:solidFill>
              <a:cs typeface="Times New Roman" pitchFamily="18" charset="0"/>
            </a:endParaRPr>
          </a:p>
        </p:txBody>
      </p:sp>
      <p:pic>
        <p:nvPicPr>
          <p:cNvPr id="14340" name="Picture 3"/>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14338" name="Object 4"/>
          <p:cNvGraphicFramePr>
            <a:graphicFrameLocks noChangeAspect="1"/>
          </p:cNvGraphicFramePr>
          <p:nvPr/>
        </p:nvGraphicFramePr>
        <p:xfrm>
          <a:off x="0" y="6477000"/>
          <a:ext cx="1143000" cy="381000"/>
        </p:xfrm>
        <a:graphic>
          <a:graphicData uri="http://schemas.openxmlformats.org/presentationml/2006/ole">
            <p:oleObj spid="_x0000_s14338" name="Imagem de bitmap" r:id="rId4" imgW="1657581" imgH="552527" progId="Paint.Picture">
              <p:embed/>
            </p:oleObj>
          </a:graphicData>
        </a:graphic>
      </p:graphicFrame>
      <p:sp>
        <p:nvSpPr>
          <p:cNvPr id="155653" name="Text Box 5"/>
          <p:cNvSpPr txBox="1">
            <a:spLocks noChangeArrowheads="1"/>
          </p:cNvSpPr>
          <p:nvPr/>
        </p:nvSpPr>
        <p:spPr bwMode="auto">
          <a:xfrm rot="16200000" flipH="1">
            <a:off x="-1344613" y="33289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sp>
        <p:nvSpPr>
          <p:cNvPr id="14342" name="Rectangle 6"/>
          <p:cNvSpPr>
            <a:spLocks noChangeArrowheads="1"/>
          </p:cNvSpPr>
          <p:nvPr/>
        </p:nvSpPr>
        <p:spPr bwMode="auto">
          <a:xfrm>
            <a:off x="1295400" y="1739900"/>
            <a:ext cx="7467600" cy="3354765"/>
          </a:xfrm>
          <a:prstGeom prst="rect">
            <a:avLst/>
          </a:prstGeom>
          <a:noFill/>
          <a:ln w="9525">
            <a:noFill/>
            <a:miter lim="800000"/>
            <a:headEnd/>
            <a:tailEnd/>
          </a:ln>
        </p:spPr>
        <p:txBody>
          <a:bodyPr>
            <a:spAutoFit/>
          </a:bodyPr>
          <a:lstStyle/>
          <a:p>
            <a:pPr>
              <a:spcBef>
                <a:spcPct val="50000"/>
              </a:spcBef>
            </a:pPr>
            <a:endParaRPr lang="pt-BR" sz="3600" b="1" baseline="30000" dirty="0">
              <a:cs typeface="Times New Roman" pitchFamily="18" charset="0"/>
            </a:endParaRPr>
          </a:p>
          <a:p>
            <a:pPr>
              <a:spcBef>
                <a:spcPct val="50000"/>
              </a:spcBef>
            </a:pPr>
            <a:r>
              <a:rPr lang="pt-BR" sz="4400" b="1" baseline="30000" dirty="0">
                <a:solidFill>
                  <a:srgbClr val="A50021"/>
                </a:solidFill>
                <a:cs typeface="Times New Roman" pitchFamily="18" charset="0"/>
              </a:rPr>
              <a:t>c) nucleotídeos:</a:t>
            </a:r>
            <a:endParaRPr lang="pt-BR" sz="4400" b="1" baseline="30000" dirty="0">
              <a:solidFill>
                <a:srgbClr val="A50021"/>
              </a:solidFill>
              <a:ea typeface="Arial Unicode MS" pitchFamily="34" charset="-128"/>
              <a:cs typeface="Arial Unicode MS" pitchFamily="34" charset="-128"/>
            </a:endParaRPr>
          </a:p>
          <a:p>
            <a:pPr>
              <a:spcBef>
                <a:spcPct val="50000"/>
              </a:spcBef>
            </a:pPr>
            <a:r>
              <a:rPr lang="pt-BR" sz="3600" b="1" baseline="30000" dirty="0">
                <a:cs typeface="Times New Roman" pitchFamily="18" charset="0"/>
              </a:rPr>
              <a:t>	Base Nitrogenada + Pentose +1-3 </a:t>
            </a:r>
            <a:r>
              <a:rPr lang="pt-BR" sz="3600" b="1" baseline="30000" dirty="0" err="1" smtClean="0">
                <a:cs typeface="Times New Roman" pitchFamily="18" charset="0"/>
              </a:rPr>
              <a:t>radicales</a:t>
            </a:r>
            <a:r>
              <a:rPr lang="pt-BR" sz="3600" b="1" baseline="30000" dirty="0" smtClean="0">
                <a:cs typeface="Times New Roman" pitchFamily="18" charset="0"/>
              </a:rPr>
              <a:t> </a:t>
            </a:r>
            <a:r>
              <a:rPr lang="pt-BR" sz="3600" b="1" baseline="30000" dirty="0" err="1" smtClean="0">
                <a:cs typeface="Times New Roman" pitchFamily="18" charset="0"/>
              </a:rPr>
              <a:t>del</a:t>
            </a:r>
            <a:r>
              <a:rPr lang="pt-BR" sz="3600" b="1" baseline="30000" dirty="0" smtClean="0">
                <a:cs typeface="Times New Roman" pitchFamily="18" charset="0"/>
              </a:rPr>
              <a:t> </a:t>
            </a:r>
            <a:r>
              <a:rPr lang="pt-BR" sz="3600" b="1" baseline="30000" dirty="0">
                <a:cs typeface="Times New Roman" pitchFamily="18" charset="0"/>
              </a:rPr>
              <a:t>ácidos fosfóricos;</a:t>
            </a:r>
          </a:p>
          <a:p>
            <a:pPr>
              <a:spcBef>
                <a:spcPct val="50000"/>
              </a:spcBef>
            </a:pPr>
            <a:r>
              <a:rPr lang="pt-BR" sz="3600" b="1" baseline="30000" dirty="0">
                <a:cs typeface="Times New Roman" pitchFamily="18" charset="0"/>
              </a:rPr>
              <a:t>	</a:t>
            </a:r>
            <a:r>
              <a:rPr lang="pt-BR" sz="3600" b="1" baseline="30000" dirty="0" err="1" smtClean="0">
                <a:cs typeface="Times New Roman" pitchFamily="18" charset="0"/>
              </a:rPr>
              <a:t>pueden</a:t>
            </a:r>
            <a:r>
              <a:rPr lang="pt-BR" sz="3600" b="1" baseline="30000" dirty="0" smtClean="0">
                <a:cs typeface="Times New Roman" pitchFamily="18" charset="0"/>
              </a:rPr>
              <a:t> </a:t>
            </a:r>
            <a:r>
              <a:rPr lang="pt-BR" sz="3600" b="1" baseline="30000" dirty="0">
                <a:cs typeface="Times New Roman" pitchFamily="18" charset="0"/>
              </a:rPr>
              <a:t>estar </a:t>
            </a:r>
            <a:r>
              <a:rPr lang="pt-BR" sz="3600" b="1" baseline="30000" dirty="0" err="1" smtClean="0">
                <a:cs typeface="Times New Roman" pitchFamily="18" charset="0"/>
              </a:rPr>
              <a:t>libres</a:t>
            </a:r>
            <a:r>
              <a:rPr lang="pt-BR" sz="3600" b="1" baseline="30000" dirty="0">
                <a:cs typeface="Times New Roman" pitchFamily="18" charset="0"/>
              </a:rPr>
              <a:t>: </a:t>
            </a:r>
            <a:r>
              <a:rPr lang="pt-BR" sz="3600" b="1" baseline="30000" dirty="0" err="1" smtClean="0">
                <a:cs typeface="Times New Roman" pitchFamily="18" charset="0"/>
              </a:rPr>
              <a:t>en</a:t>
            </a:r>
            <a:r>
              <a:rPr lang="pt-BR" sz="3600" b="1" baseline="30000" dirty="0" smtClean="0">
                <a:cs typeface="Times New Roman" pitchFamily="18" charset="0"/>
              </a:rPr>
              <a:t> </a:t>
            </a:r>
            <a:r>
              <a:rPr lang="pt-BR" sz="3600" b="1" baseline="30000" dirty="0" err="1" smtClean="0">
                <a:cs typeface="Times New Roman" pitchFamily="18" charset="0"/>
              </a:rPr>
              <a:t>la</a:t>
            </a:r>
            <a:r>
              <a:rPr lang="pt-BR" sz="3600" b="1" baseline="30000" dirty="0" smtClean="0">
                <a:cs typeface="Times New Roman" pitchFamily="18" charset="0"/>
              </a:rPr>
              <a:t> forma </a:t>
            </a:r>
            <a:r>
              <a:rPr lang="pt-BR" sz="3600" b="1" baseline="30000" dirty="0">
                <a:cs typeface="Times New Roman" pitchFamily="18" charset="0"/>
              </a:rPr>
              <a:t>de ATP - ADP </a:t>
            </a:r>
            <a:r>
              <a:rPr lang="pt-BR" sz="3600" b="1" baseline="30000" dirty="0" smtClean="0">
                <a:cs typeface="Times New Roman" pitchFamily="18" charset="0"/>
              </a:rPr>
              <a:t>o </a:t>
            </a:r>
            <a:r>
              <a:rPr lang="pt-BR" sz="3600" b="1" baseline="30000" dirty="0">
                <a:cs typeface="Times New Roman" pitchFamily="18" charset="0"/>
              </a:rPr>
              <a:t>combinadas </a:t>
            </a:r>
            <a:r>
              <a:rPr lang="pt-BR" sz="3600" b="1" baseline="30000" dirty="0" err="1" smtClean="0">
                <a:cs typeface="Times New Roman" pitchFamily="18" charset="0"/>
              </a:rPr>
              <a:t>en</a:t>
            </a:r>
            <a:r>
              <a:rPr lang="pt-BR" sz="3600" b="1" baseline="30000" dirty="0" smtClean="0">
                <a:cs typeface="Times New Roman" pitchFamily="18" charset="0"/>
              </a:rPr>
              <a:t> ácidos </a:t>
            </a:r>
            <a:r>
              <a:rPr lang="pt-BR" sz="3600" b="1" baseline="30000" dirty="0">
                <a:cs typeface="Times New Roman" pitchFamily="18" charset="0"/>
              </a:rPr>
              <a:t>nucléicos: RNA </a:t>
            </a:r>
            <a:r>
              <a:rPr lang="pt-BR" sz="3600" b="1" baseline="30000" dirty="0" smtClean="0">
                <a:cs typeface="Times New Roman" pitchFamily="18" charset="0"/>
              </a:rPr>
              <a:t>y </a:t>
            </a:r>
            <a:r>
              <a:rPr lang="pt-BR" sz="3600" b="1" baseline="30000" dirty="0">
                <a:cs typeface="Times New Roman" pitchFamily="18" charset="0"/>
              </a:rPr>
              <a:t>DNA.</a:t>
            </a:r>
          </a:p>
        </p:txBody>
      </p:sp>
    </p:spTree>
  </p:cSld>
  <p:clrMapOvr>
    <a:masterClrMapping/>
  </p:clrMapOvr>
  <p:transition spd="slow">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1295400" y="609600"/>
            <a:ext cx="7848600" cy="914400"/>
          </a:xfrm>
        </p:spPr>
        <p:txBody>
          <a:bodyPr/>
          <a:lstStyle/>
          <a:p>
            <a:pPr eaLnBrk="1" hangingPunct="1">
              <a:lnSpc>
                <a:spcPct val="170000"/>
              </a:lnSpc>
              <a:buFont typeface="Symbol" pitchFamily="18" charset="2"/>
              <a:buChar char="Ö"/>
            </a:pPr>
            <a:r>
              <a:rPr lang="pt-BR" b="1" dirty="0" smtClean="0">
                <a:solidFill>
                  <a:srgbClr val="663300"/>
                </a:solidFill>
                <a:latin typeface="Comic Sans MS" pitchFamily="66" charset="0"/>
              </a:rPr>
              <a:t> </a:t>
            </a:r>
            <a:r>
              <a:rPr lang="pt-BR" b="1" dirty="0" err="1" smtClean="0">
                <a:solidFill>
                  <a:srgbClr val="663300"/>
                </a:solidFill>
                <a:latin typeface="Comic Sans MS" pitchFamily="66" charset="0"/>
              </a:rPr>
              <a:t>Funcioness</a:t>
            </a:r>
            <a:endParaRPr lang="pt-BR" sz="3600" b="1" baseline="30000" dirty="0" smtClean="0">
              <a:solidFill>
                <a:srgbClr val="A50021"/>
              </a:solidFill>
              <a:cs typeface="Times New Roman" pitchFamily="18" charset="0"/>
            </a:endParaRPr>
          </a:p>
        </p:txBody>
      </p:sp>
      <p:pic>
        <p:nvPicPr>
          <p:cNvPr id="15365" name="Picture 3"/>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15362" name="Object 4"/>
          <p:cNvGraphicFramePr>
            <a:graphicFrameLocks noChangeAspect="1"/>
          </p:cNvGraphicFramePr>
          <p:nvPr/>
        </p:nvGraphicFramePr>
        <p:xfrm>
          <a:off x="0" y="6477000"/>
          <a:ext cx="1143000" cy="381000"/>
        </p:xfrm>
        <a:graphic>
          <a:graphicData uri="http://schemas.openxmlformats.org/presentationml/2006/ole">
            <p:oleObj spid="_x0000_s15362" name="Imagem de bitmap" r:id="rId4" imgW="1657581" imgH="552527" progId="Paint.Picture">
              <p:embed/>
            </p:oleObj>
          </a:graphicData>
        </a:graphic>
      </p:graphicFrame>
      <p:sp>
        <p:nvSpPr>
          <p:cNvPr id="156677" name="Text Box 5"/>
          <p:cNvSpPr txBox="1">
            <a:spLocks noChangeArrowheads="1"/>
          </p:cNvSpPr>
          <p:nvPr/>
        </p:nvSpPr>
        <p:spPr bwMode="auto">
          <a:xfrm rot="16200000" flipH="1">
            <a:off x="-1344613" y="33289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graphicFrame>
        <p:nvGraphicFramePr>
          <p:cNvPr id="15363" name="Object 7"/>
          <p:cNvGraphicFramePr>
            <a:graphicFrameLocks noChangeAspect="1"/>
          </p:cNvGraphicFramePr>
          <p:nvPr/>
        </p:nvGraphicFramePr>
        <p:xfrm>
          <a:off x="1219200" y="3305175"/>
          <a:ext cx="3886200" cy="3552825"/>
        </p:xfrm>
        <a:graphic>
          <a:graphicData uri="http://schemas.openxmlformats.org/presentationml/2006/ole">
            <p:oleObj spid="_x0000_s15363" name="Figura" r:id="rId5" imgW="1828800" imgH="1672560" progId="Word.Picture.8">
              <p:embed/>
            </p:oleObj>
          </a:graphicData>
        </a:graphic>
      </p:graphicFrame>
      <p:pic>
        <p:nvPicPr>
          <p:cNvPr id="15367" name="Picture 8"/>
          <p:cNvPicPr>
            <a:picLocks noChangeAspect="1" noChangeArrowheads="1"/>
          </p:cNvPicPr>
          <p:nvPr/>
        </p:nvPicPr>
        <p:blipFill>
          <a:blip r:embed="rId6"/>
          <a:srcRect/>
          <a:stretch>
            <a:fillRect/>
          </a:stretch>
        </p:blipFill>
        <p:spPr bwMode="auto">
          <a:xfrm>
            <a:off x="4495800" y="304800"/>
            <a:ext cx="4648200" cy="3783013"/>
          </a:xfrm>
          <a:prstGeom prst="rect">
            <a:avLst/>
          </a:prstGeom>
          <a:noFill/>
          <a:ln w="9525">
            <a:noFill/>
            <a:miter lim="800000"/>
            <a:headEnd/>
            <a:tailEnd/>
          </a:ln>
        </p:spPr>
      </p:pic>
    </p:spTree>
  </p:cSld>
  <p:clrMapOvr>
    <a:masterClrMapping/>
  </p:clrMapOvr>
  <p:transition spd="slow">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4"/>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16386" name="Object 33"/>
          <p:cNvGraphicFramePr>
            <a:graphicFrameLocks noChangeAspect="1"/>
          </p:cNvGraphicFramePr>
          <p:nvPr/>
        </p:nvGraphicFramePr>
        <p:xfrm>
          <a:off x="0" y="6477000"/>
          <a:ext cx="1143000" cy="381000"/>
        </p:xfrm>
        <a:graphic>
          <a:graphicData uri="http://schemas.openxmlformats.org/presentationml/2006/ole">
            <p:oleObj spid="_x0000_s16386" name="Imagem de bitmap" r:id="rId4" imgW="1657581" imgH="552527" progId="Paint.Picture">
              <p:embed/>
            </p:oleObj>
          </a:graphicData>
        </a:graphic>
      </p:graphicFrame>
      <p:sp>
        <p:nvSpPr>
          <p:cNvPr id="16388" name="Rectangle 35"/>
          <p:cNvSpPr>
            <a:spLocks noGrp="1" noChangeArrowheads="1"/>
          </p:cNvSpPr>
          <p:nvPr>
            <p:ph type="title"/>
          </p:nvPr>
        </p:nvSpPr>
        <p:spPr>
          <a:xfrm>
            <a:off x="1295400" y="738188"/>
            <a:ext cx="7848600" cy="762000"/>
          </a:xfrm>
          <a:noFill/>
        </p:spPr>
        <p:txBody>
          <a:bodyPr/>
          <a:lstStyle/>
          <a:p>
            <a:pPr eaLnBrk="1" hangingPunct="1">
              <a:lnSpc>
                <a:spcPct val="170000"/>
              </a:lnSpc>
              <a:buFont typeface="Symbol" pitchFamily="18" charset="2"/>
              <a:buChar char="Ö"/>
            </a:pPr>
            <a:r>
              <a:rPr lang="pt-BR" b="1" dirty="0" smtClean="0">
                <a:solidFill>
                  <a:srgbClr val="663300"/>
                </a:solidFill>
                <a:latin typeface="Comic Sans MS" pitchFamily="66" charset="0"/>
              </a:rPr>
              <a:t> </a:t>
            </a:r>
            <a:r>
              <a:rPr lang="pt-BR" b="1" dirty="0" smtClean="0">
                <a:solidFill>
                  <a:srgbClr val="663300"/>
                </a:solidFill>
                <a:latin typeface="Comic Sans MS" pitchFamily="66" charset="0"/>
              </a:rPr>
              <a:t>Funciones</a:t>
            </a:r>
            <a:endParaRPr lang="pt-BR" sz="3600" b="1" dirty="0" smtClean="0">
              <a:solidFill>
                <a:schemeClr val="tx1"/>
              </a:solidFill>
              <a:cs typeface="Arial" charset="0"/>
            </a:endParaRPr>
          </a:p>
        </p:txBody>
      </p:sp>
      <p:sp>
        <p:nvSpPr>
          <p:cNvPr id="16389" name="Rectangle 39"/>
          <p:cNvSpPr>
            <a:spLocks noChangeArrowheads="1"/>
          </p:cNvSpPr>
          <p:nvPr/>
        </p:nvSpPr>
        <p:spPr bwMode="auto">
          <a:xfrm>
            <a:off x="1600200" y="1981200"/>
            <a:ext cx="6477000" cy="2431435"/>
          </a:xfrm>
          <a:prstGeom prst="rect">
            <a:avLst/>
          </a:prstGeom>
          <a:noFill/>
          <a:ln w="9525">
            <a:noFill/>
            <a:miter lim="800000"/>
            <a:headEnd/>
            <a:tailEnd/>
          </a:ln>
        </p:spPr>
        <p:txBody>
          <a:bodyPr>
            <a:spAutoFit/>
          </a:bodyPr>
          <a:lstStyle/>
          <a:p>
            <a:pPr>
              <a:spcBef>
                <a:spcPct val="50000"/>
              </a:spcBef>
            </a:pPr>
            <a:r>
              <a:rPr lang="pt-BR" sz="3200" b="1" dirty="0">
                <a:solidFill>
                  <a:srgbClr val="A50021"/>
                </a:solidFill>
                <a:cs typeface="Times New Roman" pitchFamily="18" charset="0"/>
              </a:rPr>
              <a:t>d) Ácido </a:t>
            </a:r>
            <a:r>
              <a:rPr lang="pt-BR" sz="3200" b="1" dirty="0" err="1">
                <a:solidFill>
                  <a:srgbClr val="A50021"/>
                </a:solidFill>
                <a:cs typeface="Times New Roman" pitchFamily="18" charset="0"/>
              </a:rPr>
              <a:t>fítico</a:t>
            </a:r>
            <a:endParaRPr lang="pt-BR" sz="3200" b="1" dirty="0">
              <a:solidFill>
                <a:srgbClr val="A50021"/>
              </a:solidFill>
              <a:cs typeface="Times New Roman" pitchFamily="18" charset="0"/>
            </a:endParaRPr>
          </a:p>
          <a:p>
            <a:pPr>
              <a:spcBef>
                <a:spcPct val="50000"/>
              </a:spcBef>
            </a:pPr>
            <a:endParaRPr lang="pt-BR" sz="3200" b="1" dirty="0">
              <a:cs typeface="Times New Roman" pitchFamily="18" charset="0"/>
            </a:endParaRPr>
          </a:p>
          <a:p>
            <a:pPr>
              <a:spcBef>
                <a:spcPct val="50000"/>
              </a:spcBef>
            </a:pPr>
            <a:r>
              <a:rPr lang="pt-BR" b="1" dirty="0">
                <a:cs typeface="Times New Roman" pitchFamily="18" charset="0"/>
              </a:rPr>
              <a:t>50% do P total </a:t>
            </a:r>
            <a:r>
              <a:rPr lang="pt-BR" b="1" dirty="0" err="1" smtClean="0">
                <a:cs typeface="Times New Roman" pitchFamily="18" charset="0"/>
              </a:rPr>
              <a:t>en</a:t>
            </a:r>
            <a:r>
              <a:rPr lang="pt-BR" b="1" dirty="0" smtClean="0">
                <a:cs typeface="Times New Roman" pitchFamily="18" charset="0"/>
              </a:rPr>
              <a:t> </a:t>
            </a:r>
            <a:r>
              <a:rPr lang="pt-BR" b="1" dirty="0" err="1" smtClean="0">
                <a:cs typeface="Times New Roman" pitchFamily="18" charset="0"/>
              </a:rPr>
              <a:t>semillas</a:t>
            </a:r>
            <a:r>
              <a:rPr lang="pt-BR" b="1" dirty="0" smtClean="0">
                <a:cs typeface="Times New Roman" pitchFamily="18" charset="0"/>
              </a:rPr>
              <a:t> </a:t>
            </a:r>
            <a:r>
              <a:rPr lang="pt-BR" b="1" dirty="0">
                <a:cs typeface="Times New Roman" pitchFamily="18" charset="0"/>
              </a:rPr>
              <a:t>leguminosas</a:t>
            </a:r>
          </a:p>
          <a:p>
            <a:pPr>
              <a:spcBef>
                <a:spcPct val="50000"/>
              </a:spcBef>
            </a:pPr>
            <a:r>
              <a:rPr lang="pt-BR" b="1" dirty="0">
                <a:cs typeface="Times New Roman" pitchFamily="18" charset="0"/>
              </a:rPr>
              <a:t>60-70% do P total </a:t>
            </a:r>
            <a:r>
              <a:rPr lang="pt-BR" b="1" dirty="0" err="1" smtClean="0">
                <a:cs typeface="Times New Roman" pitchFamily="18" charset="0"/>
              </a:rPr>
              <a:t>en</a:t>
            </a:r>
            <a:r>
              <a:rPr lang="pt-BR" b="1" dirty="0" smtClean="0">
                <a:cs typeface="Times New Roman" pitchFamily="18" charset="0"/>
              </a:rPr>
              <a:t> </a:t>
            </a:r>
            <a:r>
              <a:rPr lang="pt-BR" b="1" dirty="0" err="1" smtClean="0">
                <a:cs typeface="Times New Roman" pitchFamily="18" charset="0"/>
              </a:rPr>
              <a:t>semillas</a:t>
            </a:r>
            <a:r>
              <a:rPr lang="pt-BR" b="1" dirty="0" smtClean="0">
                <a:cs typeface="Times New Roman" pitchFamily="18" charset="0"/>
              </a:rPr>
              <a:t> </a:t>
            </a:r>
            <a:r>
              <a:rPr lang="pt-BR" b="1" dirty="0" err="1" smtClean="0">
                <a:cs typeface="Times New Roman" pitchFamily="18" charset="0"/>
              </a:rPr>
              <a:t>cereales</a:t>
            </a:r>
            <a:endParaRPr lang="pt-BR" b="1" dirty="0">
              <a:cs typeface="Times New Roman" pitchFamily="18" charset="0"/>
            </a:endParaRPr>
          </a:p>
        </p:txBody>
      </p:sp>
      <p:sp>
        <p:nvSpPr>
          <p:cNvPr id="43048" name="Text Box 40"/>
          <p:cNvSpPr txBox="1">
            <a:spLocks noChangeArrowheads="1"/>
          </p:cNvSpPr>
          <p:nvPr/>
        </p:nvSpPr>
        <p:spPr bwMode="auto">
          <a:xfrm rot="16200000" flipH="1">
            <a:off x="-1423988" y="31765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spTree>
  </p:cSld>
  <p:clrMapOvr>
    <a:masterClrMapping/>
  </p:clrMapOvr>
  <p:transition spd="slow">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6"/>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17410" name="Object 7"/>
          <p:cNvGraphicFramePr>
            <a:graphicFrameLocks noChangeAspect="1"/>
          </p:cNvGraphicFramePr>
          <p:nvPr/>
        </p:nvGraphicFramePr>
        <p:xfrm>
          <a:off x="0" y="6477000"/>
          <a:ext cx="1143000" cy="381000"/>
        </p:xfrm>
        <a:graphic>
          <a:graphicData uri="http://schemas.openxmlformats.org/presentationml/2006/ole">
            <p:oleObj spid="_x0000_s17410" name="Imagem de bitmap" r:id="rId4" imgW="1657581" imgH="552527" progId="Paint.Picture">
              <p:embed/>
            </p:oleObj>
          </a:graphicData>
        </a:graphic>
      </p:graphicFrame>
      <p:pic>
        <p:nvPicPr>
          <p:cNvPr id="17412" name="Picture 10"/>
          <p:cNvPicPr>
            <a:picLocks noChangeAspect="1" noChangeArrowheads="1"/>
          </p:cNvPicPr>
          <p:nvPr/>
        </p:nvPicPr>
        <p:blipFill>
          <a:blip r:embed="rId5"/>
          <a:srcRect/>
          <a:stretch>
            <a:fillRect/>
          </a:stretch>
        </p:blipFill>
        <p:spPr bwMode="auto">
          <a:xfrm>
            <a:off x="1600200" y="1752600"/>
            <a:ext cx="7239000" cy="3259138"/>
          </a:xfrm>
          <a:prstGeom prst="rect">
            <a:avLst/>
          </a:prstGeom>
          <a:noFill/>
          <a:ln w="9525">
            <a:noFill/>
            <a:miter lim="800000"/>
            <a:headEnd/>
            <a:tailEnd/>
          </a:ln>
        </p:spPr>
      </p:pic>
      <p:sp>
        <p:nvSpPr>
          <p:cNvPr id="15365" name="Text Box 11"/>
          <p:cNvSpPr txBox="1">
            <a:spLocks noChangeArrowheads="1"/>
          </p:cNvSpPr>
          <p:nvPr/>
        </p:nvSpPr>
        <p:spPr bwMode="auto">
          <a:xfrm>
            <a:off x="1214438" y="5572125"/>
            <a:ext cx="7620000" cy="830263"/>
          </a:xfrm>
          <a:prstGeom prst="rect">
            <a:avLst/>
          </a:prstGeom>
          <a:noFill/>
          <a:ln w="9525">
            <a:noFill/>
            <a:miter lim="800000"/>
            <a:headEnd/>
            <a:tailEnd/>
          </a:ln>
        </p:spPr>
        <p:txBody>
          <a:bodyPr>
            <a:spAutoFit/>
          </a:bodyPr>
          <a:lstStyle/>
          <a:p>
            <a:pPr algn="just">
              <a:spcBef>
                <a:spcPct val="50000"/>
              </a:spcBef>
              <a:defRPr/>
            </a:pPr>
            <a:r>
              <a:rPr lang="pt-BR" b="1" dirty="0">
                <a:latin typeface="+mn-lt"/>
                <a:cs typeface="Times New Roman" pitchFamily="18" charset="0"/>
              </a:rPr>
              <a:t>Figura. </a:t>
            </a:r>
            <a:r>
              <a:rPr lang="pt-BR" b="1" dirty="0">
                <a:latin typeface="+mn-lt"/>
                <a:cs typeface="Times New Roman" pitchFamily="18" charset="0"/>
              </a:rPr>
              <a:t>Papel </a:t>
            </a:r>
            <a:r>
              <a:rPr lang="pt-BR" b="1" dirty="0" err="1" smtClean="0">
                <a:latin typeface="+mn-lt"/>
                <a:cs typeface="Times New Roman" pitchFamily="18" charset="0"/>
              </a:rPr>
              <a:t>del</a:t>
            </a:r>
            <a:r>
              <a:rPr lang="pt-BR" b="1" dirty="0" smtClean="0">
                <a:latin typeface="+mn-lt"/>
                <a:cs typeface="Times New Roman" pitchFamily="18" charset="0"/>
              </a:rPr>
              <a:t> ATP </a:t>
            </a:r>
            <a:r>
              <a:rPr lang="pt-BR" b="1" dirty="0" err="1" smtClean="0">
                <a:latin typeface="+mn-lt"/>
                <a:cs typeface="Times New Roman" pitchFamily="18" charset="0"/>
              </a:rPr>
              <a:t>en</a:t>
            </a:r>
            <a:r>
              <a:rPr lang="pt-BR" b="1" dirty="0" smtClean="0">
                <a:latin typeface="+mn-lt"/>
                <a:cs typeface="Times New Roman" pitchFamily="18" charset="0"/>
              </a:rPr>
              <a:t> </a:t>
            </a:r>
            <a:r>
              <a:rPr lang="pt-BR" b="1" dirty="0" err="1">
                <a:latin typeface="+mn-lt"/>
                <a:cs typeface="Times New Roman" pitchFamily="18" charset="0"/>
              </a:rPr>
              <a:t>l</a:t>
            </a:r>
            <a:r>
              <a:rPr lang="pt-BR" b="1" dirty="0" err="1" smtClean="0">
                <a:latin typeface="+mn-lt"/>
                <a:cs typeface="Times New Roman" pitchFamily="18" charset="0"/>
              </a:rPr>
              <a:t>o</a:t>
            </a:r>
            <a:r>
              <a:rPr lang="pt-BR" b="1" dirty="0" smtClean="0">
                <a:latin typeface="+mn-lt"/>
                <a:cs typeface="Times New Roman" pitchFamily="18" charset="0"/>
              </a:rPr>
              <a:t> </a:t>
            </a:r>
            <a:r>
              <a:rPr lang="pt-BR" b="1" dirty="0">
                <a:latin typeface="+mn-lt"/>
                <a:cs typeface="Times New Roman" pitchFamily="18" charset="0"/>
              </a:rPr>
              <a:t>transporte de solutos </a:t>
            </a:r>
            <a:r>
              <a:rPr lang="pt-BR" b="1" dirty="0" smtClean="0">
                <a:latin typeface="+mn-lt"/>
                <a:cs typeface="Times New Roman" pitchFamily="18" charset="0"/>
              </a:rPr>
              <a:t>por </a:t>
            </a:r>
            <a:r>
              <a:rPr lang="pt-BR" b="1" dirty="0" err="1" smtClean="0">
                <a:latin typeface="+mn-lt"/>
                <a:cs typeface="Times New Roman" pitchFamily="18" charset="0"/>
              </a:rPr>
              <a:t>las</a:t>
            </a:r>
            <a:r>
              <a:rPr lang="pt-BR" b="1" dirty="0" smtClean="0">
                <a:latin typeface="+mn-lt"/>
                <a:cs typeface="Times New Roman" pitchFamily="18" charset="0"/>
              </a:rPr>
              <a:t> </a:t>
            </a:r>
            <a:r>
              <a:rPr lang="pt-BR" b="1" dirty="0">
                <a:latin typeface="+mn-lt"/>
                <a:cs typeface="Times New Roman" pitchFamily="18" charset="0"/>
              </a:rPr>
              <a:t>membranas </a:t>
            </a:r>
            <a:r>
              <a:rPr lang="pt-BR" b="1" dirty="0" smtClean="0">
                <a:latin typeface="+mn-lt"/>
                <a:cs typeface="Times New Roman" pitchFamily="18" charset="0"/>
              </a:rPr>
              <a:t>de </a:t>
            </a:r>
            <a:r>
              <a:rPr lang="pt-BR" b="1" dirty="0" err="1" smtClean="0">
                <a:latin typeface="+mn-lt"/>
                <a:cs typeface="Times New Roman" pitchFamily="18" charset="0"/>
              </a:rPr>
              <a:t>las</a:t>
            </a:r>
            <a:r>
              <a:rPr lang="pt-BR" b="1" dirty="0" smtClean="0">
                <a:latin typeface="+mn-lt"/>
                <a:cs typeface="Times New Roman" pitchFamily="18" charset="0"/>
              </a:rPr>
              <a:t> </a:t>
            </a:r>
            <a:r>
              <a:rPr lang="pt-BR" b="1" dirty="0">
                <a:latin typeface="+mn-lt"/>
                <a:cs typeface="Times New Roman" pitchFamily="18" charset="0"/>
              </a:rPr>
              <a:t>células.</a:t>
            </a:r>
          </a:p>
        </p:txBody>
      </p:sp>
      <p:sp>
        <p:nvSpPr>
          <p:cNvPr id="138253" name="Text Box 13"/>
          <p:cNvSpPr txBox="1">
            <a:spLocks noChangeArrowheads="1"/>
          </p:cNvSpPr>
          <p:nvPr/>
        </p:nvSpPr>
        <p:spPr bwMode="auto">
          <a:xfrm rot="16200000" flipH="1">
            <a:off x="-1423988" y="31765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dirty="0">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sp>
        <p:nvSpPr>
          <p:cNvPr id="2" name="Text Box 11"/>
          <p:cNvSpPr txBox="1">
            <a:spLocks noChangeArrowheads="1"/>
          </p:cNvSpPr>
          <p:nvPr/>
        </p:nvSpPr>
        <p:spPr bwMode="auto">
          <a:xfrm>
            <a:off x="1524000" y="839776"/>
            <a:ext cx="7620000" cy="954107"/>
          </a:xfrm>
          <a:prstGeom prst="rect">
            <a:avLst/>
          </a:prstGeom>
          <a:noFill/>
          <a:ln w="9525">
            <a:noFill/>
            <a:miter lim="800000"/>
            <a:headEnd/>
            <a:tailEnd/>
          </a:ln>
        </p:spPr>
        <p:txBody>
          <a:bodyPr>
            <a:spAutoFit/>
          </a:bodyPr>
          <a:lstStyle/>
          <a:p>
            <a:pPr algn="ctr">
              <a:spcBef>
                <a:spcPct val="50000"/>
              </a:spcBef>
            </a:pPr>
            <a:r>
              <a:rPr lang="pt-BR" sz="2800" b="1" dirty="0">
                <a:solidFill>
                  <a:srgbClr val="CC3300"/>
                </a:solidFill>
                <a:cs typeface="Times New Roman" pitchFamily="18" charset="0"/>
              </a:rPr>
              <a:t>Um </a:t>
            </a:r>
            <a:r>
              <a:rPr lang="pt-BR" sz="2800" b="1" dirty="0" err="1" smtClean="0">
                <a:solidFill>
                  <a:srgbClr val="CC3300"/>
                </a:solidFill>
                <a:cs typeface="Times New Roman" pitchFamily="18" charset="0"/>
              </a:rPr>
              <a:t>ejemplo</a:t>
            </a:r>
            <a:r>
              <a:rPr lang="pt-BR" sz="2800" b="1" dirty="0" smtClean="0">
                <a:solidFill>
                  <a:srgbClr val="CC3300"/>
                </a:solidFill>
                <a:cs typeface="Times New Roman" pitchFamily="18" charset="0"/>
              </a:rPr>
              <a:t> de </a:t>
            </a:r>
            <a:r>
              <a:rPr lang="pt-BR" sz="2800" b="1" dirty="0" err="1" smtClean="0">
                <a:solidFill>
                  <a:srgbClr val="CC3300"/>
                </a:solidFill>
                <a:cs typeface="Times New Roman" pitchFamily="18" charset="0"/>
              </a:rPr>
              <a:t>la</a:t>
            </a:r>
            <a:r>
              <a:rPr lang="pt-BR" sz="2800" b="1" dirty="0" smtClean="0">
                <a:solidFill>
                  <a:srgbClr val="CC3300"/>
                </a:solidFill>
                <a:cs typeface="Times New Roman" pitchFamily="18" charset="0"/>
              </a:rPr>
              <a:t> </a:t>
            </a:r>
            <a:r>
              <a:rPr lang="pt-BR" sz="2800" b="1" dirty="0" err="1" smtClean="0">
                <a:solidFill>
                  <a:srgbClr val="CC3300"/>
                </a:solidFill>
                <a:cs typeface="Times New Roman" pitchFamily="18" charset="0"/>
              </a:rPr>
              <a:t>función</a:t>
            </a:r>
            <a:r>
              <a:rPr lang="pt-BR" sz="2800" b="1" dirty="0" smtClean="0">
                <a:solidFill>
                  <a:srgbClr val="CC3300"/>
                </a:solidFill>
                <a:cs typeface="Times New Roman" pitchFamily="18" charset="0"/>
              </a:rPr>
              <a:t> </a:t>
            </a:r>
            <a:r>
              <a:rPr lang="pt-BR" sz="2800" b="1" dirty="0" err="1" smtClean="0">
                <a:solidFill>
                  <a:srgbClr val="CC3300"/>
                </a:solidFill>
                <a:cs typeface="Times New Roman" pitchFamily="18" charset="0"/>
              </a:rPr>
              <a:t>del</a:t>
            </a:r>
            <a:r>
              <a:rPr lang="pt-BR" sz="2800" b="1" dirty="0" smtClean="0">
                <a:solidFill>
                  <a:srgbClr val="CC3300"/>
                </a:solidFill>
                <a:cs typeface="Times New Roman" pitchFamily="18" charset="0"/>
              </a:rPr>
              <a:t> P</a:t>
            </a:r>
            <a:r>
              <a:rPr lang="pt-BR" sz="2800" b="1" dirty="0">
                <a:solidFill>
                  <a:srgbClr val="CC3300"/>
                </a:solidFill>
                <a:cs typeface="Times New Roman" pitchFamily="18" charset="0"/>
              </a:rPr>
              <a:t>: ATP (</a:t>
            </a:r>
            <a:r>
              <a:rPr lang="pt-BR" sz="2800" b="1" dirty="0" err="1" smtClean="0">
                <a:solidFill>
                  <a:srgbClr val="CC3300"/>
                </a:solidFill>
                <a:cs typeface="Times New Roman" pitchFamily="18" charset="0"/>
              </a:rPr>
              <a:t>absorción</a:t>
            </a:r>
            <a:r>
              <a:rPr lang="pt-BR" sz="2800" b="1" dirty="0" smtClean="0">
                <a:solidFill>
                  <a:srgbClr val="CC3300"/>
                </a:solidFill>
                <a:cs typeface="Times New Roman" pitchFamily="18" charset="0"/>
              </a:rPr>
              <a:t>)</a:t>
            </a:r>
            <a:endParaRPr lang="pt-BR" sz="2800" b="1" dirty="0">
              <a:solidFill>
                <a:srgbClr val="CC3300"/>
              </a:solidFill>
              <a:cs typeface="Times New Roman" pitchFamily="18" charset="0"/>
            </a:endParaRPr>
          </a:p>
        </p:txBody>
      </p:sp>
    </p:spTree>
  </p:cSld>
  <p:clrMapOvr>
    <a:masterClrMapping/>
  </p:clrMapOvr>
  <p:transition spd="slow">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6"/>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18434" name="Object 7"/>
          <p:cNvGraphicFramePr>
            <a:graphicFrameLocks noChangeAspect="1"/>
          </p:cNvGraphicFramePr>
          <p:nvPr/>
        </p:nvGraphicFramePr>
        <p:xfrm>
          <a:off x="0" y="6477000"/>
          <a:ext cx="1143000" cy="381000"/>
        </p:xfrm>
        <a:graphic>
          <a:graphicData uri="http://schemas.openxmlformats.org/presentationml/2006/ole">
            <p:oleObj spid="_x0000_s18434" name="Imagem de bitmap" r:id="rId4" imgW="1657581" imgH="552527" progId="Paint.Picture">
              <p:embed/>
            </p:oleObj>
          </a:graphicData>
        </a:graphic>
      </p:graphicFrame>
      <p:sp>
        <p:nvSpPr>
          <p:cNvPr id="18436" name="Rectangle 8"/>
          <p:cNvSpPr>
            <a:spLocks noGrp="1" noChangeArrowheads="1"/>
          </p:cNvSpPr>
          <p:nvPr>
            <p:ph type="title"/>
          </p:nvPr>
        </p:nvSpPr>
        <p:spPr>
          <a:xfrm>
            <a:off x="1295400" y="785794"/>
            <a:ext cx="7848600" cy="762000"/>
          </a:xfrm>
          <a:noFill/>
        </p:spPr>
        <p:txBody>
          <a:bodyPr/>
          <a:lstStyle/>
          <a:p>
            <a:pPr eaLnBrk="1" hangingPunct="1">
              <a:buFont typeface="Symbol" pitchFamily="18" charset="2"/>
              <a:buNone/>
            </a:pPr>
            <a:r>
              <a:rPr lang="pt-BR" sz="2400" b="1" dirty="0" err="1" smtClean="0">
                <a:solidFill>
                  <a:srgbClr val="663300"/>
                </a:solidFill>
                <a:latin typeface="Comic Sans MS" pitchFamily="66" charset="0"/>
              </a:rPr>
              <a:t>Tabla</a:t>
            </a:r>
            <a:r>
              <a:rPr lang="pt-BR" sz="2400" b="1" dirty="0" smtClean="0">
                <a:solidFill>
                  <a:srgbClr val="663300"/>
                </a:solidFill>
                <a:latin typeface="Comic Sans MS" pitchFamily="66" charset="0"/>
              </a:rPr>
              <a:t>. Funciones </a:t>
            </a:r>
            <a:r>
              <a:rPr lang="pt-BR" sz="2400" b="1" dirty="0" err="1" smtClean="0">
                <a:solidFill>
                  <a:srgbClr val="663300"/>
                </a:solidFill>
                <a:latin typeface="Comic Sans MS" pitchFamily="66" charset="0"/>
              </a:rPr>
              <a:t>del</a:t>
            </a:r>
            <a:r>
              <a:rPr lang="pt-BR" sz="2400" b="1" dirty="0" smtClean="0">
                <a:solidFill>
                  <a:srgbClr val="663300"/>
                </a:solidFill>
                <a:latin typeface="Comic Sans MS" pitchFamily="66" charset="0"/>
              </a:rPr>
              <a:t> </a:t>
            </a:r>
            <a:r>
              <a:rPr lang="pt-BR" sz="2400" b="1" dirty="0" smtClean="0">
                <a:solidFill>
                  <a:srgbClr val="663300"/>
                </a:solidFill>
                <a:latin typeface="Comic Sans MS" pitchFamily="66" charset="0"/>
              </a:rPr>
              <a:t>P </a:t>
            </a:r>
            <a:r>
              <a:rPr lang="pt-BR" sz="2400" b="1" dirty="0" err="1" smtClean="0">
                <a:solidFill>
                  <a:srgbClr val="663300"/>
                </a:solidFill>
                <a:latin typeface="Comic Sans MS" pitchFamily="66" charset="0"/>
              </a:rPr>
              <a:t>en</a:t>
            </a:r>
            <a:r>
              <a:rPr lang="pt-BR" sz="2400" b="1" dirty="0" smtClean="0">
                <a:solidFill>
                  <a:srgbClr val="663300"/>
                </a:solidFill>
                <a:latin typeface="Comic Sans MS" pitchFamily="66" charset="0"/>
              </a:rPr>
              <a:t> </a:t>
            </a:r>
            <a:r>
              <a:rPr lang="pt-BR" sz="2400" b="1" dirty="0" err="1" smtClean="0">
                <a:solidFill>
                  <a:srgbClr val="663300"/>
                </a:solidFill>
                <a:latin typeface="Comic Sans MS" pitchFamily="66" charset="0"/>
              </a:rPr>
              <a:t>las</a:t>
            </a:r>
            <a:r>
              <a:rPr lang="pt-BR" sz="2400" b="1" dirty="0" smtClean="0">
                <a:solidFill>
                  <a:srgbClr val="663300"/>
                </a:solidFill>
                <a:latin typeface="Comic Sans MS" pitchFamily="66" charset="0"/>
              </a:rPr>
              <a:t> </a:t>
            </a:r>
            <a:r>
              <a:rPr lang="pt-BR" sz="2400" b="1" dirty="0" smtClean="0">
                <a:solidFill>
                  <a:srgbClr val="663300"/>
                </a:solidFill>
                <a:latin typeface="Comic Sans MS" pitchFamily="66" charset="0"/>
              </a:rPr>
              <a:t>plantas </a:t>
            </a:r>
            <a:r>
              <a:rPr lang="pt-BR" sz="1400" b="1" dirty="0" smtClean="0">
                <a:solidFill>
                  <a:srgbClr val="663300"/>
                </a:solidFill>
                <a:latin typeface="Comic Sans MS" pitchFamily="66" charset="0"/>
              </a:rPr>
              <a:t>(Malavolta </a:t>
            </a:r>
            <a:r>
              <a:rPr lang="pt-BR" sz="1400" b="1" dirty="0" err="1" smtClean="0">
                <a:solidFill>
                  <a:srgbClr val="663300"/>
                </a:solidFill>
                <a:latin typeface="Comic Sans MS" pitchFamily="66" charset="0"/>
              </a:rPr>
              <a:t>et</a:t>
            </a:r>
            <a:r>
              <a:rPr lang="pt-BR" sz="1400" b="1" dirty="0" smtClean="0">
                <a:solidFill>
                  <a:srgbClr val="663300"/>
                </a:solidFill>
                <a:latin typeface="Comic Sans MS" pitchFamily="66" charset="0"/>
              </a:rPr>
              <a:t> al., 1997)</a:t>
            </a:r>
            <a:endParaRPr lang="pt-BR" sz="1400" b="1" dirty="0" smtClean="0">
              <a:solidFill>
                <a:schemeClr val="tx1"/>
              </a:solidFill>
              <a:cs typeface="Arial" charset="0"/>
            </a:endParaRPr>
          </a:p>
        </p:txBody>
      </p:sp>
      <p:sp>
        <p:nvSpPr>
          <p:cNvPr id="139275" name="Text Box 11"/>
          <p:cNvSpPr txBox="1">
            <a:spLocks noChangeArrowheads="1"/>
          </p:cNvSpPr>
          <p:nvPr/>
        </p:nvSpPr>
        <p:spPr bwMode="auto">
          <a:xfrm rot="16200000" flipH="1">
            <a:off x="-1423988" y="31765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grpSp>
        <p:nvGrpSpPr>
          <p:cNvPr id="18438" name="Group 12"/>
          <p:cNvGrpSpPr>
            <a:grpSpLocks/>
          </p:cNvGrpSpPr>
          <p:nvPr/>
        </p:nvGrpSpPr>
        <p:grpSpPr bwMode="auto">
          <a:xfrm>
            <a:off x="1143000" y="1357313"/>
            <a:ext cx="8001000" cy="5500687"/>
            <a:chOff x="0" y="0"/>
            <a:chExt cx="4254" cy="3976"/>
          </a:xfrm>
        </p:grpSpPr>
        <p:sp>
          <p:nvSpPr>
            <p:cNvPr id="18439" name="Rectangle 13"/>
            <p:cNvSpPr>
              <a:spLocks noChangeArrowheads="1"/>
            </p:cNvSpPr>
            <p:nvPr/>
          </p:nvSpPr>
          <p:spPr bwMode="auto">
            <a:xfrm>
              <a:off x="28" y="0"/>
              <a:ext cx="1782" cy="576"/>
            </a:xfrm>
            <a:prstGeom prst="rect">
              <a:avLst/>
            </a:prstGeom>
            <a:noFill/>
            <a:ln w="9525">
              <a:noFill/>
              <a:miter lim="800000"/>
              <a:headEnd/>
              <a:tailEnd/>
            </a:ln>
          </p:spPr>
          <p:txBody>
            <a:bodyPr/>
            <a:lstStyle/>
            <a:p>
              <a:pPr eaLnBrk="0" hangingPunct="0"/>
              <a:r>
                <a:rPr lang="en-US" sz="2800" b="1" dirty="0" err="1" smtClean="0">
                  <a:solidFill>
                    <a:schemeClr val="folHlink"/>
                  </a:solidFill>
                  <a:latin typeface="Times New Roman" pitchFamily="18" charset="0"/>
                  <a:cs typeface="Times New Roman" pitchFamily="18" charset="0"/>
                </a:rPr>
                <a:t>Estructural</a:t>
              </a:r>
              <a:endParaRPr lang="en-US" sz="2800" b="1" dirty="0">
                <a:solidFill>
                  <a:schemeClr val="folHlink"/>
                </a:solidFill>
                <a:latin typeface="Times New Roman" pitchFamily="18" charset="0"/>
                <a:cs typeface="Times New Roman" pitchFamily="18" charset="0"/>
              </a:endParaRPr>
            </a:p>
            <a:p>
              <a:pPr eaLnBrk="0" hangingPunct="0"/>
              <a:endParaRPr lang="en-US" sz="2800" b="1" dirty="0">
                <a:solidFill>
                  <a:schemeClr val="folHlink"/>
                </a:solidFill>
                <a:latin typeface="Times New Roman" pitchFamily="18" charset="0"/>
              </a:endParaRPr>
            </a:p>
          </p:txBody>
        </p:sp>
        <p:sp>
          <p:nvSpPr>
            <p:cNvPr id="18440" name="Rectangle 14"/>
            <p:cNvSpPr>
              <a:spLocks noChangeArrowheads="1"/>
            </p:cNvSpPr>
            <p:nvPr/>
          </p:nvSpPr>
          <p:spPr bwMode="auto">
            <a:xfrm>
              <a:off x="1810" y="0"/>
              <a:ext cx="2360" cy="576"/>
            </a:xfrm>
            <a:prstGeom prst="rect">
              <a:avLst/>
            </a:prstGeom>
            <a:noFill/>
            <a:ln w="9525">
              <a:noFill/>
              <a:miter lim="800000"/>
              <a:headEnd/>
              <a:tailEnd/>
            </a:ln>
          </p:spPr>
          <p:txBody>
            <a:bodyPr/>
            <a:lstStyle/>
            <a:p>
              <a:pPr eaLnBrk="0" hangingPunct="0"/>
              <a:r>
                <a:rPr lang="en-US" sz="2800" b="1" dirty="0" err="1" smtClean="0">
                  <a:solidFill>
                    <a:schemeClr val="folHlink"/>
                  </a:solidFill>
                  <a:latin typeface="Times New Roman" pitchFamily="18" charset="0"/>
                  <a:cs typeface="Times New Roman" pitchFamily="18" charset="0"/>
                </a:rPr>
                <a:t>Procesos</a:t>
              </a:r>
              <a:endParaRPr lang="en-US" sz="2800" b="1" dirty="0">
                <a:solidFill>
                  <a:schemeClr val="folHlink"/>
                </a:solidFill>
                <a:latin typeface="Times New Roman" pitchFamily="18" charset="0"/>
                <a:cs typeface="Times New Roman" pitchFamily="18" charset="0"/>
              </a:endParaRPr>
            </a:p>
            <a:p>
              <a:pPr eaLnBrk="0" hangingPunct="0"/>
              <a:r>
                <a:rPr lang="en-US" sz="2800" b="1" dirty="0">
                  <a:latin typeface="Times New Roman" pitchFamily="18" charset="0"/>
                  <a:cs typeface="Times New Roman" pitchFamily="18" charset="0"/>
                </a:rPr>
                <a:t> </a:t>
              </a:r>
            </a:p>
            <a:p>
              <a:pPr eaLnBrk="0" hangingPunct="0"/>
              <a:endParaRPr lang="en-US" sz="2800" b="1" dirty="0">
                <a:latin typeface="Times New Roman" pitchFamily="18" charset="0"/>
              </a:endParaRPr>
            </a:p>
          </p:txBody>
        </p:sp>
        <p:sp>
          <p:nvSpPr>
            <p:cNvPr id="18441" name="Rectangle 15"/>
            <p:cNvSpPr>
              <a:spLocks noChangeArrowheads="1"/>
            </p:cNvSpPr>
            <p:nvPr/>
          </p:nvSpPr>
          <p:spPr bwMode="auto">
            <a:xfrm>
              <a:off x="28" y="576"/>
              <a:ext cx="1782" cy="461"/>
            </a:xfrm>
            <a:prstGeom prst="rect">
              <a:avLst/>
            </a:prstGeom>
            <a:noFill/>
            <a:ln w="9525">
              <a:noFill/>
              <a:miter lim="800000"/>
              <a:headEnd/>
              <a:tailEnd/>
            </a:ln>
          </p:spPr>
          <p:txBody>
            <a:bodyPr/>
            <a:lstStyle/>
            <a:p>
              <a:pPr eaLnBrk="0" hangingPunct="0"/>
              <a:r>
                <a:rPr lang="en-US" sz="2800" b="1" dirty="0" err="1">
                  <a:latin typeface="Times New Roman" pitchFamily="18" charset="0"/>
                  <a:cs typeface="Times New Roman" pitchFamily="18" charset="0"/>
                </a:rPr>
                <a:t>Ésteres</a:t>
              </a:r>
              <a:r>
                <a:rPr lang="en-US" sz="2800" b="1" dirty="0">
                  <a:latin typeface="Times New Roman" pitchFamily="18" charset="0"/>
                  <a:cs typeface="Times New Roman" pitchFamily="18" charset="0"/>
                </a:rPr>
                <a:t> de </a:t>
              </a:r>
              <a:r>
                <a:rPr lang="en-US" sz="2800" b="1" dirty="0" err="1">
                  <a:latin typeface="Times New Roman" pitchFamily="18" charset="0"/>
                  <a:cs typeface="Times New Roman" pitchFamily="18" charset="0"/>
                </a:rPr>
                <a:t>carboidratos</a:t>
              </a:r>
              <a:endParaRPr lang="en-US" sz="2800" b="1" dirty="0">
                <a:latin typeface="Times New Roman" pitchFamily="18" charset="0"/>
                <a:cs typeface="Times New Roman" pitchFamily="18" charset="0"/>
              </a:endParaRPr>
            </a:p>
            <a:p>
              <a:pPr eaLnBrk="0" hangingPunct="0"/>
              <a:endParaRPr lang="en-US" sz="2800" b="1" dirty="0">
                <a:latin typeface="Times New Roman" pitchFamily="18" charset="0"/>
              </a:endParaRPr>
            </a:p>
          </p:txBody>
        </p:sp>
        <p:sp>
          <p:nvSpPr>
            <p:cNvPr id="18442" name="Rectangle 16"/>
            <p:cNvSpPr>
              <a:spLocks noChangeArrowheads="1"/>
            </p:cNvSpPr>
            <p:nvPr/>
          </p:nvSpPr>
          <p:spPr bwMode="auto">
            <a:xfrm>
              <a:off x="1810" y="576"/>
              <a:ext cx="2360" cy="461"/>
            </a:xfrm>
            <a:prstGeom prst="rect">
              <a:avLst/>
            </a:prstGeom>
            <a:noFill/>
            <a:ln w="9525">
              <a:noFill/>
              <a:miter lim="800000"/>
              <a:headEnd/>
              <a:tailEnd/>
            </a:ln>
          </p:spPr>
          <p:txBody>
            <a:bodyPr/>
            <a:lstStyle/>
            <a:p>
              <a:pPr eaLnBrk="0" hangingPunct="0"/>
              <a:r>
                <a:rPr lang="en-US" sz="2800" b="1" dirty="0" err="1" smtClean="0">
                  <a:latin typeface="Times New Roman" pitchFamily="18" charset="0"/>
                  <a:cs typeface="Times New Roman" pitchFamily="18" charset="0"/>
                </a:rPr>
                <a:t>Absorción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iónica</a:t>
              </a:r>
              <a:endParaRPr lang="en-US" sz="2800" b="1" dirty="0">
                <a:latin typeface="Times New Roman" pitchFamily="18" charset="0"/>
                <a:cs typeface="Times New Roman" pitchFamily="18" charset="0"/>
              </a:endParaRPr>
            </a:p>
            <a:p>
              <a:pPr eaLnBrk="0" hangingPunct="0"/>
              <a:endParaRPr lang="en-US" sz="2800" b="1" dirty="0">
                <a:latin typeface="Times New Roman" pitchFamily="18" charset="0"/>
              </a:endParaRPr>
            </a:p>
          </p:txBody>
        </p:sp>
        <p:sp>
          <p:nvSpPr>
            <p:cNvPr id="18443" name="Rectangle 17"/>
            <p:cNvSpPr>
              <a:spLocks noChangeArrowheads="1"/>
            </p:cNvSpPr>
            <p:nvPr/>
          </p:nvSpPr>
          <p:spPr bwMode="auto">
            <a:xfrm>
              <a:off x="0" y="1183"/>
              <a:ext cx="1782" cy="461"/>
            </a:xfrm>
            <a:prstGeom prst="rect">
              <a:avLst/>
            </a:prstGeom>
            <a:noFill/>
            <a:ln w="9525">
              <a:noFill/>
              <a:miter lim="800000"/>
              <a:headEnd/>
              <a:tailEnd/>
            </a:ln>
          </p:spPr>
          <p:txBody>
            <a:bodyPr/>
            <a:lstStyle/>
            <a:p>
              <a:pPr eaLnBrk="0" hangingPunct="0"/>
              <a:r>
                <a:rPr lang="en-US" sz="2800" b="1">
                  <a:latin typeface="Times New Roman" pitchFamily="18" charset="0"/>
                  <a:cs typeface="Times New Roman" pitchFamily="18" charset="0"/>
                </a:rPr>
                <a:t>Fosfolipídeos</a:t>
              </a:r>
            </a:p>
            <a:p>
              <a:pPr eaLnBrk="0" hangingPunct="0"/>
              <a:endParaRPr lang="en-US" sz="2800" b="1">
                <a:latin typeface="Times New Roman" pitchFamily="18" charset="0"/>
              </a:endParaRPr>
            </a:p>
          </p:txBody>
        </p:sp>
        <p:sp>
          <p:nvSpPr>
            <p:cNvPr id="18444" name="Rectangle 18"/>
            <p:cNvSpPr>
              <a:spLocks noChangeArrowheads="1"/>
            </p:cNvSpPr>
            <p:nvPr/>
          </p:nvSpPr>
          <p:spPr bwMode="auto">
            <a:xfrm>
              <a:off x="1810" y="1037"/>
              <a:ext cx="2360" cy="461"/>
            </a:xfrm>
            <a:prstGeom prst="rect">
              <a:avLst/>
            </a:prstGeom>
            <a:noFill/>
            <a:ln w="9525">
              <a:noFill/>
              <a:miter lim="800000"/>
              <a:headEnd/>
              <a:tailEnd/>
            </a:ln>
          </p:spPr>
          <p:txBody>
            <a:bodyPr/>
            <a:lstStyle/>
            <a:p>
              <a:pPr eaLnBrk="0" hangingPunct="0"/>
              <a:r>
                <a:rPr lang="en-US" sz="2800" b="1" dirty="0" err="1" smtClean="0">
                  <a:latin typeface="Times New Roman" pitchFamily="18" charset="0"/>
                  <a:cs typeface="Times New Roman" pitchFamily="18" charset="0"/>
                </a:rPr>
                <a:t>Fotosíntesis</a:t>
              </a:r>
              <a:endParaRPr lang="en-US" sz="2800" b="1" dirty="0">
                <a:latin typeface="Times New Roman" pitchFamily="18" charset="0"/>
                <a:cs typeface="Times New Roman" pitchFamily="18" charset="0"/>
              </a:endParaRPr>
            </a:p>
            <a:p>
              <a:pPr eaLnBrk="0" hangingPunct="0"/>
              <a:endParaRPr lang="en-US" sz="2800" b="1" dirty="0">
                <a:latin typeface="Times New Roman" pitchFamily="18" charset="0"/>
              </a:endParaRPr>
            </a:p>
          </p:txBody>
        </p:sp>
        <p:sp>
          <p:nvSpPr>
            <p:cNvPr id="18445" name="Rectangle 19"/>
            <p:cNvSpPr>
              <a:spLocks noChangeArrowheads="1"/>
            </p:cNvSpPr>
            <p:nvPr/>
          </p:nvSpPr>
          <p:spPr bwMode="auto">
            <a:xfrm>
              <a:off x="28" y="1498"/>
              <a:ext cx="1782" cy="461"/>
            </a:xfrm>
            <a:prstGeom prst="rect">
              <a:avLst/>
            </a:prstGeom>
            <a:noFill/>
            <a:ln w="9525">
              <a:noFill/>
              <a:miter lim="800000"/>
              <a:headEnd/>
              <a:tailEnd/>
            </a:ln>
          </p:spPr>
          <p:txBody>
            <a:bodyPr/>
            <a:lstStyle/>
            <a:p>
              <a:pPr eaLnBrk="0" hangingPunct="0"/>
              <a:r>
                <a:rPr lang="en-US" sz="2800" b="1">
                  <a:latin typeface="Times New Roman" pitchFamily="18" charset="0"/>
                  <a:cs typeface="Times New Roman" pitchFamily="18" charset="0"/>
                </a:rPr>
                <a:t>Coenzimas</a:t>
              </a:r>
            </a:p>
            <a:p>
              <a:pPr eaLnBrk="0" hangingPunct="0"/>
              <a:endParaRPr lang="en-US" sz="2800" b="1">
                <a:latin typeface="Times New Roman" pitchFamily="18" charset="0"/>
              </a:endParaRPr>
            </a:p>
          </p:txBody>
        </p:sp>
        <p:sp>
          <p:nvSpPr>
            <p:cNvPr id="18446" name="Rectangle 20"/>
            <p:cNvSpPr>
              <a:spLocks noChangeArrowheads="1"/>
            </p:cNvSpPr>
            <p:nvPr/>
          </p:nvSpPr>
          <p:spPr bwMode="auto">
            <a:xfrm>
              <a:off x="1810" y="1498"/>
              <a:ext cx="2360" cy="461"/>
            </a:xfrm>
            <a:prstGeom prst="rect">
              <a:avLst/>
            </a:prstGeom>
            <a:noFill/>
            <a:ln w="9525">
              <a:noFill/>
              <a:miter lim="800000"/>
              <a:headEnd/>
              <a:tailEnd/>
            </a:ln>
          </p:spPr>
          <p:txBody>
            <a:bodyPr/>
            <a:lstStyle/>
            <a:p>
              <a:pPr eaLnBrk="0" hangingPunct="0"/>
              <a:r>
                <a:rPr lang="en-US" sz="2800" b="1" dirty="0" err="1" smtClean="0">
                  <a:latin typeface="Times New Roman" pitchFamily="18" charset="0"/>
                  <a:cs typeface="Times New Roman" pitchFamily="18" charset="0"/>
                </a:rPr>
                <a:t>Respiracion</a:t>
              </a:r>
              <a:endParaRPr lang="en-US" sz="2800" b="1" dirty="0">
                <a:latin typeface="Times New Roman" pitchFamily="18" charset="0"/>
                <a:cs typeface="Times New Roman" pitchFamily="18" charset="0"/>
              </a:endParaRPr>
            </a:p>
            <a:p>
              <a:pPr eaLnBrk="0" hangingPunct="0"/>
              <a:endParaRPr lang="en-US" sz="2800" b="1" dirty="0">
                <a:latin typeface="Times New Roman" pitchFamily="18" charset="0"/>
              </a:endParaRPr>
            </a:p>
          </p:txBody>
        </p:sp>
        <p:sp>
          <p:nvSpPr>
            <p:cNvPr id="18447" name="Rectangle 21"/>
            <p:cNvSpPr>
              <a:spLocks noChangeArrowheads="1"/>
            </p:cNvSpPr>
            <p:nvPr/>
          </p:nvSpPr>
          <p:spPr bwMode="auto">
            <a:xfrm>
              <a:off x="28" y="1959"/>
              <a:ext cx="1782" cy="461"/>
            </a:xfrm>
            <a:prstGeom prst="rect">
              <a:avLst/>
            </a:prstGeom>
            <a:noFill/>
            <a:ln w="9525">
              <a:noFill/>
              <a:miter lim="800000"/>
              <a:headEnd/>
              <a:tailEnd/>
            </a:ln>
          </p:spPr>
          <p:txBody>
            <a:bodyPr/>
            <a:lstStyle/>
            <a:p>
              <a:pPr eaLnBrk="0" hangingPunct="0"/>
              <a:r>
                <a:rPr lang="en-US" sz="2800" b="1">
                  <a:latin typeface="Times New Roman" pitchFamily="18" charset="0"/>
                  <a:cs typeface="Times New Roman" pitchFamily="18" charset="0"/>
                </a:rPr>
                <a:t>Ácidos nucléicos</a:t>
              </a:r>
            </a:p>
            <a:p>
              <a:pPr eaLnBrk="0" hangingPunct="0"/>
              <a:endParaRPr lang="en-US" sz="2800" b="1">
                <a:latin typeface="Times New Roman" pitchFamily="18" charset="0"/>
              </a:endParaRPr>
            </a:p>
          </p:txBody>
        </p:sp>
        <p:sp>
          <p:nvSpPr>
            <p:cNvPr id="18448" name="Rectangle 22"/>
            <p:cNvSpPr>
              <a:spLocks noChangeArrowheads="1"/>
            </p:cNvSpPr>
            <p:nvPr/>
          </p:nvSpPr>
          <p:spPr bwMode="auto">
            <a:xfrm>
              <a:off x="1810" y="1959"/>
              <a:ext cx="2360" cy="461"/>
            </a:xfrm>
            <a:prstGeom prst="rect">
              <a:avLst/>
            </a:prstGeom>
            <a:noFill/>
            <a:ln w="9525">
              <a:noFill/>
              <a:miter lim="800000"/>
              <a:headEnd/>
              <a:tailEnd/>
            </a:ln>
          </p:spPr>
          <p:txBody>
            <a:bodyPr/>
            <a:lstStyle/>
            <a:p>
              <a:pPr eaLnBrk="0" hangingPunct="0"/>
              <a:r>
                <a:rPr lang="en-US" sz="2800" b="1" dirty="0" err="1" smtClean="0">
                  <a:latin typeface="Times New Roman" pitchFamily="18" charset="0"/>
                  <a:cs typeface="Times New Roman" pitchFamily="18" charset="0"/>
                </a:rPr>
                <a:t>Síntesis</a:t>
              </a:r>
              <a:endParaRPr lang="en-US" sz="2800" b="1" dirty="0">
                <a:latin typeface="Times New Roman" pitchFamily="18" charset="0"/>
                <a:cs typeface="Times New Roman" pitchFamily="18" charset="0"/>
              </a:endParaRPr>
            </a:p>
            <a:p>
              <a:pPr eaLnBrk="0" hangingPunct="0"/>
              <a:endParaRPr lang="en-US" sz="2800" b="1" dirty="0">
                <a:latin typeface="Times New Roman" pitchFamily="18" charset="0"/>
              </a:endParaRPr>
            </a:p>
          </p:txBody>
        </p:sp>
        <p:sp>
          <p:nvSpPr>
            <p:cNvPr id="18449" name="Rectangle 23"/>
            <p:cNvSpPr>
              <a:spLocks noChangeArrowheads="1"/>
            </p:cNvSpPr>
            <p:nvPr/>
          </p:nvSpPr>
          <p:spPr bwMode="auto">
            <a:xfrm>
              <a:off x="28" y="2420"/>
              <a:ext cx="1782" cy="461"/>
            </a:xfrm>
            <a:prstGeom prst="rect">
              <a:avLst/>
            </a:prstGeom>
            <a:noFill/>
            <a:ln w="9525">
              <a:noFill/>
              <a:miter lim="800000"/>
              <a:headEnd/>
              <a:tailEnd/>
            </a:ln>
          </p:spPr>
          <p:txBody>
            <a:bodyPr/>
            <a:lstStyle/>
            <a:p>
              <a:pPr eaLnBrk="0" hangingPunct="0"/>
              <a:r>
                <a:rPr lang="en-US" sz="2800" b="1">
                  <a:latin typeface="Times New Roman" pitchFamily="18" charset="0"/>
                  <a:cs typeface="Times New Roman" pitchFamily="18" charset="0"/>
                </a:rPr>
                <a:t> </a:t>
              </a:r>
            </a:p>
            <a:p>
              <a:pPr eaLnBrk="0" hangingPunct="0"/>
              <a:endParaRPr lang="en-US" sz="2800" b="1">
                <a:latin typeface="Times New Roman" pitchFamily="18" charset="0"/>
              </a:endParaRPr>
            </a:p>
          </p:txBody>
        </p:sp>
        <p:sp>
          <p:nvSpPr>
            <p:cNvPr id="18450" name="Rectangle 24"/>
            <p:cNvSpPr>
              <a:spLocks noChangeArrowheads="1"/>
            </p:cNvSpPr>
            <p:nvPr/>
          </p:nvSpPr>
          <p:spPr bwMode="auto">
            <a:xfrm>
              <a:off x="1810" y="2420"/>
              <a:ext cx="2360" cy="461"/>
            </a:xfrm>
            <a:prstGeom prst="rect">
              <a:avLst/>
            </a:prstGeom>
            <a:noFill/>
            <a:ln w="9525">
              <a:noFill/>
              <a:miter lim="800000"/>
              <a:headEnd/>
              <a:tailEnd/>
            </a:ln>
          </p:spPr>
          <p:txBody>
            <a:bodyPr/>
            <a:lstStyle/>
            <a:p>
              <a:pPr eaLnBrk="0" hangingPunct="0"/>
              <a:r>
                <a:rPr lang="en-US" sz="2800" b="1" dirty="0" err="1" smtClean="0">
                  <a:latin typeface="Times New Roman" pitchFamily="18" charset="0"/>
                  <a:cs typeface="Times New Roman" pitchFamily="18" charset="0"/>
                </a:rPr>
                <a:t>Multiplicación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división</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celular</a:t>
              </a:r>
              <a:endParaRPr lang="en-US" sz="2800" b="1" dirty="0">
                <a:latin typeface="Times New Roman" pitchFamily="18" charset="0"/>
                <a:cs typeface="Times New Roman" pitchFamily="18" charset="0"/>
              </a:endParaRPr>
            </a:p>
            <a:p>
              <a:pPr eaLnBrk="0" hangingPunct="0"/>
              <a:endParaRPr lang="en-US" sz="2800" b="1" dirty="0">
                <a:latin typeface="Times New Roman" pitchFamily="18" charset="0"/>
              </a:endParaRPr>
            </a:p>
          </p:txBody>
        </p:sp>
        <p:sp>
          <p:nvSpPr>
            <p:cNvPr id="18451" name="Rectangle 25"/>
            <p:cNvSpPr>
              <a:spLocks noChangeArrowheads="1"/>
            </p:cNvSpPr>
            <p:nvPr/>
          </p:nvSpPr>
          <p:spPr bwMode="auto">
            <a:xfrm>
              <a:off x="28" y="2881"/>
              <a:ext cx="1782" cy="634"/>
            </a:xfrm>
            <a:prstGeom prst="rect">
              <a:avLst/>
            </a:prstGeom>
            <a:noFill/>
            <a:ln w="9525">
              <a:noFill/>
              <a:miter lim="800000"/>
              <a:headEnd/>
              <a:tailEnd/>
            </a:ln>
          </p:spPr>
          <p:txBody>
            <a:bodyPr/>
            <a:lstStyle/>
            <a:p>
              <a:pPr eaLnBrk="0" hangingPunct="0"/>
              <a:r>
                <a:rPr lang="en-US" sz="2800" b="1">
                  <a:latin typeface="Times New Roman" pitchFamily="18" charset="0"/>
                  <a:cs typeface="Times New Roman" pitchFamily="18" charset="0"/>
                </a:rPr>
                <a:t> </a:t>
              </a:r>
            </a:p>
            <a:p>
              <a:pPr eaLnBrk="0" hangingPunct="0"/>
              <a:endParaRPr lang="en-US" sz="2800" b="1">
                <a:latin typeface="Times New Roman" pitchFamily="18" charset="0"/>
              </a:endParaRPr>
            </a:p>
          </p:txBody>
        </p:sp>
        <p:sp>
          <p:nvSpPr>
            <p:cNvPr id="18452" name="Rectangle 26"/>
            <p:cNvSpPr>
              <a:spLocks noChangeArrowheads="1"/>
            </p:cNvSpPr>
            <p:nvPr/>
          </p:nvSpPr>
          <p:spPr bwMode="auto">
            <a:xfrm>
              <a:off x="1810" y="2881"/>
              <a:ext cx="2360" cy="634"/>
            </a:xfrm>
            <a:prstGeom prst="rect">
              <a:avLst/>
            </a:prstGeom>
            <a:noFill/>
            <a:ln w="9525">
              <a:noFill/>
              <a:miter lim="800000"/>
              <a:headEnd/>
              <a:tailEnd/>
            </a:ln>
          </p:spPr>
          <p:txBody>
            <a:bodyPr/>
            <a:lstStyle/>
            <a:p>
              <a:pPr eaLnBrk="0" hangingPunct="0"/>
              <a:r>
                <a:rPr lang="en-US" sz="2800" b="1" dirty="0" err="1" smtClean="0">
                  <a:latin typeface="Times New Roman" pitchFamily="18" charset="0"/>
                  <a:cs typeface="Times New Roman" pitchFamily="18" charset="0"/>
                </a:rPr>
                <a:t>Armazenamiento</a:t>
              </a:r>
              <a:r>
                <a:rPr lang="en-US" sz="2800" b="1" dirty="0" smtClean="0">
                  <a:latin typeface="Times New Roman" pitchFamily="18" charset="0"/>
                  <a:cs typeface="Times New Roman" pitchFamily="18" charset="0"/>
                </a:rPr>
                <a:t> y </a:t>
              </a:r>
              <a:r>
                <a:rPr lang="en-US" sz="2800" b="1" dirty="0" err="1" smtClean="0">
                  <a:latin typeface="Times New Roman" pitchFamily="18" charset="0"/>
                  <a:cs typeface="Times New Roman" pitchFamily="18" charset="0"/>
                </a:rPr>
                <a:t>Transferencia</a:t>
              </a:r>
              <a:r>
                <a:rPr lang="en-US" sz="2800" b="1" dirty="0" smtClean="0">
                  <a:latin typeface="Times New Roman" pitchFamily="18" charset="0"/>
                  <a:cs typeface="Times New Roman" pitchFamily="18" charset="0"/>
                </a:rPr>
                <a:t> </a:t>
              </a:r>
              <a:r>
                <a:rPr lang="en-US" sz="2800" b="1" dirty="0">
                  <a:latin typeface="Times New Roman" pitchFamily="18" charset="0"/>
                  <a:cs typeface="Times New Roman" pitchFamily="18" charset="0"/>
                </a:rPr>
                <a:t>de </a:t>
              </a:r>
              <a:r>
                <a:rPr lang="en-US" sz="2800" b="1" dirty="0" err="1">
                  <a:latin typeface="Times New Roman" pitchFamily="18" charset="0"/>
                  <a:cs typeface="Times New Roman" pitchFamily="18" charset="0"/>
                </a:rPr>
                <a:t>energia</a:t>
              </a:r>
              <a:endParaRPr lang="en-US" sz="2800" b="1" dirty="0">
                <a:latin typeface="Times New Roman" pitchFamily="18" charset="0"/>
                <a:cs typeface="Times New Roman" pitchFamily="18" charset="0"/>
              </a:endParaRPr>
            </a:p>
            <a:p>
              <a:pPr eaLnBrk="0" hangingPunct="0"/>
              <a:endParaRPr lang="en-US" sz="2800" b="1" dirty="0">
                <a:latin typeface="Times New Roman" pitchFamily="18" charset="0"/>
              </a:endParaRPr>
            </a:p>
          </p:txBody>
        </p:sp>
        <p:grpSp>
          <p:nvGrpSpPr>
            <p:cNvPr id="18453" name="Group 27"/>
            <p:cNvGrpSpPr>
              <a:grpSpLocks/>
            </p:cNvGrpSpPr>
            <p:nvPr/>
          </p:nvGrpSpPr>
          <p:grpSpPr bwMode="auto">
            <a:xfrm>
              <a:off x="0" y="3515"/>
              <a:ext cx="1838" cy="461"/>
              <a:chOff x="0" y="3515"/>
              <a:chExt cx="1838" cy="461"/>
            </a:xfrm>
          </p:grpSpPr>
          <p:sp>
            <p:nvSpPr>
              <p:cNvPr id="18457" name="Rectangle 28"/>
              <p:cNvSpPr>
                <a:spLocks noChangeArrowheads="1"/>
              </p:cNvSpPr>
              <p:nvPr/>
            </p:nvSpPr>
            <p:spPr bwMode="auto">
              <a:xfrm>
                <a:off x="28" y="3515"/>
                <a:ext cx="1782" cy="461"/>
              </a:xfrm>
              <a:prstGeom prst="rect">
                <a:avLst/>
              </a:prstGeom>
              <a:noFill/>
              <a:ln w="9525">
                <a:noFill/>
                <a:miter lim="800000"/>
                <a:headEnd/>
                <a:tailEnd/>
              </a:ln>
            </p:spPr>
            <p:txBody>
              <a:bodyPr/>
              <a:lstStyle/>
              <a:p>
                <a:pPr eaLnBrk="0" hangingPunct="0"/>
                <a:r>
                  <a:rPr lang="en-US" sz="2800" b="1">
                    <a:latin typeface="Times New Roman" pitchFamily="18" charset="0"/>
                    <a:cs typeface="Times New Roman" pitchFamily="18" charset="0"/>
                  </a:rPr>
                  <a:t> </a:t>
                </a:r>
              </a:p>
              <a:p>
                <a:pPr eaLnBrk="0" hangingPunct="0"/>
                <a:endParaRPr lang="en-US" sz="2800" b="1">
                  <a:latin typeface="Times New Roman" pitchFamily="18" charset="0"/>
                </a:endParaRPr>
              </a:p>
            </p:txBody>
          </p:sp>
          <p:sp>
            <p:nvSpPr>
              <p:cNvPr id="18458" name="Rectangle 29"/>
              <p:cNvSpPr>
                <a:spLocks noChangeArrowheads="1"/>
              </p:cNvSpPr>
              <p:nvPr/>
            </p:nvSpPr>
            <p:spPr bwMode="auto">
              <a:xfrm>
                <a:off x="0" y="3515"/>
                <a:ext cx="1838" cy="461"/>
              </a:xfrm>
              <a:prstGeom prst="rect">
                <a:avLst/>
              </a:prstGeom>
              <a:noFill/>
              <a:ln w="7">
                <a:solidFill>
                  <a:srgbClr val="A0A0A0"/>
                </a:solidFill>
                <a:miter lim="800000"/>
                <a:headEnd/>
                <a:tailEnd/>
              </a:ln>
            </p:spPr>
            <p:txBody>
              <a:bodyPr wrap="none"/>
              <a:lstStyle/>
              <a:p>
                <a:endParaRPr lang="pt-BR"/>
              </a:p>
            </p:txBody>
          </p:sp>
        </p:grpSp>
        <p:grpSp>
          <p:nvGrpSpPr>
            <p:cNvPr id="18454" name="Group 30"/>
            <p:cNvGrpSpPr>
              <a:grpSpLocks/>
            </p:cNvGrpSpPr>
            <p:nvPr/>
          </p:nvGrpSpPr>
          <p:grpSpPr bwMode="auto">
            <a:xfrm>
              <a:off x="1838" y="3515"/>
              <a:ext cx="2416" cy="461"/>
              <a:chOff x="1838" y="3515"/>
              <a:chExt cx="2416" cy="461"/>
            </a:xfrm>
          </p:grpSpPr>
          <p:sp>
            <p:nvSpPr>
              <p:cNvPr id="18455" name="Rectangle 31"/>
              <p:cNvSpPr>
                <a:spLocks noChangeArrowheads="1"/>
              </p:cNvSpPr>
              <p:nvPr/>
            </p:nvSpPr>
            <p:spPr bwMode="auto">
              <a:xfrm>
                <a:off x="1866" y="3515"/>
                <a:ext cx="2360" cy="461"/>
              </a:xfrm>
              <a:prstGeom prst="rect">
                <a:avLst/>
              </a:prstGeom>
              <a:noFill/>
              <a:ln w="9525">
                <a:noFill/>
                <a:miter lim="800000"/>
                <a:headEnd/>
                <a:tailEnd/>
              </a:ln>
            </p:spPr>
            <p:txBody>
              <a:bodyPr/>
              <a:lstStyle/>
              <a:p>
                <a:pPr eaLnBrk="0" hangingPunct="0"/>
                <a:r>
                  <a:rPr lang="en-US" sz="2800" b="1" dirty="0" err="1" smtClean="0">
                    <a:latin typeface="Times New Roman" pitchFamily="18" charset="0"/>
                    <a:cs typeface="Times New Roman" pitchFamily="18" charset="0"/>
                  </a:rPr>
                  <a:t>Fixación</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biológica</a:t>
                </a:r>
                <a:r>
                  <a:rPr lang="en-US" sz="2800" b="1" dirty="0">
                    <a:latin typeface="Times New Roman" pitchFamily="18" charset="0"/>
                    <a:cs typeface="Times New Roman" pitchFamily="18" charset="0"/>
                  </a:rPr>
                  <a:t> </a:t>
                </a:r>
                <a:r>
                  <a:rPr lang="en-US" sz="2800" b="1" dirty="0" smtClean="0">
                    <a:latin typeface="Times New Roman" pitchFamily="18" charset="0"/>
                    <a:cs typeface="Times New Roman" pitchFamily="18" charset="0"/>
                  </a:rPr>
                  <a:t>del </a:t>
                </a:r>
                <a:r>
                  <a:rPr lang="en-US" sz="2800" b="1" dirty="0">
                    <a:latin typeface="Times New Roman" pitchFamily="18" charset="0"/>
                    <a:cs typeface="Times New Roman" pitchFamily="18" charset="0"/>
                  </a:rPr>
                  <a:t>N</a:t>
                </a:r>
              </a:p>
              <a:p>
                <a:pPr eaLnBrk="0" hangingPunct="0"/>
                <a:endParaRPr lang="en-US" sz="2800" b="1" dirty="0">
                  <a:latin typeface="Times New Roman" pitchFamily="18" charset="0"/>
                </a:endParaRPr>
              </a:p>
            </p:txBody>
          </p:sp>
          <p:sp>
            <p:nvSpPr>
              <p:cNvPr id="18456" name="Rectangle 32"/>
              <p:cNvSpPr>
                <a:spLocks noChangeArrowheads="1"/>
              </p:cNvSpPr>
              <p:nvPr/>
            </p:nvSpPr>
            <p:spPr bwMode="auto">
              <a:xfrm>
                <a:off x="1838" y="3515"/>
                <a:ext cx="2416" cy="461"/>
              </a:xfrm>
              <a:prstGeom prst="rect">
                <a:avLst/>
              </a:prstGeom>
              <a:noFill/>
              <a:ln w="7">
                <a:solidFill>
                  <a:srgbClr val="A0A0A0"/>
                </a:solidFill>
                <a:miter lim="800000"/>
                <a:headEnd/>
                <a:tailEnd/>
              </a:ln>
            </p:spPr>
            <p:txBody>
              <a:bodyPr wrap="none"/>
              <a:lstStyle/>
              <a:p>
                <a:endParaRPr lang="pt-BR"/>
              </a:p>
            </p:txBody>
          </p:sp>
        </p:grpSp>
      </p:grpSp>
    </p:spTree>
  </p:cSld>
  <p:clrMapOvr>
    <a:masterClrMapping/>
  </p:clrMapOvr>
  <p:transition spd="slow">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19458" name="Object 3"/>
          <p:cNvGraphicFramePr>
            <a:graphicFrameLocks noChangeAspect="1"/>
          </p:cNvGraphicFramePr>
          <p:nvPr/>
        </p:nvGraphicFramePr>
        <p:xfrm>
          <a:off x="0" y="6477000"/>
          <a:ext cx="1143000" cy="381000"/>
        </p:xfrm>
        <a:graphic>
          <a:graphicData uri="http://schemas.openxmlformats.org/presentationml/2006/ole">
            <p:oleObj spid="_x0000_s19458" name="Imagem de bitmap" r:id="rId4" imgW="1657581" imgH="552527" progId="Paint.Picture">
              <p:embed/>
            </p:oleObj>
          </a:graphicData>
        </a:graphic>
      </p:graphicFrame>
      <p:sp>
        <p:nvSpPr>
          <p:cNvPr id="19460" name="Rectangle 4"/>
          <p:cNvSpPr>
            <a:spLocks noGrp="1" noChangeArrowheads="1"/>
          </p:cNvSpPr>
          <p:nvPr>
            <p:ph type="title"/>
          </p:nvPr>
        </p:nvSpPr>
        <p:spPr>
          <a:xfrm>
            <a:off x="1571625" y="1071563"/>
            <a:ext cx="7239000" cy="1752600"/>
          </a:xfrm>
          <a:noFill/>
        </p:spPr>
        <p:txBody>
          <a:bodyPr/>
          <a:lstStyle/>
          <a:p>
            <a:pPr eaLnBrk="1" hangingPunct="1">
              <a:buFont typeface="Symbol" pitchFamily="18" charset="2"/>
              <a:buChar char="Ö"/>
            </a:pPr>
            <a:r>
              <a:rPr lang="pt-BR" sz="4800" b="1" dirty="0" err="1" smtClean="0">
                <a:solidFill>
                  <a:schemeClr val="tx1"/>
                </a:solidFill>
                <a:cs typeface="Arial" charset="0"/>
              </a:rPr>
              <a:t>Exigencia</a:t>
            </a:r>
            <a:r>
              <a:rPr lang="pt-BR" sz="4800" b="1" dirty="0" smtClean="0">
                <a:solidFill>
                  <a:schemeClr val="tx1"/>
                </a:solidFill>
                <a:cs typeface="Arial" charset="0"/>
              </a:rPr>
              <a:t> </a:t>
            </a:r>
            <a:r>
              <a:rPr lang="pt-BR" sz="4800" b="1" dirty="0" smtClean="0">
                <a:solidFill>
                  <a:schemeClr val="tx1"/>
                </a:solidFill>
                <a:cs typeface="Arial" charset="0"/>
              </a:rPr>
              <a:t>nutricional</a:t>
            </a:r>
            <a:br>
              <a:rPr lang="pt-BR" sz="4800" b="1" dirty="0" smtClean="0">
                <a:solidFill>
                  <a:schemeClr val="tx1"/>
                </a:solidFill>
                <a:cs typeface="Arial" charset="0"/>
              </a:rPr>
            </a:br>
            <a:r>
              <a:rPr lang="pt-BR" sz="4800" b="1" dirty="0" smtClean="0">
                <a:solidFill>
                  <a:schemeClr val="tx1"/>
                </a:solidFill>
                <a:cs typeface="Arial" charset="0"/>
              </a:rPr>
              <a:t>Marcha de </a:t>
            </a:r>
            <a:r>
              <a:rPr lang="pt-BR" sz="4800" b="1" dirty="0" err="1" smtClean="0">
                <a:solidFill>
                  <a:schemeClr val="tx1"/>
                </a:solidFill>
                <a:cs typeface="Arial" charset="0"/>
              </a:rPr>
              <a:t>absorción</a:t>
            </a:r>
            <a:endParaRPr lang="pt-BR" sz="4800" b="1" dirty="0" smtClean="0">
              <a:solidFill>
                <a:schemeClr val="tx1"/>
              </a:solidFill>
              <a:cs typeface="Arial" charset="0"/>
            </a:endParaRPr>
          </a:p>
        </p:txBody>
      </p:sp>
      <p:sp>
        <p:nvSpPr>
          <p:cNvPr id="143369" name="Text Box 9"/>
          <p:cNvSpPr txBox="1">
            <a:spLocks noChangeArrowheads="1"/>
          </p:cNvSpPr>
          <p:nvPr/>
        </p:nvSpPr>
        <p:spPr bwMode="auto">
          <a:xfrm rot="16200000" flipH="1">
            <a:off x="-1423988" y="31765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spTree>
  </p:cSld>
  <p:clrMapOvr>
    <a:masterClrMapping/>
  </p:clrMapOvr>
  <p:transition spd="slow">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5"/>
          <p:cNvSpPr txBox="1">
            <a:spLocks noChangeArrowheads="1"/>
          </p:cNvSpPr>
          <p:nvPr/>
        </p:nvSpPr>
        <p:spPr bwMode="auto">
          <a:xfrm>
            <a:off x="7802563" y="6583363"/>
            <a:ext cx="1341437" cy="274637"/>
          </a:xfrm>
          <a:prstGeom prst="rect">
            <a:avLst/>
          </a:prstGeom>
          <a:noFill/>
          <a:ln w="9525">
            <a:noFill/>
            <a:miter lim="800000"/>
            <a:headEnd/>
            <a:tailEnd/>
          </a:ln>
        </p:spPr>
        <p:txBody>
          <a:bodyPr wrap="none">
            <a:spAutoFit/>
          </a:bodyPr>
          <a:lstStyle/>
          <a:p>
            <a:pPr algn="ctr"/>
            <a:r>
              <a:rPr lang="en-US" sz="1200"/>
              <a:t>Miller et al., 1994</a:t>
            </a:r>
          </a:p>
        </p:txBody>
      </p:sp>
      <p:sp>
        <p:nvSpPr>
          <p:cNvPr id="67587" name="Text Box 26"/>
          <p:cNvSpPr txBox="1">
            <a:spLocks noChangeArrowheads="1"/>
          </p:cNvSpPr>
          <p:nvPr/>
        </p:nvSpPr>
        <p:spPr bwMode="auto">
          <a:xfrm>
            <a:off x="6858000" y="928688"/>
            <a:ext cx="2733675" cy="923925"/>
          </a:xfrm>
          <a:prstGeom prst="rect">
            <a:avLst/>
          </a:prstGeom>
          <a:noFill/>
          <a:ln w="9525">
            <a:noFill/>
            <a:miter lim="800000"/>
            <a:headEnd/>
            <a:tailEnd/>
          </a:ln>
        </p:spPr>
        <p:txBody>
          <a:bodyPr>
            <a:spAutoFit/>
          </a:bodyPr>
          <a:lstStyle/>
          <a:p>
            <a:pPr algn="ctr"/>
            <a:r>
              <a:rPr lang="en-US" sz="1800" b="1"/>
              <a:t/>
            </a:r>
            <a:br>
              <a:rPr lang="en-US" sz="1800" b="1"/>
            </a:br>
            <a:r>
              <a:rPr lang="en-US" sz="1800" b="1"/>
              <a:t> P na maturação fisiológica (%)</a:t>
            </a:r>
          </a:p>
        </p:txBody>
      </p:sp>
      <p:grpSp>
        <p:nvGrpSpPr>
          <p:cNvPr id="67588" name="Group 131"/>
          <p:cNvGrpSpPr>
            <a:grpSpLocks/>
          </p:cNvGrpSpPr>
          <p:nvPr/>
        </p:nvGrpSpPr>
        <p:grpSpPr bwMode="auto">
          <a:xfrm>
            <a:off x="1104900" y="1600200"/>
            <a:ext cx="8039100" cy="4462463"/>
            <a:chOff x="260" y="969"/>
            <a:chExt cx="5064" cy="2811"/>
          </a:xfrm>
        </p:grpSpPr>
        <p:sp>
          <p:nvSpPr>
            <p:cNvPr id="67590" name="Rectangle 25"/>
            <p:cNvSpPr>
              <a:spLocks noChangeArrowheads="1"/>
            </p:cNvSpPr>
            <p:nvPr/>
          </p:nvSpPr>
          <p:spPr bwMode="auto">
            <a:xfrm>
              <a:off x="4738" y="1327"/>
              <a:ext cx="183" cy="1618"/>
            </a:xfrm>
            <a:prstGeom prst="rect">
              <a:avLst/>
            </a:prstGeom>
            <a:solidFill>
              <a:srgbClr val="99CC00"/>
            </a:solidFill>
            <a:ln w="9525">
              <a:solidFill>
                <a:schemeClr val="tx1"/>
              </a:solidFill>
              <a:miter lim="800000"/>
              <a:headEnd/>
              <a:tailEnd/>
            </a:ln>
          </p:spPr>
          <p:txBody>
            <a:bodyPr wrap="none" anchor="ctr"/>
            <a:lstStyle/>
            <a:p>
              <a:endParaRPr lang="pt-BR"/>
            </a:p>
          </p:txBody>
        </p:sp>
        <p:sp>
          <p:nvSpPr>
            <p:cNvPr id="67591" name="Text Box 27"/>
            <p:cNvSpPr txBox="1">
              <a:spLocks noChangeArrowheads="1"/>
            </p:cNvSpPr>
            <p:nvPr/>
          </p:nvSpPr>
          <p:spPr bwMode="auto">
            <a:xfrm>
              <a:off x="5030" y="1976"/>
              <a:ext cx="294" cy="250"/>
            </a:xfrm>
            <a:prstGeom prst="rect">
              <a:avLst/>
            </a:prstGeom>
            <a:noFill/>
            <a:ln w="9525">
              <a:noFill/>
              <a:miter lim="800000"/>
              <a:headEnd/>
              <a:tailEnd/>
            </a:ln>
          </p:spPr>
          <p:txBody>
            <a:bodyPr wrap="none">
              <a:spAutoFit/>
            </a:bodyPr>
            <a:lstStyle/>
            <a:p>
              <a:pPr algn="ctr"/>
              <a:r>
                <a:rPr lang="en-US" sz="2000" b="1"/>
                <a:t>80</a:t>
              </a:r>
            </a:p>
          </p:txBody>
        </p:sp>
        <p:sp>
          <p:nvSpPr>
            <p:cNvPr id="67592" name="Text Box 28"/>
            <p:cNvSpPr txBox="1">
              <a:spLocks noChangeArrowheads="1"/>
            </p:cNvSpPr>
            <p:nvPr/>
          </p:nvSpPr>
          <p:spPr bwMode="auto">
            <a:xfrm>
              <a:off x="5075" y="2757"/>
              <a:ext cx="205" cy="250"/>
            </a:xfrm>
            <a:prstGeom prst="rect">
              <a:avLst/>
            </a:prstGeom>
            <a:noFill/>
            <a:ln w="9525">
              <a:noFill/>
              <a:miter lim="800000"/>
              <a:headEnd/>
              <a:tailEnd/>
            </a:ln>
          </p:spPr>
          <p:txBody>
            <a:bodyPr wrap="none">
              <a:spAutoFit/>
            </a:bodyPr>
            <a:lstStyle/>
            <a:p>
              <a:pPr algn="ctr"/>
              <a:r>
                <a:rPr lang="en-US" sz="2000" b="1"/>
                <a:t>9</a:t>
              </a:r>
            </a:p>
          </p:txBody>
        </p:sp>
        <p:sp>
          <p:nvSpPr>
            <p:cNvPr id="67593" name="Text Box 29"/>
            <p:cNvSpPr txBox="1">
              <a:spLocks noChangeArrowheads="1"/>
            </p:cNvSpPr>
            <p:nvPr/>
          </p:nvSpPr>
          <p:spPr bwMode="auto">
            <a:xfrm>
              <a:off x="5075" y="3072"/>
              <a:ext cx="205" cy="250"/>
            </a:xfrm>
            <a:prstGeom prst="rect">
              <a:avLst/>
            </a:prstGeom>
            <a:noFill/>
            <a:ln w="9525">
              <a:noFill/>
              <a:miter lim="800000"/>
              <a:headEnd/>
              <a:tailEnd/>
            </a:ln>
          </p:spPr>
          <p:txBody>
            <a:bodyPr wrap="none">
              <a:spAutoFit/>
            </a:bodyPr>
            <a:lstStyle/>
            <a:p>
              <a:pPr algn="ctr"/>
              <a:r>
                <a:rPr lang="en-US" sz="2000" b="1"/>
                <a:t>8</a:t>
              </a:r>
            </a:p>
          </p:txBody>
        </p:sp>
        <p:sp>
          <p:nvSpPr>
            <p:cNvPr id="67594" name="Text Box 30"/>
            <p:cNvSpPr txBox="1">
              <a:spLocks noChangeArrowheads="1"/>
            </p:cNvSpPr>
            <p:nvPr/>
          </p:nvSpPr>
          <p:spPr bwMode="auto">
            <a:xfrm>
              <a:off x="5075" y="3290"/>
              <a:ext cx="205" cy="250"/>
            </a:xfrm>
            <a:prstGeom prst="rect">
              <a:avLst/>
            </a:prstGeom>
            <a:noFill/>
            <a:ln w="9525">
              <a:noFill/>
              <a:miter lim="800000"/>
              <a:headEnd/>
              <a:tailEnd/>
            </a:ln>
          </p:spPr>
          <p:txBody>
            <a:bodyPr wrap="none">
              <a:spAutoFit/>
            </a:bodyPr>
            <a:lstStyle/>
            <a:p>
              <a:pPr algn="ctr"/>
              <a:r>
                <a:rPr lang="en-US" sz="2000" b="1"/>
                <a:t>3</a:t>
              </a:r>
            </a:p>
          </p:txBody>
        </p:sp>
        <p:cxnSp>
          <p:nvCxnSpPr>
            <p:cNvPr id="67595" name="AutoShape 31"/>
            <p:cNvCxnSpPr>
              <a:cxnSpLocks noChangeShapeType="1"/>
              <a:stCxn id="67590" idx="3"/>
              <a:endCxn id="67591" idx="1"/>
            </p:cNvCxnSpPr>
            <p:nvPr/>
          </p:nvCxnSpPr>
          <p:spPr bwMode="auto">
            <a:xfrm flipV="1">
              <a:off x="4921" y="2101"/>
              <a:ext cx="109" cy="35"/>
            </a:xfrm>
            <a:prstGeom prst="straightConnector1">
              <a:avLst/>
            </a:prstGeom>
            <a:noFill/>
            <a:ln w="28575">
              <a:solidFill>
                <a:schemeClr val="tx1"/>
              </a:solidFill>
              <a:round/>
              <a:headEnd/>
              <a:tailEnd/>
            </a:ln>
          </p:spPr>
        </p:cxnSp>
        <p:cxnSp>
          <p:nvCxnSpPr>
            <p:cNvPr id="67596" name="AutoShape 32"/>
            <p:cNvCxnSpPr>
              <a:cxnSpLocks noChangeShapeType="1"/>
              <a:endCxn id="67592" idx="1"/>
            </p:cNvCxnSpPr>
            <p:nvPr/>
          </p:nvCxnSpPr>
          <p:spPr bwMode="auto">
            <a:xfrm flipV="1">
              <a:off x="4918" y="2882"/>
              <a:ext cx="157" cy="149"/>
            </a:xfrm>
            <a:prstGeom prst="straightConnector1">
              <a:avLst/>
            </a:prstGeom>
            <a:noFill/>
            <a:ln w="28575">
              <a:solidFill>
                <a:schemeClr val="tx1"/>
              </a:solidFill>
              <a:round/>
              <a:headEnd/>
              <a:tailEnd/>
            </a:ln>
          </p:spPr>
        </p:cxnSp>
        <p:cxnSp>
          <p:nvCxnSpPr>
            <p:cNvPr id="67597" name="AutoShape 33"/>
            <p:cNvCxnSpPr>
              <a:cxnSpLocks noChangeShapeType="1"/>
              <a:endCxn id="67593" idx="1"/>
            </p:cNvCxnSpPr>
            <p:nvPr/>
          </p:nvCxnSpPr>
          <p:spPr bwMode="auto">
            <a:xfrm flipV="1">
              <a:off x="4916" y="3197"/>
              <a:ext cx="159" cy="4"/>
            </a:xfrm>
            <a:prstGeom prst="straightConnector1">
              <a:avLst/>
            </a:prstGeom>
            <a:noFill/>
            <a:ln w="28575">
              <a:solidFill>
                <a:schemeClr val="tx1"/>
              </a:solidFill>
              <a:round/>
              <a:headEnd/>
              <a:tailEnd/>
            </a:ln>
          </p:spPr>
        </p:cxnSp>
        <p:cxnSp>
          <p:nvCxnSpPr>
            <p:cNvPr id="67598" name="AutoShape 34"/>
            <p:cNvCxnSpPr>
              <a:cxnSpLocks noChangeShapeType="1"/>
              <a:endCxn id="67594" idx="1"/>
            </p:cNvCxnSpPr>
            <p:nvPr/>
          </p:nvCxnSpPr>
          <p:spPr bwMode="auto">
            <a:xfrm>
              <a:off x="4917" y="3307"/>
              <a:ext cx="158" cy="108"/>
            </a:xfrm>
            <a:prstGeom prst="straightConnector1">
              <a:avLst/>
            </a:prstGeom>
            <a:noFill/>
            <a:ln w="28575">
              <a:solidFill>
                <a:schemeClr val="tx1"/>
              </a:solidFill>
              <a:round/>
              <a:headEnd/>
              <a:tailEnd/>
            </a:ln>
          </p:spPr>
        </p:cxnSp>
        <p:sp>
          <p:nvSpPr>
            <p:cNvPr id="67599" name="Freeform 35"/>
            <p:cNvSpPr>
              <a:spLocks/>
            </p:cNvSpPr>
            <p:nvPr/>
          </p:nvSpPr>
          <p:spPr bwMode="auto">
            <a:xfrm>
              <a:off x="1115" y="2730"/>
              <a:ext cx="1044" cy="594"/>
            </a:xfrm>
            <a:custGeom>
              <a:avLst/>
              <a:gdLst>
                <a:gd name="T0" fmla="*/ 30 w 1044"/>
                <a:gd name="T1" fmla="*/ 594 h 594"/>
                <a:gd name="T2" fmla="*/ 60 w 1044"/>
                <a:gd name="T3" fmla="*/ 594 h 594"/>
                <a:gd name="T4" fmla="*/ 96 w 1044"/>
                <a:gd name="T5" fmla="*/ 594 h 594"/>
                <a:gd name="T6" fmla="*/ 132 w 1044"/>
                <a:gd name="T7" fmla="*/ 594 h 594"/>
                <a:gd name="T8" fmla="*/ 162 w 1044"/>
                <a:gd name="T9" fmla="*/ 588 h 594"/>
                <a:gd name="T10" fmla="*/ 198 w 1044"/>
                <a:gd name="T11" fmla="*/ 588 h 594"/>
                <a:gd name="T12" fmla="*/ 228 w 1044"/>
                <a:gd name="T13" fmla="*/ 582 h 594"/>
                <a:gd name="T14" fmla="*/ 264 w 1044"/>
                <a:gd name="T15" fmla="*/ 576 h 594"/>
                <a:gd name="T16" fmla="*/ 300 w 1044"/>
                <a:gd name="T17" fmla="*/ 564 h 594"/>
                <a:gd name="T18" fmla="*/ 330 w 1044"/>
                <a:gd name="T19" fmla="*/ 558 h 594"/>
                <a:gd name="T20" fmla="*/ 366 w 1044"/>
                <a:gd name="T21" fmla="*/ 552 h 594"/>
                <a:gd name="T22" fmla="*/ 396 w 1044"/>
                <a:gd name="T23" fmla="*/ 540 h 594"/>
                <a:gd name="T24" fmla="*/ 432 w 1044"/>
                <a:gd name="T25" fmla="*/ 528 h 594"/>
                <a:gd name="T26" fmla="*/ 462 w 1044"/>
                <a:gd name="T27" fmla="*/ 522 h 594"/>
                <a:gd name="T28" fmla="*/ 498 w 1044"/>
                <a:gd name="T29" fmla="*/ 504 h 594"/>
                <a:gd name="T30" fmla="*/ 534 w 1044"/>
                <a:gd name="T31" fmla="*/ 486 h 594"/>
                <a:gd name="T32" fmla="*/ 564 w 1044"/>
                <a:gd name="T33" fmla="*/ 462 h 594"/>
                <a:gd name="T34" fmla="*/ 600 w 1044"/>
                <a:gd name="T35" fmla="*/ 438 h 594"/>
                <a:gd name="T36" fmla="*/ 630 w 1044"/>
                <a:gd name="T37" fmla="*/ 408 h 594"/>
                <a:gd name="T38" fmla="*/ 666 w 1044"/>
                <a:gd name="T39" fmla="*/ 378 h 594"/>
                <a:gd name="T40" fmla="*/ 696 w 1044"/>
                <a:gd name="T41" fmla="*/ 348 h 594"/>
                <a:gd name="T42" fmla="*/ 732 w 1044"/>
                <a:gd name="T43" fmla="*/ 318 h 594"/>
                <a:gd name="T44" fmla="*/ 768 w 1044"/>
                <a:gd name="T45" fmla="*/ 294 h 594"/>
                <a:gd name="T46" fmla="*/ 798 w 1044"/>
                <a:gd name="T47" fmla="*/ 276 h 594"/>
                <a:gd name="T48" fmla="*/ 834 w 1044"/>
                <a:gd name="T49" fmla="*/ 258 h 594"/>
                <a:gd name="T50" fmla="*/ 864 w 1044"/>
                <a:gd name="T51" fmla="*/ 246 h 594"/>
                <a:gd name="T52" fmla="*/ 900 w 1044"/>
                <a:gd name="T53" fmla="*/ 228 h 594"/>
                <a:gd name="T54" fmla="*/ 936 w 1044"/>
                <a:gd name="T55" fmla="*/ 192 h 594"/>
                <a:gd name="T56" fmla="*/ 966 w 1044"/>
                <a:gd name="T57" fmla="*/ 138 h 594"/>
                <a:gd name="T58" fmla="*/ 1002 w 1044"/>
                <a:gd name="T59" fmla="*/ 78 h 594"/>
                <a:gd name="T60" fmla="*/ 1032 w 1044"/>
                <a:gd name="T61" fmla="*/ 18 h 594"/>
                <a:gd name="T62" fmla="*/ 1020 w 1044"/>
                <a:gd name="T63" fmla="*/ 42 h 594"/>
                <a:gd name="T64" fmla="*/ 990 w 1044"/>
                <a:gd name="T65" fmla="*/ 102 h 594"/>
                <a:gd name="T66" fmla="*/ 954 w 1044"/>
                <a:gd name="T67" fmla="*/ 162 h 594"/>
                <a:gd name="T68" fmla="*/ 924 w 1044"/>
                <a:gd name="T69" fmla="*/ 204 h 594"/>
                <a:gd name="T70" fmla="*/ 888 w 1044"/>
                <a:gd name="T71" fmla="*/ 234 h 594"/>
                <a:gd name="T72" fmla="*/ 858 w 1044"/>
                <a:gd name="T73" fmla="*/ 252 h 594"/>
                <a:gd name="T74" fmla="*/ 822 w 1044"/>
                <a:gd name="T75" fmla="*/ 264 h 594"/>
                <a:gd name="T76" fmla="*/ 786 w 1044"/>
                <a:gd name="T77" fmla="*/ 282 h 594"/>
                <a:gd name="T78" fmla="*/ 756 w 1044"/>
                <a:gd name="T79" fmla="*/ 300 h 594"/>
                <a:gd name="T80" fmla="*/ 720 w 1044"/>
                <a:gd name="T81" fmla="*/ 330 h 594"/>
                <a:gd name="T82" fmla="*/ 690 w 1044"/>
                <a:gd name="T83" fmla="*/ 360 h 594"/>
                <a:gd name="T84" fmla="*/ 654 w 1044"/>
                <a:gd name="T85" fmla="*/ 390 h 594"/>
                <a:gd name="T86" fmla="*/ 624 w 1044"/>
                <a:gd name="T87" fmla="*/ 420 h 594"/>
                <a:gd name="T88" fmla="*/ 588 w 1044"/>
                <a:gd name="T89" fmla="*/ 444 h 594"/>
                <a:gd name="T90" fmla="*/ 552 w 1044"/>
                <a:gd name="T91" fmla="*/ 474 h 594"/>
                <a:gd name="T92" fmla="*/ 522 w 1044"/>
                <a:gd name="T93" fmla="*/ 492 h 594"/>
                <a:gd name="T94" fmla="*/ 486 w 1044"/>
                <a:gd name="T95" fmla="*/ 510 h 594"/>
                <a:gd name="T96" fmla="*/ 456 w 1044"/>
                <a:gd name="T97" fmla="*/ 522 h 594"/>
                <a:gd name="T98" fmla="*/ 420 w 1044"/>
                <a:gd name="T99" fmla="*/ 534 h 594"/>
                <a:gd name="T100" fmla="*/ 390 w 1044"/>
                <a:gd name="T101" fmla="*/ 546 h 594"/>
                <a:gd name="T102" fmla="*/ 354 w 1044"/>
                <a:gd name="T103" fmla="*/ 552 h 594"/>
                <a:gd name="T104" fmla="*/ 318 w 1044"/>
                <a:gd name="T105" fmla="*/ 564 h 594"/>
                <a:gd name="T106" fmla="*/ 288 w 1044"/>
                <a:gd name="T107" fmla="*/ 570 h 594"/>
                <a:gd name="T108" fmla="*/ 252 w 1044"/>
                <a:gd name="T109" fmla="*/ 576 h 594"/>
                <a:gd name="T110" fmla="*/ 222 w 1044"/>
                <a:gd name="T111" fmla="*/ 582 h 594"/>
                <a:gd name="T112" fmla="*/ 186 w 1044"/>
                <a:gd name="T113" fmla="*/ 588 h 594"/>
                <a:gd name="T114" fmla="*/ 150 w 1044"/>
                <a:gd name="T115" fmla="*/ 588 h 594"/>
                <a:gd name="T116" fmla="*/ 120 w 1044"/>
                <a:gd name="T117" fmla="*/ 594 h 594"/>
                <a:gd name="T118" fmla="*/ 84 w 1044"/>
                <a:gd name="T119" fmla="*/ 594 h 594"/>
                <a:gd name="T120" fmla="*/ 54 w 1044"/>
                <a:gd name="T121" fmla="*/ 594 h 594"/>
                <a:gd name="T122" fmla="*/ 18 w 1044"/>
                <a:gd name="T123" fmla="*/ 588 h 5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594"/>
                <a:gd name="T188" fmla="*/ 1044 w 1044"/>
                <a:gd name="T189" fmla="*/ 594 h 5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594">
                  <a:moveTo>
                    <a:pt x="0" y="588"/>
                  </a:moveTo>
                  <a:lnTo>
                    <a:pt x="0" y="588"/>
                  </a:lnTo>
                  <a:lnTo>
                    <a:pt x="6" y="588"/>
                  </a:lnTo>
                  <a:lnTo>
                    <a:pt x="12" y="588"/>
                  </a:lnTo>
                  <a:lnTo>
                    <a:pt x="18" y="588"/>
                  </a:lnTo>
                  <a:lnTo>
                    <a:pt x="24" y="588"/>
                  </a:lnTo>
                  <a:lnTo>
                    <a:pt x="30" y="588"/>
                  </a:lnTo>
                  <a:lnTo>
                    <a:pt x="30" y="594"/>
                  </a:lnTo>
                  <a:lnTo>
                    <a:pt x="36" y="594"/>
                  </a:lnTo>
                  <a:lnTo>
                    <a:pt x="42" y="594"/>
                  </a:lnTo>
                  <a:lnTo>
                    <a:pt x="48" y="594"/>
                  </a:lnTo>
                  <a:lnTo>
                    <a:pt x="54" y="594"/>
                  </a:lnTo>
                  <a:lnTo>
                    <a:pt x="60" y="594"/>
                  </a:lnTo>
                  <a:lnTo>
                    <a:pt x="66" y="594"/>
                  </a:lnTo>
                  <a:lnTo>
                    <a:pt x="72" y="594"/>
                  </a:lnTo>
                  <a:lnTo>
                    <a:pt x="78" y="594"/>
                  </a:lnTo>
                  <a:lnTo>
                    <a:pt x="84" y="594"/>
                  </a:lnTo>
                  <a:lnTo>
                    <a:pt x="90" y="594"/>
                  </a:lnTo>
                  <a:lnTo>
                    <a:pt x="96" y="594"/>
                  </a:lnTo>
                  <a:lnTo>
                    <a:pt x="102" y="594"/>
                  </a:lnTo>
                  <a:lnTo>
                    <a:pt x="108" y="594"/>
                  </a:lnTo>
                  <a:lnTo>
                    <a:pt x="114" y="594"/>
                  </a:lnTo>
                  <a:lnTo>
                    <a:pt x="120" y="594"/>
                  </a:lnTo>
                  <a:lnTo>
                    <a:pt x="126" y="594"/>
                  </a:lnTo>
                  <a:lnTo>
                    <a:pt x="132" y="594"/>
                  </a:lnTo>
                  <a:lnTo>
                    <a:pt x="138" y="594"/>
                  </a:lnTo>
                  <a:lnTo>
                    <a:pt x="138" y="588"/>
                  </a:lnTo>
                  <a:lnTo>
                    <a:pt x="144" y="588"/>
                  </a:lnTo>
                  <a:lnTo>
                    <a:pt x="150" y="588"/>
                  </a:lnTo>
                  <a:lnTo>
                    <a:pt x="156" y="588"/>
                  </a:lnTo>
                  <a:lnTo>
                    <a:pt x="162" y="588"/>
                  </a:lnTo>
                  <a:lnTo>
                    <a:pt x="168" y="588"/>
                  </a:lnTo>
                  <a:lnTo>
                    <a:pt x="174" y="588"/>
                  </a:lnTo>
                  <a:lnTo>
                    <a:pt x="180" y="588"/>
                  </a:lnTo>
                  <a:lnTo>
                    <a:pt x="186" y="588"/>
                  </a:lnTo>
                  <a:lnTo>
                    <a:pt x="192" y="588"/>
                  </a:lnTo>
                  <a:lnTo>
                    <a:pt x="198" y="588"/>
                  </a:lnTo>
                  <a:lnTo>
                    <a:pt x="198" y="582"/>
                  </a:lnTo>
                  <a:lnTo>
                    <a:pt x="204" y="582"/>
                  </a:lnTo>
                  <a:lnTo>
                    <a:pt x="210" y="582"/>
                  </a:lnTo>
                  <a:lnTo>
                    <a:pt x="216" y="582"/>
                  </a:lnTo>
                  <a:lnTo>
                    <a:pt x="222" y="582"/>
                  </a:lnTo>
                  <a:lnTo>
                    <a:pt x="228" y="582"/>
                  </a:lnTo>
                  <a:lnTo>
                    <a:pt x="234" y="582"/>
                  </a:lnTo>
                  <a:lnTo>
                    <a:pt x="234" y="576"/>
                  </a:lnTo>
                  <a:lnTo>
                    <a:pt x="240" y="576"/>
                  </a:lnTo>
                  <a:lnTo>
                    <a:pt x="246" y="576"/>
                  </a:lnTo>
                  <a:lnTo>
                    <a:pt x="252" y="576"/>
                  </a:lnTo>
                  <a:lnTo>
                    <a:pt x="258" y="576"/>
                  </a:lnTo>
                  <a:lnTo>
                    <a:pt x="264" y="576"/>
                  </a:lnTo>
                  <a:lnTo>
                    <a:pt x="270" y="570"/>
                  </a:lnTo>
                  <a:lnTo>
                    <a:pt x="276" y="570"/>
                  </a:lnTo>
                  <a:lnTo>
                    <a:pt x="282" y="570"/>
                  </a:lnTo>
                  <a:lnTo>
                    <a:pt x="288" y="570"/>
                  </a:lnTo>
                  <a:lnTo>
                    <a:pt x="294" y="570"/>
                  </a:lnTo>
                  <a:lnTo>
                    <a:pt x="300" y="564"/>
                  </a:lnTo>
                  <a:lnTo>
                    <a:pt x="306" y="564"/>
                  </a:lnTo>
                  <a:lnTo>
                    <a:pt x="312" y="564"/>
                  </a:lnTo>
                  <a:lnTo>
                    <a:pt x="318" y="564"/>
                  </a:lnTo>
                  <a:lnTo>
                    <a:pt x="324" y="564"/>
                  </a:lnTo>
                  <a:lnTo>
                    <a:pt x="324" y="558"/>
                  </a:lnTo>
                  <a:lnTo>
                    <a:pt x="330" y="558"/>
                  </a:lnTo>
                  <a:lnTo>
                    <a:pt x="336" y="558"/>
                  </a:lnTo>
                  <a:lnTo>
                    <a:pt x="342" y="558"/>
                  </a:lnTo>
                  <a:lnTo>
                    <a:pt x="348" y="558"/>
                  </a:lnTo>
                  <a:lnTo>
                    <a:pt x="348" y="552"/>
                  </a:lnTo>
                  <a:lnTo>
                    <a:pt x="354" y="552"/>
                  </a:lnTo>
                  <a:lnTo>
                    <a:pt x="360" y="552"/>
                  </a:lnTo>
                  <a:lnTo>
                    <a:pt x="366" y="552"/>
                  </a:lnTo>
                  <a:lnTo>
                    <a:pt x="366" y="546"/>
                  </a:lnTo>
                  <a:lnTo>
                    <a:pt x="372" y="546"/>
                  </a:lnTo>
                  <a:lnTo>
                    <a:pt x="378" y="546"/>
                  </a:lnTo>
                  <a:lnTo>
                    <a:pt x="384" y="546"/>
                  </a:lnTo>
                  <a:lnTo>
                    <a:pt x="390" y="546"/>
                  </a:lnTo>
                  <a:lnTo>
                    <a:pt x="390" y="540"/>
                  </a:lnTo>
                  <a:lnTo>
                    <a:pt x="396" y="540"/>
                  </a:lnTo>
                  <a:lnTo>
                    <a:pt x="402" y="540"/>
                  </a:lnTo>
                  <a:lnTo>
                    <a:pt x="408" y="540"/>
                  </a:lnTo>
                  <a:lnTo>
                    <a:pt x="408" y="534"/>
                  </a:lnTo>
                  <a:lnTo>
                    <a:pt x="414" y="534"/>
                  </a:lnTo>
                  <a:lnTo>
                    <a:pt x="420" y="534"/>
                  </a:lnTo>
                  <a:lnTo>
                    <a:pt x="426" y="534"/>
                  </a:lnTo>
                  <a:lnTo>
                    <a:pt x="432" y="528"/>
                  </a:lnTo>
                  <a:lnTo>
                    <a:pt x="438" y="528"/>
                  </a:lnTo>
                  <a:lnTo>
                    <a:pt x="444" y="528"/>
                  </a:lnTo>
                  <a:lnTo>
                    <a:pt x="450" y="522"/>
                  </a:lnTo>
                  <a:lnTo>
                    <a:pt x="456" y="522"/>
                  </a:lnTo>
                  <a:lnTo>
                    <a:pt x="462" y="522"/>
                  </a:lnTo>
                  <a:lnTo>
                    <a:pt x="468" y="516"/>
                  </a:lnTo>
                  <a:lnTo>
                    <a:pt x="474" y="516"/>
                  </a:lnTo>
                  <a:lnTo>
                    <a:pt x="480" y="510"/>
                  </a:lnTo>
                  <a:lnTo>
                    <a:pt x="486" y="510"/>
                  </a:lnTo>
                  <a:lnTo>
                    <a:pt x="492" y="510"/>
                  </a:lnTo>
                  <a:lnTo>
                    <a:pt x="492" y="504"/>
                  </a:lnTo>
                  <a:lnTo>
                    <a:pt x="498" y="504"/>
                  </a:lnTo>
                  <a:lnTo>
                    <a:pt x="504" y="504"/>
                  </a:lnTo>
                  <a:lnTo>
                    <a:pt x="504" y="498"/>
                  </a:lnTo>
                  <a:lnTo>
                    <a:pt x="510" y="498"/>
                  </a:lnTo>
                  <a:lnTo>
                    <a:pt x="516" y="498"/>
                  </a:lnTo>
                  <a:lnTo>
                    <a:pt x="516" y="492"/>
                  </a:lnTo>
                  <a:lnTo>
                    <a:pt x="522" y="492"/>
                  </a:lnTo>
                  <a:lnTo>
                    <a:pt x="528" y="492"/>
                  </a:lnTo>
                  <a:lnTo>
                    <a:pt x="528" y="486"/>
                  </a:lnTo>
                  <a:lnTo>
                    <a:pt x="534" y="486"/>
                  </a:lnTo>
                  <a:lnTo>
                    <a:pt x="540" y="480"/>
                  </a:lnTo>
                  <a:lnTo>
                    <a:pt x="546" y="480"/>
                  </a:lnTo>
                  <a:lnTo>
                    <a:pt x="546" y="474"/>
                  </a:lnTo>
                  <a:lnTo>
                    <a:pt x="552" y="474"/>
                  </a:lnTo>
                  <a:lnTo>
                    <a:pt x="558" y="468"/>
                  </a:lnTo>
                  <a:lnTo>
                    <a:pt x="564" y="468"/>
                  </a:lnTo>
                  <a:lnTo>
                    <a:pt x="564" y="462"/>
                  </a:lnTo>
                  <a:lnTo>
                    <a:pt x="570" y="462"/>
                  </a:lnTo>
                  <a:lnTo>
                    <a:pt x="576" y="456"/>
                  </a:lnTo>
                  <a:lnTo>
                    <a:pt x="582" y="456"/>
                  </a:lnTo>
                  <a:lnTo>
                    <a:pt x="582" y="450"/>
                  </a:lnTo>
                  <a:lnTo>
                    <a:pt x="588" y="450"/>
                  </a:lnTo>
                  <a:lnTo>
                    <a:pt x="588" y="444"/>
                  </a:lnTo>
                  <a:lnTo>
                    <a:pt x="594" y="444"/>
                  </a:lnTo>
                  <a:lnTo>
                    <a:pt x="594" y="438"/>
                  </a:lnTo>
                  <a:lnTo>
                    <a:pt x="600" y="438"/>
                  </a:lnTo>
                  <a:lnTo>
                    <a:pt x="606" y="432"/>
                  </a:lnTo>
                  <a:lnTo>
                    <a:pt x="612" y="426"/>
                  </a:lnTo>
                  <a:lnTo>
                    <a:pt x="618" y="426"/>
                  </a:lnTo>
                  <a:lnTo>
                    <a:pt x="618" y="420"/>
                  </a:lnTo>
                  <a:lnTo>
                    <a:pt x="624" y="420"/>
                  </a:lnTo>
                  <a:lnTo>
                    <a:pt x="624" y="414"/>
                  </a:lnTo>
                  <a:lnTo>
                    <a:pt x="630" y="414"/>
                  </a:lnTo>
                  <a:lnTo>
                    <a:pt x="630" y="408"/>
                  </a:lnTo>
                  <a:lnTo>
                    <a:pt x="636" y="408"/>
                  </a:lnTo>
                  <a:lnTo>
                    <a:pt x="636" y="402"/>
                  </a:lnTo>
                  <a:lnTo>
                    <a:pt x="642" y="402"/>
                  </a:lnTo>
                  <a:lnTo>
                    <a:pt x="642" y="396"/>
                  </a:lnTo>
                  <a:lnTo>
                    <a:pt x="648" y="396"/>
                  </a:lnTo>
                  <a:lnTo>
                    <a:pt x="648" y="390"/>
                  </a:lnTo>
                  <a:lnTo>
                    <a:pt x="654" y="390"/>
                  </a:lnTo>
                  <a:lnTo>
                    <a:pt x="660" y="384"/>
                  </a:lnTo>
                  <a:lnTo>
                    <a:pt x="666" y="384"/>
                  </a:lnTo>
                  <a:lnTo>
                    <a:pt x="666" y="378"/>
                  </a:lnTo>
                  <a:lnTo>
                    <a:pt x="672" y="378"/>
                  </a:lnTo>
                  <a:lnTo>
                    <a:pt x="672" y="372"/>
                  </a:lnTo>
                  <a:lnTo>
                    <a:pt x="678" y="372"/>
                  </a:lnTo>
                  <a:lnTo>
                    <a:pt x="678" y="366"/>
                  </a:lnTo>
                  <a:lnTo>
                    <a:pt x="684" y="366"/>
                  </a:lnTo>
                  <a:lnTo>
                    <a:pt x="684" y="360"/>
                  </a:lnTo>
                  <a:lnTo>
                    <a:pt x="690" y="360"/>
                  </a:lnTo>
                  <a:lnTo>
                    <a:pt x="690" y="354"/>
                  </a:lnTo>
                  <a:lnTo>
                    <a:pt x="696" y="354"/>
                  </a:lnTo>
                  <a:lnTo>
                    <a:pt x="696" y="348"/>
                  </a:lnTo>
                  <a:lnTo>
                    <a:pt x="702" y="348"/>
                  </a:lnTo>
                  <a:lnTo>
                    <a:pt x="702" y="342"/>
                  </a:lnTo>
                  <a:lnTo>
                    <a:pt x="708" y="342"/>
                  </a:lnTo>
                  <a:lnTo>
                    <a:pt x="714" y="336"/>
                  </a:lnTo>
                  <a:lnTo>
                    <a:pt x="720" y="330"/>
                  </a:lnTo>
                  <a:lnTo>
                    <a:pt x="726" y="324"/>
                  </a:lnTo>
                  <a:lnTo>
                    <a:pt x="732" y="324"/>
                  </a:lnTo>
                  <a:lnTo>
                    <a:pt x="732" y="318"/>
                  </a:lnTo>
                  <a:lnTo>
                    <a:pt x="738" y="318"/>
                  </a:lnTo>
                  <a:lnTo>
                    <a:pt x="738" y="312"/>
                  </a:lnTo>
                  <a:lnTo>
                    <a:pt x="744" y="312"/>
                  </a:lnTo>
                  <a:lnTo>
                    <a:pt x="744" y="306"/>
                  </a:lnTo>
                  <a:lnTo>
                    <a:pt x="750" y="306"/>
                  </a:lnTo>
                  <a:lnTo>
                    <a:pt x="756" y="306"/>
                  </a:lnTo>
                  <a:lnTo>
                    <a:pt x="756" y="300"/>
                  </a:lnTo>
                  <a:lnTo>
                    <a:pt x="762" y="300"/>
                  </a:lnTo>
                  <a:lnTo>
                    <a:pt x="762" y="294"/>
                  </a:lnTo>
                  <a:lnTo>
                    <a:pt x="768" y="294"/>
                  </a:lnTo>
                  <a:lnTo>
                    <a:pt x="774" y="288"/>
                  </a:lnTo>
                  <a:lnTo>
                    <a:pt x="780" y="288"/>
                  </a:lnTo>
                  <a:lnTo>
                    <a:pt x="780" y="282"/>
                  </a:lnTo>
                  <a:lnTo>
                    <a:pt x="786" y="282"/>
                  </a:lnTo>
                  <a:lnTo>
                    <a:pt x="792" y="276"/>
                  </a:lnTo>
                  <a:lnTo>
                    <a:pt x="798" y="276"/>
                  </a:lnTo>
                  <a:lnTo>
                    <a:pt x="804" y="270"/>
                  </a:lnTo>
                  <a:lnTo>
                    <a:pt x="810" y="270"/>
                  </a:lnTo>
                  <a:lnTo>
                    <a:pt x="816" y="264"/>
                  </a:lnTo>
                  <a:lnTo>
                    <a:pt x="822" y="264"/>
                  </a:lnTo>
                  <a:lnTo>
                    <a:pt x="828" y="258"/>
                  </a:lnTo>
                  <a:lnTo>
                    <a:pt x="834" y="258"/>
                  </a:lnTo>
                  <a:lnTo>
                    <a:pt x="840" y="258"/>
                  </a:lnTo>
                  <a:lnTo>
                    <a:pt x="846" y="252"/>
                  </a:lnTo>
                  <a:lnTo>
                    <a:pt x="852" y="252"/>
                  </a:lnTo>
                  <a:lnTo>
                    <a:pt x="858" y="252"/>
                  </a:lnTo>
                  <a:lnTo>
                    <a:pt x="858" y="246"/>
                  </a:lnTo>
                  <a:lnTo>
                    <a:pt x="864" y="246"/>
                  </a:lnTo>
                  <a:lnTo>
                    <a:pt x="870" y="246"/>
                  </a:lnTo>
                  <a:lnTo>
                    <a:pt x="870" y="240"/>
                  </a:lnTo>
                  <a:lnTo>
                    <a:pt x="876" y="240"/>
                  </a:lnTo>
                  <a:lnTo>
                    <a:pt x="882" y="240"/>
                  </a:lnTo>
                  <a:lnTo>
                    <a:pt x="882" y="234"/>
                  </a:lnTo>
                  <a:lnTo>
                    <a:pt x="888" y="234"/>
                  </a:lnTo>
                  <a:lnTo>
                    <a:pt x="894" y="234"/>
                  </a:lnTo>
                  <a:lnTo>
                    <a:pt x="894" y="228"/>
                  </a:lnTo>
                  <a:lnTo>
                    <a:pt x="900" y="228"/>
                  </a:lnTo>
                  <a:lnTo>
                    <a:pt x="900" y="222"/>
                  </a:lnTo>
                  <a:lnTo>
                    <a:pt x="906" y="222"/>
                  </a:lnTo>
                  <a:lnTo>
                    <a:pt x="912" y="216"/>
                  </a:lnTo>
                  <a:lnTo>
                    <a:pt x="918" y="210"/>
                  </a:lnTo>
                  <a:lnTo>
                    <a:pt x="924" y="204"/>
                  </a:lnTo>
                  <a:lnTo>
                    <a:pt x="924" y="198"/>
                  </a:lnTo>
                  <a:lnTo>
                    <a:pt x="930" y="198"/>
                  </a:lnTo>
                  <a:lnTo>
                    <a:pt x="930" y="192"/>
                  </a:lnTo>
                  <a:lnTo>
                    <a:pt x="936" y="192"/>
                  </a:lnTo>
                  <a:lnTo>
                    <a:pt x="936" y="186"/>
                  </a:lnTo>
                  <a:lnTo>
                    <a:pt x="942" y="186"/>
                  </a:lnTo>
                  <a:lnTo>
                    <a:pt x="942" y="180"/>
                  </a:lnTo>
                  <a:lnTo>
                    <a:pt x="948" y="174"/>
                  </a:lnTo>
                  <a:lnTo>
                    <a:pt x="948" y="168"/>
                  </a:lnTo>
                  <a:lnTo>
                    <a:pt x="954" y="162"/>
                  </a:lnTo>
                  <a:lnTo>
                    <a:pt x="954" y="156"/>
                  </a:lnTo>
                  <a:lnTo>
                    <a:pt x="960" y="156"/>
                  </a:lnTo>
                  <a:lnTo>
                    <a:pt x="960" y="150"/>
                  </a:lnTo>
                  <a:lnTo>
                    <a:pt x="966" y="144"/>
                  </a:lnTo>
                  <a:lnTo>
                    <a:pt x="966" y="138"/>
                  </a:lnTo>
                  <a:lnTo>
                    <a:pt x="972" y="132"/>
                  </a:lnTo>
                  <a:lnTo>
                    <a:pt x="972" y="126"/>
                  </a:lnTo>
                  <a:lnTo>
                    <a:pt x="978" y="120"/>
                  </a:lnTo>
                  <a:lnTo>
                    <a:pt x="984" y="114"/>
                  </a:lnTo>
                  <a:lnTo>
                    <a:pt x="984" y="108"/>
                  </a:lnTo>
                  <a:lnTo>
                    <a:pt x="990" y="102"/>
                  </a:lnTo>
                  <a:lnTo>
                    <a:pt x="990" y="96"/>
                  </a:lnTo>
                  <a:lnTo>
                    <a:pt x="996" y="90"/>
                  </a:lnTo>
                  <a:lnTo>
                    <a:pt x="996" y="84"/>
                  </a:lnTo>
                  <a:lnTo>
                    <a:pt x="1002" y="78"/>
                  </a:lnTo>
                  <a:lnTo>
                    <a:pt x="1002" y="72"/>
                  </a:lnTo>
                  <a:lnTo>
                    <a:pt x="1008" y="66"/>
                  </a:lnTo>
                  <a:lnTo>
                    <a:pt x="1008" y="60"/>
                  </a:lnTo>
                  <a:lnTo>
                    <a:pt x="1014" y="54"/>
                  </a:lnTo>
                  <a:lnTo>
                    <a:pt x="1014" y="48"/>
                  </a:lnTo>
                  <a:lnTo>
                    <a:pt x="1020" y="42"/>
                  </a:lnTo>
                  <a:lnTo>
                    <a:pt x="1020" y="36"/>
                  </a:lnTo>
                  <a:lnTo>
                    <a:pt x="1026" y="30"/>
                  </a:lnTo>
                  <a:lnTo>
                    <a:pt x="1032" y="24"/>
                  </a:lnTo>
                  <a:lnTo>
                    <a:pt x="1032" y="18"/>
                  </a:lnTo>
                  <a:lnTo>
                    <a:pt x="1038" y="12"/>
                  </a:lnTo>
                  <a:lnTo>
                    <a:pt x="1038" y="6"/>
                  </a:lnTo>
                  <a:lnTo>
                    <a:pt x="1044" y="0"/>
                  </a:lnTo>
                  <a:lnTo>
                    <a:pt x="1044" y="6"/>
                  </a:lnTo>
                  <a:lnTo>
                    <a:pt x="1038" y="12"/>
                  </a:lnTo>
                  <a:lnTo>
                    <a:pt x="1038" y="18"/>
                  </a:lnTo>
                  <a:lnTo>
                    <a:pt x="1032" y="24"/>
                  </a:lnTo>
                  <a:lnTo>
                    <a:pt x="1032" y="30"/>
                  </a:lnTo>
                  <a:lnTo>
                    <a:pt x="1026" y="30"/>
                  </a:lnTo>
                  <a:lnTo>
                    <a:pt x="1026" y="36"/>
                  </a:lnTo>
                  <a:lnTo>
                    <a:pt x="1020" y="42"/>
                  </a:lnTo>
                  <a:lnTo>
                    <a:pt x="1020" y="48"/>
                  </a:lnTo>
                  <a:lnTo>
                    <a:pt x="1014" y="54"/>
                  </a:lnTo>
                  <a:lnTo>
                    <a:pt x="1014" y="60"/>
                  </a:lnTo>
                  <a:lnTo>
                    <a:pt x="1008" y="66"/>
                  </a:lnTo>
                  <a:lnTo>
                    <a:pt x="1008" y="72"/>
                  </a:lnTo>
                  <a:lnTo>
                    <a:pt x="1002" y="78"/>
                  </a:lnTo>
                  <a:lnTo>
                    <a:pt x="1002" y="84"/>
                  </a:lnTo>
                  <a:lnTo>
                    <a:pt x="996" y="90"/>
                  </a:lnTo>
                  <a:lnTo>
                    <a:pt x="996" y="96"/>
                  </a:lnTo>
                  <a:lnTo>
                    <a:pt x="990" y="102"/>
                  </a:lnTo>
                  <a:lnTo>
                    <a:pt x="990" y="108"/>
                  </a:lnTo>
                  <a:lnTo>
                    <a:pt x="984" y="108"/>
                  </a:lnTo>
                  <a:lnTo>
                    <a:pt x="984" y="114"/>
                  </a:lnTo>
                  <a:lnTo>
                    <a:pt x="984" y="120"/>
                  </a:lnTo>
                  <a:lnTo>
                    <a:pt x="978" y="120"/>
                  </a:lnTo>
                  <a:lnTo>
                    <a:pt x="978" y="126"/>
                  </a:lnTo>
                  <a:lnTo>
                    <a:pt x="972" y="126"/>
                  </a:lnTo>
                  <a:lnTo>
                    <a:pt x="972" y="132"/>
                  </a:lnTo>
                  <a:lnTo>
                    <a:pt x="972" y="138"/>
                  </a:lnTo>
                  <a:lnTo>
                    <a:pt x="966" y="138"/>
                  </a:lnTo>
                  <a:lnTo>
                    <a:pt x="966" y="144"/>
                  </a:lnTo>
                  <a:lnTo>
                    <a:pt x="960" y="150"/>
                  </a:lnTo>
                  <a:lnTo>
                    <a:pt x="960" y="156"/>
                  </a:lnTo>
                  <a:lnTo>
                    <a:pt x="954" y="162"/>
                  </a:lnTo>
                  <a:lnTo>
                    <a:pt x="954" y="168"/>
                  </a:lnTo>
                  <a:lnTo>
                    <a:pt x="948" y="168"/>
                  </a:lnTo>
                  <a:lnTo>
                    <a:pt x="948" y="174"/>
                  </a:lnTo>
                  <a:lnTo>
                    <a:pt x="942" y="180"/>
                  </a:lnTo>
                  <a:lnTo>
                    <a:pt x="942" y="186"/>
                  </a:lnTo>
                  <a:lnTo>
                    <a:pt x="936" y="186"/>
                  </a:lnTo>
                  <a:lnTo>
                    <a:pt x="936" y="192"/>
                  </a:lnTo>
                  <a:lnTo>
                    <a:pt x="930" y="198"/>
                  </a:lnTo>
                  <a:lnTo>
                    <a:pt x="924" y="198"/>
                  </a:lnTo>
                  <a:lnTo>
                    <a:pt x="924" y="204"/>
                  </a:lnTo>
                  <a:lnTo>
                    <a:pt x="918" y="210"/>
                  </a:lnTo>
                  <a:lnTo>
                    <a:pt x="912" y="216"/>
                  </a:lnTo>
                  <a:lnTo>
                    <a:pt x="906" y="222"/>
                  </a:lnTo>
                  <a:lnTo>
                    <a:pt x="900" y="222"/>
                  </a:lnTo>
                  <a:lnTo>
                    <a:pt x="900" y="228"/>
                  </a:lnTo>
                  <a:lnTo>
                    <a:pt x="894" y="228"/>
                  </a:lnTo>
                  <a:lnTo>
                    <a:pt x="894" y="234"/>
                  </a:lnTo>
                  <a:lnTo>
                    <a:pt x="888" y="234"/>
                  </a:lnTo>
                  <a:lnTo>
                    <a:pt x="882" y="234"/>
                  </a:lnTo>
                  <a:lnTo>
                    <a:pt x="882" y="240"/>
                  </a:lnTo>
                  <a:lnTo>
                    <a:pt x="876" y="240"/>
                  </a:lnTo>
                  <a:lnTo>
                    <a:pt x="870" y="240"/>
                  </a:lnTo>
                  <a:lnTo>
                    <a:pt x="870" y="246"/>
                  </a:lnTo>
                  <a:lnTo>
                    <a:pt x="864" y="246"/>
                  </a:lnTo>
                  <a:lnTo>
                    <a:pt x="858" y="246"/>
                  </a:lnTo>
                  <a:lnTo>
                    <a:pt x="858" y="252"/>
                  </a:lnTo>
                  <a:lnTo>
                    <a:pt x="852" y="252"/>
                  </a:lnTo>
                  <a:lnTo>
                    <a:pt x="846" y="252"/>
                  </a:lnTo>
                  <a:lnTo>
                    <a:pt x="840" y="258"/>
                  </a:lnTo>
                  <a:lnTo>
                    <a:pt x="834" y="258"/>
                  </a:lnTo>
                  <a:lnTo>
                    <a:pt x="828" y="258"/>
                  </a:lnTo>
                  <a:lnTo>
                    <a:pt x="822" y="264"/>
                  </a:lnTo>
                  <a:lnTo>
                    <a:pt x="816" y="264"/>
                  </a:lnTo>
                  <a:lnTo>
                    <a:pt x="810" y="270"/>
                  </a:lnTo>
                  <a:lnTo>
                    <a:pt x="804" y="270"/>
                  </a:lnTo>
                  <a:lnTo>
                    <a:pt x="798" y="276"/>
                  </a:lnTo>
                  <a:lnTo>
                    <a:pt x="792" y="276"/>
                  </a:lnTo>
                  <a:lnTo>
                    <a:pt x="786" y="282"/>
                  </a:lnTo>
                  <a:lnTo>
                    <a:pt x="780" y="282"/>
                  </a:lnTo>
                  <a:lnTo>
                    <a:pt x="780" y="288"/>
                  </a:lnTo>
                  <a:lnTo>
                    <a:pt x="774" y="288"/>
                  </a:lnTo>
                  <a:lnTo>
                    <a:pt x="768" y="294"/>
                  </a:lnTo>
                  <a:lnTo>
                    <a:pt x="762" y="294"/>
                  </a:lnTo>
                  <a:lnTo>
                    <a:pt x="762" y="300"/>
                  </a:lnTo>
                  <a:lnTo>
                    <a:pt x="756" y="300"/>
                  </a:lnTo>
                  <a:lnTo>
                    <a:pt x="756" y="306"/>
                  </a:lnTo>
                  <a:lnTo>
                    <a:pt x="750" y="306"/>
                  </a:lnTo>
                  <a:lnTo>
                    <a:pt x="744" y="306"/>
                  </a:lnTo>
                  <a:lnTo>
                    <a:pt x="744" y="312"/>
                  </a:lnTo>
                  <a:lnTo>
                    <a:pt x="738" y="312"/>
                  </a:lnTo>
                  <a:lnTo>
                    <a:pt x="738" y="318"/>
                  </a:lnTo>
                  <a:lnTo>
                    <a:pt x="732" y="318"/>
                  </a:lnTo>
                  <a:lnTo>
                    <a:pt x="732" y="324"/>
                  </a:lnTo>
                  <a:lnTo>
                    <a:pt x="726" y="324"/>
                  </a:lnTo>
                  <a:lnTo>
                    <a:pt x="726" y="330"/>
                  </a:lnTo>
                  <a:lnTo>
                    <a:pt x="720" y="330"/>
                  </a:lnTo>
                  <a:lnTo>
                    <a:pt x="714" y="336"/>
                  </a:lnTo>
                  <a:lnTo>
                    <a:pt x="708" y="342"/>
                  </a:lnTo>
                  <a:lnTo>
                    <a:pt x="702" y="348"/>
                  </a:lnTo>
                  <a:lnTo>
                    <a:pt x="696" y="348"/>
                  </a:lnTo>
                  <a:lnTo>
                    <a:pt x="696" y="354"/>
                  </a:lnTo>
                  <a:lnTo>
                    <a:pt x="690" y="354"/>
                  </a:lnTo>
                  <a:lnTo>
                    <a:pt x="690" y="360"/>
                  </a:lnTo>
                  <a:lnTo>
                    <a:pt x="684" y="360"/>
                  </a:lnTo>
                  <a:lnTo>
                    <a:pt x="684" y="366"/>
                  </a:lnTo>
                  <a:lnTo>
                    <a:pt x="678" y="366"/>
                  </a:lnTo>
                  <a:lnTo>
                    <a:pt x="678" y="372"/>
                  </a:lnTo>
                  <a:lnTo>
                    <a:pt x="672" y="372"/>
                  </a:lnTo>
                  <a:lnTo>
                    <a:pt x="672" y="378"/>
                  </a:lnTo>
                  <a:lnTo>
                    <a:pt x="666" y="378"/>
                  </a:lnTo>
                  <a:lnTo>
                    <a:pt x="666" y="384"/>
                  </a:lnTo>
                  <a:lnTo>
                    <a:pt x="660" y="384"/>
                  </a:lnTo>
                  <a:lnTo>
                    <a:pt x="654" y="390"/>
                  </a:lnTo>
                  <a:lnTo>
                    <a:pt x="648" y="390"/>
                  </a:lnTo>
                  <a:lnTo>
                    <a:pt x="648" y="396"/>
                  </a:lnTo>
                  <a:lnTo>
                    <a:pt x="642" y="396"/>
                  </a:lnTo>
                  <a:lnTo>
                    <a:pt x="642" y="402"/>
                  </a:lnTo>
                  <a:lnTo>
                    <a:pt x="636" y="402"/>
                  </a:lnTo>
                  <a:lnTo>
                    <a:pt x="636" y="408"/>
                  </a:lnTo>
                  <a:lnTo>
                    <a:pt x="630" y="408"/>
                  </a:lnTo>
                  <a:lnTo>
                    <a:pt x="630" y="414"/>
                  </a:lnTo>
                  <a:lnTo>
                    <a:pt x="624" y="414"/>
                  </a:lnTo>
                  <a:lnTo>
                    <a:pt x="624" y="420"/>
                  </a:lnTo>
                  <a:lnTo>
                    <a:pt x="618" y="420"/>
                  </a:lnTo>
                  <a:lnTo>
                    <a:pt x="618" y="426"/>
                  </a:lnTo>
                  <a:lnTo>
                    <a:pt x="612" y="426"/>
                  </a:lnTo>
                  <a:lnTo>
                    <a:pt x="606" y="432"/>
                  </a:lnTo>
                  <a:lnTo>
                    <a:pt x="600" y="438"/>
                  </a:lnTo>
                  <a:lnTo>
                    <a:pt x="594" y="438"/>
                  </a:lnTo>
                  <a:lnTo>
                    <a:pt x="594" y="444"/>
                  </a:lnTo>
                  <a:lnTo>
                    <a:pt x="588" y="444"/>
                  </a:lnTo>
                  <a:lnTo>
                    <a:pt x="588" y="450"/>
                  </a:lnTo>
                  <a:lnTo>
                    <a:pt x="582" y="450"/>
                  </a:lnTo>
                  <a:lnTo>
                    <a:pt x="582" y="456"/>
                  </a:lnTo>
                  <a:lnTo>
                    <a:pt x="576" y="456"/>
                  </a:lnTo>
                  <a:lnTo>
                    <a:pt x="570" y="462"/>
                  </a:lnTo>
                  <a:lnTo>
                    <a:pt x="564" y="462"/>
                  </a:lnTo>
                  <a:lnTo>
                    <a:pt x="564" y="468"/>
                  </a:lnTo>
                  <a:lnTo>
                    <a:pt x="558" y="468"/>
                  </a:lnTo>
                  <a:lnTo>
                    <a:pt x="552" y="474"/>
                  </a:lnTo>
                  <a:lnTo>
                    <a:pt x="546" y="474"/>
                  </a:lnTo>
                  <a:lnTo>
                    <a:pt x="546" y="480"/>
                  </a:lnTo>
                  <a:lnTo>
                    <a:pt x="540" y="480"/>
                  </a:lnTo>
                  <a:lnTo>
                    <a:pt x="534" y="486"/>
                  </a:lnTo>
                  <a:lnTo>
                    <a:pt x="528" y="486"/>
                  </a:lnTo>
                  <a:lnTo>
                    <a:pt x="528" y="492"/>
                  </a:lnTo>
                  <a:lnTo>
                    <a:pt x="522" y="492"/>
                  </a:lnTo>
                  <a:lnTo>
                    <a:pt x="516" y="492"/>
                  </a:lnTo>
                  <a:lnTo>
                    <a:pt x="516" y="498"/>
                  </a:lnTo>
                  <a:lnTo>
                    <a:pt x="510" y="498"/>
                  </a:lnTo>
                  <a:lnTo>
                    <a:pt x="504" y="498"/>
                  </a:lnTo>
                  <a:lnTo>
                    <a:pt x="504" y="504"/>
                  </a:lnTo>
                  <a:lnTo>
                    <a:pt x="498" y="504"/>
                  </a:lnTo>
                  <a:lnTo>
                    <a:pt x="492" y="504"/>
                  </a:lnTo>
                  <a:lnTo>
                    <a:pt x="492" y="510"/>
                  </a:lnTo>
                  <a:lnTo>
                    <a:pt x="486" y="510"/>
                  </a:lnTo>
                  <a:lnTo>
                    <a:pt x="480" y="510"/>
                  </a:lnTo>
                  <a:lnTo>
                    <a:pt x="474" y="516"/>
                  </a:lnTo>
                  <a:lnTo>
                    <a:pt x="468" y="516"/>
                  </a:lnTo>
                  <a:lnTo>
                    <a:pt x="462" y="522"/>
                  </a:lnTo>
                  <a:lnTo>
                    <a:pt x="456" y="522"/>
                  </a:lnTo>
                  <a:lnTo>
                    <a:pt x="450" y="522"/>
                  </a:lnTo>
                  <a:lnTo>
                    <a:pt x="444" y="528"/>
                  </a:lnTo>
                  <a:lnTo>
                    <a:pt x="438" y="528"/>
                  </a:lnTo>
                  <a:lnTo>
                    <a:pt x="432" y="528"/>
                  </a:lnTo>
                  <a:lnTo>
                    <a:pt x="426" y="534"/>
                  </a:lnTo>
                  <a:lnTo>
                    <a:pt x="420" y="534"/>
                  </a:lnTo>
                  <a:lnTo>
                    <a:pt x="414" y="534"/>
                  </a:lnTo>
                  <a:lnTo>
                    <a:pt x="408" y="534"/>
                  </a:lnTo>
                  <a:lnTo>
                    <a:pt x="408" y="540"/>
                  </a:lnTo>
                  <a:lnTo>
                    <a:pt x="402" y="540"/>
                  </a:lnTo>
                  <a:lnTo>
                    <a:pt x="396" y="540"/>
                  </a:lnTo>
                  <a:lnTo>
                    <a:pt x="390" y="540"/>
                  </a:lnTo>
                  <a:lnTo>
                    <a:pt x="390" y="546"/>
                  </a:lnTo>
                  <a:lnTo>
                    <a:pt x="384" y="546"/>
                  </a:lnTo>
                  <a:lnTo>
                    <a:pt x="378" y="546"/>
                  </a:lnTo>
                  <a:lnTo>
                    <a:pt x="372" y="546"/>
                  </a:lnTo>
                  <a:lnTo>
                    <a:pt x="366" y="546"/>
                  </a:lnTo>
                  <a:lnTo>
                    <a:pt x="366" y="552"/>
                  </a:lnTo>
                  <a:lnTo>
                    <a:pt x="360" y="552"/>
                  </a:lnTo>
                  <a:lnTo>
                    <a:pt x="354" y="552"/>
                  </a:lnTo>
                  <a:lnTo>
                    <a:pt x="348" y="552"/>
                  </a:lnTo>
                  <a:lnTo>
                    <a:pt x="348" y="558"/>
                  </a:lnTo>
                  <a:lnTo>
                    <a:pt x="342" y="558"/>
                  </a:lnTo>
                  <a:lnTo>
                    <a:pt x="336" y="558"/>
                  </a:lnTo>
                  <a:lnTo>
                    <a:pt x="330" y="558"/>
                  </a:lnTo>
                  <a:lnTo>
                    <a:pt x="324" y="558"/>
                  </a:lnTo>
                  <a:lnTo>
                    <a:pt x="324" y="564"/>
                  </a:lnTo>
                  <a:lnTo>
                    <a:pt x="318" y="564"/>
                  </a:lnTo>
                  <a:lnTo>
                    <a:pt x="312" y="564"/>
                  </a:lnTo>
                  <a:lnTo>
                    <a:pt x="306" y="564"/>
                  </a:lnTo>
                  <a:lnTo>
                    <a:pt x="300" y="564"/>
                  </a:lnTo>
                  <a:lnTo>
                    <a:pt x="294" y="570"/>
                  </a:lnTo>
                  <a:lnTo>
                    <a:pt x="288" y="570"/>
                  </a:lnTo>
                  <a:lnTo>
                    <a:pt x="282" y="570"/>
                  </a:lnTo>
                  <a:lnTo>
                    <a:pt x="276" y="570"/>
                  </a:lnTo>
                  <a:lnTo>
                    <a:pt x="270" y="570"/>
                  </a:lnTo>
                  <a:lnTo>
                    <a:pt x="264" y="576"/>
                  </a:lnTo>
                  <a:lnTo>
                    <a:pt x="258" y="576"/>
                  </a:lnTo>
                  <a:lnTo>
                    <a:pt x="252" y="576"/>
                  </a:lnTo>
                  <a:lnTo>
                    <a:pt x="246" y="576"/>
                  </a:lnTo>
                  <a:lnTo>
                    <a:pt x="240" y="576"/>
                  </a:lnTo>
                  <a:lnTo>
                    <a:pt x="234" y="576"/>
                  </a:lnTo>
                  <a:lnTo>
                    <a:pt x="234" y="582"/>
                  </a:lnTo>
                  <a:lnTo>
                    <a:pt x="228" y="582"/>
                  </a:lnTo>
                  <a:lnTo>
                    <a:pt x="222" y="582"/>
                  </a:lnTo>
                  <a:lnTo>
                    <a:pt x="216" y="582"/>
                  </a:lnTo>
                  <a:lnTo>
                    <a:pt x="210" y="582"/>
                  </a:lnTo>
                  <a:lnTo>
                    <a:pt x="204" y="582"/>
                  </a:lnTo>
                  <a:lnTo>
                    <a:pt x="198" y="582"/>
                  </a:lnTo>
                  <a:lnTo>
                    <a:pt x="198" y="588"/>
                  </a:lnTo>
                  <a:lnTo>
                    <a:pt x="192" y="588"/>
                  </a:lnTo>
                  <a:lnTo>
                    <a:pt x="186" y="588"/>
                  </a:lnTo>
                  <a:lnTo>
                    <a:pt x="180" y="588"/>
                  </a:lnTo>
                  <a:lnTo>
                    <a:pt x="174" y="588"/>
                  </a:lnTo>
                  <a:lnTo>
                    <a:pt x="168" y="588"/>
                  </a:lnTo>
                  <a:lnTo>
                    <a:pt x="162" y="588"/>
                  </a:lnTo>
                  <a:lnTo>
                    <a:pt x="156" y="588"/>
                  </a:lnTo>
                  <a:lnTo>
                    <a:pt x="150" y="588"/>
                  </a:lnTo>
                  <a:lnTo>
                    <a:pt x="144" y="588"/>
                  </a:lnTo>
                  <a:lnTo>
                    <a:pt x="138" y="588"/>
                  </a:lnTo>
                  <a:lnTo>
                    <a:pt x="138" y="594"/>
                  </a:lnTo>
                  <a:lnTo>
                    <a:pt x="132" y="594"/>
                  </a:lnTo>
                  <a:lnTo>
                    <a:pt x="126" y="594"/>
                  </a:lnTo>
                  <a:lnTo>
                    <a:pt x="120" y="594"/>
                  </a:lnTo>
                  <a:lnTo>
                    <a:pt x="114" y="594"/>
                  </a:lnTo>
                  <a:lnTo>
                    <a:pt x="108" y="594"/>
                  </a:lnTo>
                  <a:lnTo>
                    <a:pt x="102" y="594"/>
                  </a:lnTo>
                  <a:lnTo>
                    <a:pt x="96" y="594"/>
                  </a:lnTo>
                  <a:lnTo>
                    <a:pt x="90" y="594"/>
                  </a:lnTo>
                  <a:lnTo>
                    <a:pt x="84" y="594"/>
                  </a:lnTo>
                  <a:lnTo>
                    <a:pt x="78" y="594"/>
                  </a:lnTo>
                  <a:lnTo>
                    <a:pt x="72" y="594"/>
                  </a:lnTo>
                  <a:lnTo>
                    <a:pt x="66" y="594"/>
                  </a:lnTo>
                  <a:lnTo>
                    <a:pt x="60" y="594"/>
                  </a:lnTo>
                  <a:lnTo>
                    <a:pt x="54" y="594"/>
                  </a:lnTo>
                  <a:lnTo>
                    <a:pt x="48" y="594"/>
                  </a:lnTo>
                  <a:lnTo>
                    <a:pt x="42" y="594"/>
                  </a:lnTo>
                  <a:lnTo>
                    <a:pt x="36" y="594"/>
                  </a:lnTo>
                  <a:lnTo>
                    <a:pt x="30" y="594"/>
                  </a:lnTo>
                  <a:lnTo>
                    <a:pt x="30" y="588"/>
                  </a:lnTo>
                  <a:lnTo>
                    <a:pt x="24" y="588"/>
                  </a:lnTo>
                  <a:lnTo>
                    <a:pt x="18" y="588"/>
                  </a:lnTo>
                  <a:lnTo>
                    <a:pt x="12" y="588"/>
                  </a:lnTo>
                  <a:lnTo>
                    <a:pt x="6" y="588"/>
                  </a:lnTo>
                  <a:lnTo>
                    <a:pt x="0" y="588"/>
                  </a:lnTo>
                  <a:close/>
                </a:path>
              </a:pathLst>
            </a:custGeom>
            <a:solidFill>
              <a:srgbClr val="FFFFFF"/>
            </a:solidFill>
            <a:ln w="9525">
              <a:noFill/>
              <a:round/>
              <a:headEnd/>
              <a:tailEnd/>
            </a:ln>
          </p:spPr>
          <p:txBody>
            <a:bodyPr/>
            <a:lstStyle/>
            <a:p>
              <a:endParaRPr lang="pt-BR"/>
            </a:p>
          </p:txBody>
        </p:sp>
        <p:sp>
          <p:nvSpPr>
            <p:cNvPr id="67600" name="Freeform 36"/>
            <p:cNvSpPr>
              <a:spLocks/>
            </p:cNvSpPr>
            <p:nvPr/>
          </p:nvSpPr>
          <p:spPr bwMode="auto">
            <a:xfrm>
              <a:off x="1115" y="2730"/>
              <a:ext cx="1044" cy="594"/>
            </a:xfrm>
            <a:custGeom>
              <a:avLst/>
              <a:gdLst>
                <a:gd name="T0" fmla="*/ 30 w 1044"/>
                <a:gd name="T1" fmla="*/ 594 h 594"/>
                <a:gd name="T2" fmla="*/ 60 w 1044"/>
                <a:gd name="T3" fmla="*/ 594 h 594"/>
                <a:gd name="T4" fmla="*/ 96 w 1044"/>
                <a:gd name="T5" fmla="*/ 594 h 594"/>
                <a:gd name="T6" fmla="*/ 132 w 1044"/>
                <a:gd name="T7" fmla="*/ 594 h 594"/>
                <a:gd name="T8" fmla="*/ 162 w 1044"/>
                <a:gd name="T9" fmla="*/ 588 h 594"/>
                <a:gd name="T10" fmla="*/ 198 w 1044"/>
                <a:gd name="T11" fmla="*/ 588 h 594"/>
                <a:gd name="T12" fmla="*/ 228 w 1044"/>
                <a:gd name="T13" fmla="*/ 582 h 594"/>
                <a:gd name="T14" fmla="*/ 264 w 1044"/>
                <a:gd name="T15" fmla="*/ 576 h 594"/>
                <a:gd name="T16" fmla="*/ 300 w 1044"/>
                <a:gd name="T17" fmla="*/ 564 h 594"/>
                <a:gd name="T18" fmla="*/ 330 w 1044"/>
                <a:gd name="T19" fmla="*/ 558 h 594"/>
                <a:gd name="T20" fmla="*/ 366 w 1044"/>
                <a:gd name="T21" fmla="*/ 552 h 594"/>
                <a:gd name="T22" fmla="*/ 396 w 1044"/>
                <a:gd name="T23" fmla="*/ 540 h 594"/>
                <a:gd name="T24" fmla="*/ 432 w 1044"/>
                <a:gd name="T25" fmla="*/ 528 h 594"/>
                <a:gd name="T26" fmla="*/ 462 w 1044"/>
                <a:gd name="T27" fmla="*/ 522 h 594"/>
                <a:gd name="T28" fmla="*/ 498 w 1044"/>
                <a:gd name="T29" fmla="*/ 504 h 594"/>
                <a:gd name="T30" fmla="*/ 534 w 1044"/>
                <a:gd name="T31" fmla="*/ 486 h 594"/>
                <a:gd name="T32" fmla="*/ 564 w 1044"/>
                <a:gd name="T33" fmla="*/ 462 h 594"/>
                <a:gd name="T34" fmla="*/ 600 w 1044"/>
                <a:gd name="T35" fmla="*/ 438 h 594"/>
                <a:gd name="T36" fmla="*/ 630 w 1044"/>
                <a:gd name="T37" fmla="*/ 408 h 594"/>
                <a:gd name="T38" fmla="*/ 666 w 1044"/>
                <a:gd name="T39" fmla="*/ 378 h 594"/>
                <a:gd name="T40" fmla="*/ 696 w 1044"/>
                <a:gd name="T41" fmla="*/ 348 h 594"/>
                <a:gd name="T42" fmla="*/ 732 w 1044"/>
                <a:gd name="T43" fmla="*/ 318 h 594"/>
                <a:gd name="T44" fmla="*/ 768 w 1044"/>
                <a:gd name="T45" fmla="*/ 294 h 594"/>
                <a:gd name="T46" fmla="*/ 798 w 1044"/>
                <a:gd name="T47" fmla="*/ 276 h 594"/>
                <a:gd name="T48" fmla="*/ 834 w 1044"/>
                <a:gd name="T49" fmla="*/ 258 h 594"/>
                <a:gd name="T50" fmla="*/ 864 w 1044"/>
                <a:gd name="T51" fmla="*/ 246 h 594"/>
                <a:gd name="T52" fmla="*/ 900 w 1044"/>
                <a:gd name="T53" fmla="*/ 228 h 594"/>
                <a:gd name="T54" fmla="*/ 936 w 1044"/>
                <a:gd name="T55" fmla="*/ 192 h 594"/>
                <a:gd name="T56" fmla="*/ 966 w 1044"/>
                <a:gd name="T57" fmla="*/ 138 h 594"/>
                <a:gd name="T58" fmla="*/ 1002 w 1044"/>
                <a:gd name="T59" fmla="*/ 78 h 594"/>
                <a:gd name="T60" fmla="*/ 1032 w 1044"/>
                <a:gd name="T61" fmla="*/ 18 h 594"/>
                <a:gd name="T62" fmla="*/ 1020 w 1044"/>
                <a:gd name="T63" fmla="*/ 36 h 594"/>
                <a:gd name="T64" fmla="*/ 990 w 1044"/>
                <a:gd name="T65" fmla="*/ 96 h 594"/>
                <a:gd name="T66" fmla="*/ 954 w 1044"/>
                <a:gd name="T67" fmla="*/ 156 h 594"/>
                <a:gd name="T68" fmla="*/ 924 w 1044"/>
                <a:gd name="T69" fmla="*/ 204 h 594"/>
                <a:gd name="T70" fmla="*/ 888 w 1044"/>
                <a:gd name="T71" fmla="*/ 234 h 594"/>
                <a:gd name="T72" fmla="*/ 858 w 1044"/>
                <a:gd name="T73" fmla="*/ 252 h 594"/>
                <a:gd name="T74" fmla="*/ 822 w 1044"/>
                <a:gd name="T75" fmla="*/ 264 h 594"/>
                <a:gd name="T76" fmla="*/ 786 w 1044"/>
                <a:gd name="T77" fmla="*/ 282 h 594"/>
                <a:gd name="T78" fmla="*/ 756 w 1044"/>
                <a:gd name="T79" fmla="*/ 300 h 594"/>
                <a:gd name="T80" fmla="*/ 720 w 1044"/>
                <a:gd name="T81" fmla="*/ 330 h 594"/>
                <a:gd name="T82" fmla="*/ 690 w 1044"/>
                <a:gd name="T83" fmla="*/ 360 h 594"/>
                <a:gd name="T84" fmla="*/ 654 w 1044"/>
                <a:gd name="T85" fmla="*/ 390 h 594"/>
                <a:gd name="T86" fmla="*/ 624 w 1044"/>
                <a:gd name="T87" fmla="*/ 420 h 594"/>
                <a:gd name="T88" fmla="*/ 588 w 1044"/>
                <a:gd name="T89" fmla="*/ 444 h 594"/>
                <a:gd name="T90" fmla="*/ 552 w 1044"/>
                <a:gd name="T91" fmla="*/ 474 h 594"/>
                <a:gd name="T92" fmla="*/ 522 w 1044"/>
                <a:gd name="T93" fmla="*/ 492 h 594"/>
                <a:gd name="T94" fmla="*/ 486 w 1044"/>
                <a:gd name="T95" fmla="*/ 510 h 594"/>
                <a:gd name="T96" fmla="*/ 456 w 1044"/>
                <a:gd name="T97" fmla="*/ 522 h 594"/>
                <a:gd name="T98" fmla="*/ 420 w 1044"/>
                <a:gd name="T99" fmla="*/ 534 h 594"/>
                <a:gd name="T100" fmla="*/ 390 w 1044"/>
                <a:gd name="T101" fmla="*/ 546 h 594"/>
                <a:gd name="T102" fmla="*/ 354 w 1044"/>
                <a:gd name="T103" fmla="*/ 552 h 594"/>
                <a:gd name="T104" fmla="*/ 318 w 1044"/>
                <a:gd name="T105" fmla="*/ 564 h 594"/>
                <a:gd name="T106" fmla="*/ 288 w 1044"/>
                <a:gd name="T107" fmla="*/ 570 h 594"/>
                <a:gd name="T108" fmla="*/ 252 w 1044"/>
                <a:gd name="T109" fmla="*/ 576 h 594"/>
                <a:gd name="T110" fmla="*/ 222 w 1044"/>
                <a:gd name="T111" fmla="*/ 582 h 594"/>
                <a:gd name="T112" fmla="*/ 186 w 1044"/>
                <a:gd name="T113" fmla="*/ 588 h 594"/>
                <a:gd name="T114" fmla="*/ 150 w 1044"/>
                <a:gd name="T115" fmla="*/ 588 h 594"/>
                <a:gd name="T116" fmla="*/ 120 w 1044"/>
                <a:gd name="T117" fmla="*/ 594 h 594"/>
                <a:gd name="T118" fmla="*/ 84 w 1044"/>
                <a:gd name="T119" fmla="*/ 594 h 594"/>
                <a:gd name="T120" fmla="*/ 54 w 1044"/>
                <a:gd name="T121" fmla="*/ 594 h 594"/>
                <a:gd name="T122" fmla="*/ 18 w 1044"/>
                <a:gd name="T123" fmla="*/ 588 h 5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594"/>
                <a:gd name="T188" fmla="*/ 1044 w 1044"/>
                <a:gd name="T189" fmla="*/ 594 h 5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594">
                  <a:moveTo>
                    <a:pt x="0" y="588"/>
                  </a:moveTo>
                  <a:lnTo>
                    <a:pt x="0" y="588"/>
                  </a:lnTo>
                  <a:lnTo>
                    <a:pt x="6" y="588"/>
                  </a:lnTo>
                  <a:lnTo>
                    <a:pt x="12" y="588"/>
                  </a:lnTo>
                  <a:lnTo>
                    <a:pt x="18" y="588"/>
                  </a:lnTo>
                  <a:lnTo>
                    <a:pt x="24" y="588"/>
                  </a:lnTo>
                  <a:lnTo>
                    <a:pt x="30" y="588"/>
                  </a:lnTo>
                  <a:lnTo>
                    <a:pt x="30" y="594"/>
                  </a:lnTo>
                  <a:lnTo>
                    <a:pt x="36" y="594"/>
                  </a:lnTo>
                  <a:lnTo>
                    <a:pt x="42" y="594"/>
                  </a:lnTo>
                  <a:lnTo>
                    <a:pt x="48" y="594"/>
                  </a:lnTo>
                  <a:lnTo>
                    <a:pt x="54" y="594"/>
                  </a:lnTo>
                  <a:lnTo>
                    <a:pt x="60" y="594"/>
                  </a:lnTo>
                  <a:lnTo>
                    <a:pt x="66" y="594"/>
                  </a:lnTo>
                  <a:lnTo>
                    <a:pt x="72" y="594"/>
                  </a:lnTo>
                  <a:lnTo>
                    <a:pt x="78" y="594"/>
                  </a:lnTo>
                  <a:lnTo>
                    <a:pt x="84" y="594"/>
                  </a:lnTo>
                  <a:lnTo>
                    <a:pt x="90" y="594"/>
                  </a:lnTo>
                  <a:lnTo>
                    <a:pt x="96" y="594"/>
                  </a:lnTo>
                  <a:lnTo>
                    <a:pt x="102" y="594"/>
                  </a:lnTo>
                  <a:lnTo>
                    <a:pt x="108" y="594"/>
                  </a:lnTo>
                  <a:lnTo>
                    <a:pt x="114" y="594"/>
                  </a:lnTo>
                  <a:lnTo>
                    <a:pt x="120" y="594"/>
                  </a:lnTo>
                  <a:lnTo>
                    <a:pt x="126" y="594"/>
                  </a:lnTo>
                  <a:lnTo>
                    <a:pt x="132" y="594"/>
                  </a:lnTo>
                  <a:lnTo>
                    <a:pt x="138" y="594"/>
                  </a:lnTo>
                  <a:lnTo>
                    <a:pt x="138" y="588"/>
                  </a:lnTo>
                  <a:lnTo>
                    <a:pt x="144" y="588"/>
                  </a:lnTo>
                  <a:lnTo>
                    <a:pt x="150" y="588"/>
                  </a:lnTo>
                  <a:lnTo>
                    <a:pt x="156" y="588"/>
                  </a:lnTo>
                  <a:lnTo>
                    <a:pt x="162" y="588"/>
                  </a:lnTo>
                  <a:lnTo>
                    <a:pt x="168" y="588"/>
                  </a:lnTo>
                  <a:lnTo>
                    <a:pt x="174" y="588"/>
                  </a:lnTo>
                  <a:lnTo>
                    <a:pt x="180" y="588"/>
                  </a:lnTo>
                  <a:lnTo>
                    <a:pt x="186" y="588"/>
                  </a:lnTo>
                  <a:lnTo>
                    <a:pt x="192" y="588"/>
                  </a:lnTo>
                  <a:lnTo>
                    <a:pt x="198" y="588"/>
                  </a:lnTo>
                  <a:lnTo>
                    <a:pt x="198" y="582"/>
                  </a:lnTo>
                  <a:lnTo>
                    <a:pt x="204" y="582"/>
                  </a:lnTo>
                  <a:lnTo>
                    <a:pt x="210" y="582"/>
                  </a:lnTo>
                  <a:lnTo>
                    <a:pt x="216" y="582"/>
                  </a:lnTo>
                  <a:lnTo>
                    <a:pt x="222" y="582"/>
                  </a:lnTo>
                  <a:lnTo>
                    <a:pt x="228" y="582"/>
                  </a:lnTo>
                  <a:lnTo>
                    <a:pt x="234" y="582"/>
                  </a:lnTo>
                  <a:lnTo>
                    <a:pt x="234" y="576"/>
                  </a:lnTo>
                  <a:lnTo>
                    <a:pt x="240" y="576"/>
                  </a:lnTo>
                  <a:lnTo>
                    <a:pt x="246" y="576"/>
                  </a:lnTo>
                  <a:lnTo>
                    <a:pt x="252" y="576"/>
                  </a:lnTo>
                  <a:lnTo>
                    <a:pt x="258" y="576"/>
                  </a:lnTo>
                  <a:lnTo>
                    <a:pt x="264" y="576"/>
                  </a:lnTo>
                  <a:lnTo>
                    <a:pt x="270" y="570"/>
                  </a:lnTo>
                  <a:lnTo>
                    <a:pt x="276" y="570"/>
                  </a:lnTo>
                  <a:lnTo>
                    <a:pt x="282" y="570"/>
                  </a:lnTo>
                  <a:lnTo>
                    <a:pt x="288" y="570"/>
                  </a:lnTo>
                  <a:lnTo>
                    <a:pt x="294" y="570"/>
                  </a:lnTo>
                  <a:lnTo>
                    <a:pt x="300" y="564"/>
                  </a:lnTo>
                  <a:lnTo>
                    <a:pt x="306" y="564"/>
                  </a:lnTo>
                  <a:lnTo>
                    <a:pt x="312" y="564"/>
                  </a:lnTo>
                  <a:lnTo>
                    <a:pt x="318" y="564"/>
                  </a:lnTo>
                  <a:lnTo>
                    <a:pt x="324" y="564"/>
                  </a:lnTo>
                  <a:lnTo>
                    <a:pt x="324" y="558"/>
                  </a:lnTo>
                  <a:lnTo>
                    <a:pt x="330" y="558"/>
                  </a:lnTo>
                  <a:lnTo>
                    <a:pt x="336" y="558"/>
                  </a:lnTo>
                  <a:lnTo>
                    <a:pt x="342" y="558"/>
                  </a:lnTo>
                  <a:lnTo>
                    <a:pt x="348" y="558"/>
                  </a:lnTo>
                  <a:lnTo>
                    <a:pt x="348" y="552"/>
                  </a:lnTo>
                  <a:lnTo>
                    <a:pt x="354" y="552"/>
                  </a:lnTo>
                  <a:lnTo>
                    <a:pt x="360" y="552"/>
                  </a:lnTo>
                  <a:lnTo>
                    <a:pt x="366" y="552"/>
                  </a:lnTo>
                  <a:lnTo>
                    <a:pt x="366" y="546"/>
                  </a:lnTo>
                  <a:lnTo>
                    <a:pt x="372" y="546"/>
                  </a:lnTo>
                  <a:lnTo>
                    <a:pt x="378" y="546"/>
                  </a:lnTo>
                  <a:lnTo>
                    <a:pt x="384" y="546"/>
                  </a:lnTo>
                  <a:lnTo>
                    <a:pt x="390" y="546"/>
                  </a:lnTo>
                  <a:lnTo>
                    <a:pt x="390" y="540"/>
                  </a:lnTo>
                  <a:lnTo>
                    <a:pt x="396" y="540"/>
                  </a:lnTo>
                  <a:lnTo>
                    <a:pt x="402" y="540"/>
                  </a:lnTo>
                  <a:lnTo>
                    <a:pt x="408" y="540"/>
                  </a:lnTo>
                  <a:lnTo>
                    <a:pt x="408" y="534"/>
                  </a:lnTo>
                  <a:lnTo>
                    <a:pt x="414" y="534"/>
                  </a:lnTo>
                  <a:lnTo>
                    <a:pt x="420" y="534"/>
                  </a:lnTo>
                  <a:lnTo>
                    <a:pt x="426" y="534"/>
                  </a:lnTo>
                  <a:lnTo>
                    <a:pt x="432" y="528"/>
                  </a:lnTo>
                  <a:lnTo>
                    <a:pt x="438" y="528"/>
                  </a:lnTo>
                  <a:lnTo>
                    <a:pt x="444" y="528"/>
                  </a:lnTo>
                  <a:lnTo>
                    <a:pt x="450" y="522"/>
                  </a:lnTo>
                  <a:lnTo>
                    <a:pt x="456" y="522"/>
                  </a:lnTo>
                  <a:lnTo>
                    <a:pt x="462" y="522"/>
                  </a:lnTo>
                  <a:lnTo>
                    <a:pt x="468" y="516"/>
                  </a:lnTo>
                  <a:lnTo>
                    <a:pt x="474" y="516"/>
                  </a:lnTo>
                  <a:lnTo>
                    <a:pt x="480" y="510"/>
                  </a:lnTo>
                  <a:lnTo>
                    <a:pt x="486" y="510"/>
                  </a:lnTo>
                  <a:lnTo>
                    <a:pt x="492" y="510"/>
                  </a:lnTo>
                  <a:lnTo>
                    <a:pt x="492" y="504"/>
                  </a:lnTo>
                  <a:lnTo>
                    <a:pt x="498" y="504"/>
                  </a:lnTo>
                  <a:lnTo>
                    <a:pt x="504" y="504"/>
                  </a:lnTo>
                  <a:lnTo>
                    <a:pt x="504" y="498"/>
                  </a:lnTo>
                  <a:lnTo>
                    <a:pt x="510" y="498"/>
                  </a:lnTo>
                  <a:lnTo>
                    <a:pt x="516" y="498"/>
                  </a:lnTo>
                  <a:lnTo>
                    <a:pt x="516" y="492"/>
                  </a:lnTo>
                  <a:lnTo>
                    <a:pt x="522" y="492"/>
                  </a:lnTo>
                  <a:lnTo>
                    <a:pt x="528" y="492"/>
                  </a:lnTo>
                  <a:lnTo>
                    <a:pt x="528" y="486"/>
                  </a:lnTo>
                  <a:lnTo>
                    <a:pt x="534" y="486"/>
                  </a:lnTo>
                  <a:lnTo>
                    <a:pt x="540" y="480"/>
                  </a:lnTo>
                  <a:lnTo>
                    <a:pt x="546" y="480"/>
                  </a:lnTo>
                  <a:lnTo>
                    <a:pt x="546" y="474"/>
                  </a:lnTo>
                  <a:lnTo>
                    <a:pt x="552" y="474"/>
                  </a:lnTo>
                  <a:lnTo>
                    <a:pt x="558" y="468"/>
                  </a:lnTo>
                  <a:lnTo>
                    <a:pt x="564" y="468"/>
                  </a:lnTo>
                  <a:lnTo>
                    <a:pt x="564" y="462"/>
                  </a:lnTo>
                  <a:lnTo>
                    <a:pt x="570" y="462"/>
                  </a:lnTo>
                  <a:lnTo>
                    <a:pt x="576" y="456"/>
                  </a:lnTo>
                  <a:lnTo>
                    <a:pt x="582" y="456"/>
                  </a:lnTo>
                  <a:lnTo>
                    <a:pt x="582" y="450"/>
                  </a:lnTo>
                  <a:lnTo>
                    <a:pt x="588" y="450"/>
                  </a:lnTo>
                  <a:lnTo>
                    <a:pt x="588" y="444"/>
                  </a:lnTo>
                  <a:lnTo>
                    <a:pt x="594" y="444"/>
                  </a:lnTo>
                  <a:lnTo>
                    <a:pt x="594" y="438"/>
                  </a:lnTo>
                  <a:lnTo>
                    <a:pt x="600" y="438"/>
                  </a:lnTo>
                  <a:lnTo>
                    <a:pt x="606" y="432"/>
                  </a:lnTo>
                  <a:lnTo>
                    <a:pt x="612" y="426"/>
                  </a:lnTo>
                  <a:lnTo>
                    <a:pt x="618" y="426"/>
                  </a:lnTo>
                  <a:lnTo>
                    <a:pt x="618" y="420"/>
                  </a:lnTo>
                  <a:lnTo>
                    <a:pt x="624" y="420"/>
                  </a:lnTo>
                  <a:lnTo>
                    <a:pt x="624" y="414"/>
                  </a:lnTo>
                  <a:lnTo>
                    <a:pt x="630" y="414"/>
                  </a:lnTo>
                  <a:lnTo>
                    <a:pt x="630" y="408"/>
                  </a:lnTo>
                  <a:lnTo>
                    <a:pt x="636" y="408"/>
                  </a:lnTo>
                  <a:lnTo>
                    <a:pt x="636" y="402"/>
                  </a:lnTo>
                  <a:lnTo>
                    <a:pt x="642" y="402"/>
                  </a:lnTo>
                  <a:lnTo>
                    <a:pt x="642" y="396"/>
                  </a:lnTo>
                  <a:lnTo>
                    <a:pt x="648" y="396"/>
                  </a:lnTo>
                  <a:lnTo>
                    <a:pt x="648" y="390"/>
                  </a:lnTo>
                  <a:lnTo>
                    <a:pt x="654" y="390"/>
                  </a:lnTo>
                  <a:lnTo>
                    <a:pt x="660" y="384"/>
                  </a:lnTo>
                  <a:lnTo>
                    <a:pt x="666" y="384"/>
                  </a:lnTo>
                  <a:lnTo>
                    <a:pt x="666" y="378"/>
                  </a:lnTo>
                  <a:lnTo>
                    <a:pt x="672" y="378"/>
                  </a:lnTo>
                  <a:lnTo>
                    <a:pt x="672" y="372"/>
                  </a:lnTo>
                  <a:lnTo>
                    <a:pt x="678" y="372"/>
                  </a:lnTo>
                  <a:lnTo>
                    <a:pt x="678" y="366"/>
                  </a:lnTo>
                  <a:lnTo>
                    <a:pt x="684" y="366"/>
                  </a:lnTo>
                  <a:lnTo>
                    <a:pt x="684" y="360"/>
                  </a:lnTo>
                  <a:lnTo>
                    <a:pt x="690" y="360"/>
                  </a:lnTo>
                  <a:lnTo>
                    <a:pt x="690" y="354"/>
                  </a:lnTo>
                  <a:lnTo>
                    <a:pt x="696" y="354"/>
                  </a:lnTo>
                  <a:lnTo>
                    <a:pt x="696" y="348"/>
                  </a:lnTo>
                  <a:lnTo>
                    <a:pt x="702" y="348"/>
                  </a:lnTo>
                  <a:lnTo>
                    <a:pt x="702" y="342"/>
                  </a:lnTo>
                  <a:lnTo>
                    <a:pt x="708" y="342"/>
                  </a:lnTo>
                  <a:lnTo>
                    <a:pt x="714" y="336"/>
                  </a:lnTo>
                  <a:lnTo>
                    <a:pt x="720" y="330"/>
                  </a:lnTo>
                  <a:lnTo>
                    <a:pt x="726" y="324"/>
                  </a:lnTo>
                  <a:lnTo>
                    <a:pt x="732" y="324"/>
                  </a:lnTo>
                  <a:lnTo>
                    <a:pt x="732" y="318"/>
                  </a:lnTo>
                  <a:lnTo>
                    <a:pt x="738" y="318"/>
                  </a:lnTo>
                  <a:lnTo>
                    <a:pt x="738" y="312"/>
                  </a:lnTo>
                  <a:lnTo>
                    <a:pt x="744" y="312"/>
                  </a:lnTo>
                  <a:lnTo>
                    <a:pt x="744" y="306"/>
                  </a:lnTo>
                  <a:lnTo>
                    <a:pt x="750" y="306"/>
                  </a:lnTo>
                  <a:lnTo>
                    <a:pt x="756" y="306"/>
                  </a:lnTo>
                  <a:lnTo>
                    <a:pt x="756" y="300"/>
                  </a:lnTo>
                  <a:lnTo>
                    <a:pt x="762" y="300"/>
                  </a:lnTo>
                  <a:lnTo>
                    <a:pt x="762" y="294"/>
                  </a:lnTo>
                  <a:lnTo>
                    <a:pt x="768" y="294"/>
                  </a:lnTo>
                  <a:lnTo>
                    <a:pt x="774" y="288"/>
                  </a:lnTo>
                  <a:lnTo>
                    <a:pt x="780" y="288"/>
                  </a:lnTo>
                  <a:lnTo>
                    <a:pt x="780" y="282"/>
                  </a:lnTo>
                  <a:lnTo>
                    <a:pt x="786" y="282"/>
                  </a:lnTo>
                  <a:lnTo>
                    <a:pt x="792" y="276"/>
                  </a:lnTo>
                  <a:lnTo>
                    <a:pt x="798" y="276"/>
                  </a:lnTo>
                  <a:lnTo>
                    <a:pt x="804" y="270"/>
                  </a:lnTo>
                  <a:lnTo>
                    <a:pt x="810" y="270"/>
                  </a:lnTo>
                  <a:lnTo>
                    <a:pt x="816" y="264"/>
                  </a:lnTo>
                  <a:lnTo>
                    <a:pt x="822" y="264"/>
                  </a:lnTo>
                  <a:lnTo>
                    <a:pt x="828" y="258"/>
                  </a:lnTo>
                  <a:lnTo>
                    <a:pt x="834" y="258"/>
                  </a:lnTo>
                  <a:lnTo>
                    <a:pt x="840" y="258"/>
                  </a:lnTo>
                  <a:lnTo>
                    <a:pt x="846" y="252"/>
                  </a:lnTo>
                  <a:lnTo>
                    <a:pt x="852" y="252"/>
                  </a:lnTo>
                  <a:lnTo>
                    <a:pt x="858" y="252"/>
                  </a:lnTo>
                  <a:lnTo>
                    <a:pt x="858" y="246"/>
                  </a:lnTo>
                  <a:lnTo>
                    <a:pt x="864" y="246"/>
                  </a:lnTo>
                  <a:lnTo>
                    <a:pt x="870" y="246"/>
                  </a:lnTo>
                  <a:lnTo>
                    <a:pt x="870" y="240"/>
                  </a:lnTo>
                  <a:lnTo>
                    <a:pt x="876" y="240"/>
                  </a:lnTo>
                  <a:lnTo>
                    <a:pt x="882" y="240"/>
                  </a:lnTo>
                  <a:lnTo>
                    <a:pt x="882" y="234"/>
                  </a:lnTo>
                  <a:lnTo>
                    <a:pt x="888" y="234"/>
                  </a:lnTo>
                  <a:lnTo>
                    <a:pt x="894" y="234"/>
                  </a:lnTo>
                  <a:lnTo>
                    <a:pt x="894" y="228"/>
                  </a:lnTo>
                  <a:lnTo>
                    <a:pt x="900" y="228"/>
                  </a:lnTo>
                  <a:lnTo>
                    <a:pt x="900" y="222"/>
                  </a:lnTo>
                  <a:lnTo>
                    <a:pt x="906" y="222"/>
                  </a:lnTo>
                  <a:lnTo>
                    <a:pt x="912" y="216"/>
                  </a:lnTo>
                  <a:lnTo>
                    <a:pt x="918" y="210"/>
                  </a:lnTo>
                  <a:lnTo>
                    <a:pt x="924" y="204"/>
                  </a:lnTo>
                  <a:lnTo>
                    <a:pt x="924" y="198"/>
                  </a:lnTo>
                  <a:lnTo>
                    <a:pt x="930" y="198"/>
                  </a:lnTo>
                  <a:lnTo>
                    <a:pt x="930" y="192"/>
                  </a:lnTo>
                  <a:lnTo>
                    <a:pt x="936" y="192"/>
                  </a:lnTo>
                  <a:lnTo>
                    <a:pt x="936" y="186"/>
                  </a:lnTo>
                  <a:lnTo>
                    <a:pt x="942" y="186"/>
                  </a:lnTo>
                  <a:lnTo>
                    <a:pt x="942" y="180"/>
                  </a:lnTo>
                  <a:lnTo>
                    <a:pt x="948" y="174"/>
                  </a:lnTo>
                  <a:lnTo>
                    <a:pt x="948" y="168"/>
                  </a:lnTo>
                  <a:lnTo>
                    <a:pt x="954" y="162"/>
                  </a:lnTo>
                  <a:lnTo>
                    <a:pt x="954" y="156"/>
                  </a:lnTo>
                  <a:lnTo>
                    <a:pt x="960" y="156"/>
                  </a:lnTo>
                  <a:lnTo>
                    <a:pt x="960" y="150"/>
                  </a:lnTo>
                  <a:lnTo>
                    <a:pt x="966" y="144"/>
                  </a:lnTo>
                  <a:lnTo>
                    <a:pt x="966" y="138"/>
                  </a:lnTo>
                  <a:lnTo>
                    <a:pt x="972" y="132"/>
                  </a:lnTo>
                  <a:lnTo>
                    <a:pt x="972" y="126"/>
                  </a:lnTo>
                  <a:lnTo>
                    <a:pt x="978" y="120"/>
                  </a:lnTo>
                  <a:lnTo>
                    <a:pt x="984" y="114"/>
                  </a:lnTo>
                  <a:lnTo>
                    <a:pt x="984" y="108"/>
                  </a:lnTo>
                  <a:lnTo>
                    <a:pt x="990" y="102"/>
                  </a:lnTo>
                  <a:lnTo>
                    <a:pt x="990" y="96"/>
                  </a:lnTo>
                  <a:lnTo>
                    <a:pt x="996" y="90"/>
                  </a:lnTo>
                  <a:lnTo>
                    <a:pt x="996" y="84"/>
                  </a:lnTo>
                  <a:lnTo>
                    <a:pt x="1002" y="78"/>
                  </a:lnTo>
                  <a:lnTo>
                    <a:pt x="1002" y="72"/>
                  </a:lnTo>
                  <a:lnTo>
                    <a:pt x="1008" y="66"/>
                  </a:lnTo>
                  <a:lnTo>
                    <a:pt x="1008" y="60"/>
                  </a:lnTo>
                  <a:lnTo>
                    <a:pt x="1014" y="54"/>
                  </a:lnTo>
                  <a:lnTo>
                    <a:pt x="1014" y="48"/>
                  </a:lnTo>
                  <a:lnTo>
                    <a:pt x="1020" y="42"/>
                  </a:lnTo>
                  <a:lnTo>
                    <a:pt x="1020" y="36"/>
                  </a:lnTo>
                  <a:lnTo>
                    <a:pt x="1026" y="30"/>
                  </a:lnTo>
                  <a:lnTo>
                    <a:pt x="1032" y="24"/>
                  </a:lnTo>
                  <a:lnTo>
                    <a:pt x="1032" y="18"/>
                  </a:lnTo>
                  <a:lnTo>
                    <a:pt x="1038" y="12"/>
                  </a:lnTo>
                  <a:lnTo>
                    <a:pt x="1038" y="6"/>
                  </a:lnTo>
                  <a:lnTo>
                    <a:pt x="1044" y="0"/>
                  </a:lnTo>
                  <a:lnTo>
                    <a:pt x="1038" y="6"/>
                  </a:lnTo>
                  <a:lnTo>
                    <a:pt x="1038" y="12"/>
                  </a:lnTo>
                  <a:lnTo>
                    <a:pt x="1032" y="18"/>
                  </a:lnTo>
                  <a:lnTo>
                    <a:pt x="1032" y="24"/>
                  </a:lnTo>
                  <a:lnTo>
                    <a:pt x="1026" y="30"/>
                  </a:lnTo>
                  <a:lnTo>
                    <a:pt x="1020" y="36"/>
                  </a:lnTo>
                  <a:lnTo>
                    <a:pt x="1020" y="42"/>
                  </a:lnTo>
                  <a:lnTo>
                    <a:pt x="1014" y="48"/>
                  </a:lnTo>
                  <a:lnTo>
                    <a:pt x="1014" y="54"/>
                  </a:lnTo>
                  <a:lnTo>
                    <a:pt x="1008" y="60"/>
                  </a:lnTo>
                  <a:lnTo>
                    <a:pt x="1008" y="66"/>
                  </a:lnTo>
                  <a:lnTo>
                    <a:pt x="1002" y="72"/>
                  </a:lnTo>
                  <a:lnTo>
                    <a:pt x="1002" y="78"/>
                  </a:lnTo>
                  <a:lnTo>
                    <a:pt x="996" y="84"/>
                  </a:lnTo>
                  <a:lnTo>
                    <a:pt x="996" y="90"/>
                  </a:lnTo>
                  <a:lnTo>
                    <a:pt x="990" y="96"/>
                  </a:lnTo>
                  <a:lnTo>
                    <a:pt x="990" y="102"/>
                  </a:lnTo>
                  <a:lnTo>
                    <a:pt x="984" y="108"/>
                  </a:lnTo>
                  <a:lnTo>
                    <a:pt x="984" y="114"/>
                  </a:lnTo>
                  <a:lnTo>
                    <a:pt x="978" y="120"/>
                  </a:lnTo>
                  <a:lnTo>
                    <a:pt x="972" y="126"/>
                  </a:lnTo>
                  <a:lnTo>
                    <a:pt x="972" y="132"/>
                  </a:lnTo>
                  <a:lnTo>
                    <a:pt x="966" y="138"/>
                  </a:lnTo>
                  <a:lnTo>
                    <a:pt x="966" y="144"/>
                  </a:lnTo>
                  <a:lnTo>
                    <a:pt x="960" y="150"/>
                  </a:lnTo>
                  <a:lnTo>
                    <a:pt x="960" y="156"/>
                  </a:lnTo>
                  <a:lnTo>
                    <a:pt x="954" y="156"/>
                  </a:lnTo>
                  <a:lnTo>
                    <a:pt x="954" y="162"/>
                  </a:lnTo>
                  <a:lnTo>
                    <a:pt x="948" y="168"/>
                  </a:lnTo>
                  <a:lnTo>
                    <a:pt x="948" y="174"/>
                  </a:lnTo>
                  <a:lnTo>
                    <a:pt x="942" y="180"/>
                  </a:lnTo>
                  <a:lnTo>
                    <a:pt x="942" y="186"/>
                  </a:lnTo>
                  <a:lnTo>
                    <a:pt x="936" y="186"/>
                  </a:lnTo>
                  <a:lnTo>
                    <a:pt x="936" y="192"/>
                  </a:lnTo>
                  <a:lnTo>
                    <a:pt x="930" y="192"/>
                  </a:lnTo>
                  <a:lnTo>
                    <a:pt x="930" y="198"/>
                  </a:lnTo>
                  <a:lnTo>
                    <a:pt x="924" y="198"/>
                  </a:lnTo>
                  <a:lnTo>
                    <a:pt x="924" y="204"/>
                  </a:lnTo>
                  <a:lnTo>
                    <a:pt x="918" y="210"/>
                  </a:lnTo>
                  <a:lnTo>
                    <a:pt x="912" y="216"/>
                  </a:lnTo>
                  <a:lnTo>
                    <a:pt x="906" y="222"/>
                  </a:lnTo>
                  <a:lnTo>
                    <a:pt x="900" y="222"/>
                  </a:lnTo>
                  <a:lnTo>
                    <a:pt x="900" y="228"/>
                  </a:lnTo>
                  <a:lnTo>
                    <a:pt x="894" y="228"/>
                  </a:lnTo>
                  <a:lnTo>
                    <a:pt x="894" y="234"/>
                  </a:lnTo>
                  <a:lnTo>
                    <a:pt x="888" y="234"/>
                  </a:lnTo>
                  <a:lnTo>
                    <a:pt x="882" y="234"/>
                  </a:lnTo>
                  <a:lnTo>
                    <a:pt x="882" y="240"/>
                  </a:lnTo>
                  <a:lnTo>
                    <a:pt x="876" y="240"/>
                  </a:lnTo>
                  <a:lnTo>
                    <a:pt x="870" y="240"/>
                  </a:lnTo>
                  <a:lnTo>
                    <a:pt x="870" y="246"/>
                  </a:lnTo>
                  <a:lnTo>
                    <a:pt x="864" y="246"/>
                  </a:lnTo>
                  <a:lnTo>
                    <a:pt x="858" y="246"/>
                  </a:lnTo>
                  <a:lnTo>
                    <a:pt x="858" y="252"/>
                  </a:lnTo>
                  <a:lnTo>
                    <a:pt x="852" y="252"/>
                  </a:lnTo>
                  <a:lnTo>
                    <a:pt x="846" y="252"/>
                  </a:lnTo>
                  <a:lnTo>
                    <a:pt x="840" y="258"/>
                  </a:lnTo>
                  <a:lnTo>
                    <a:pt x="834" y="258"/>
                  </a:lnTo>
                  <a:lnTo>
                    <a:pt x="828" y="258"/>
                  </a:lnTo>
                  <a:lnTo>
                    <a:pt x="822" y="264"/>
                  </a:lnTo>
                  <a:lnTo>
                    <a:pt x="816" y="264"/>
                  </a:lnTo>
                  <a:lnTo>
                    <a:pt x="810" y="270"/>
                  </a:lnTo>
                  <a:lnTo>
                    <a:pt x="804" y="270"/>
                  </a:lnTo>
                  <a:lnTo>
                    <a:pt x="798" y="276"/>
                  </a:lnTo>
                  <a:lnTo>
                    <a:pt x="792" y="276"/>
                  </a:lnTo>
                  <a:lnTo>
                    <a:pt x="786" y="282"/>
                  </a:lnTo>
                  <a:lnTo>
                    <a:pt x="780" y="282"/>
                  </a:lnTo>
                  <a:lnTo>
                    <a:pt x="780" y="288"/>
                  </a:lnTo>
                  <a:lnTo>
                    <a:pt x="774" y="288"/>
                  </a:lnTo>
                  <a:lnTo>
                    <a:pt x="768" y="294"/>
                  </a:lnTo>
                  <a:lnTo>
                    <a:pt x="762" y="294"/>
                  </a:lnTo>
                  <a:lnTo>
                    <a:pt x="762" y="300"/>
                  </a:lnTo>
                  <a:lnTo>
                    <a:pt x="756" y="300"/>
                  </a:lnTo>
                  <a:lnTo>
                    <a:pt x="756" y="306"/>
                  </a:lnTo>
                  <a:lnTo>
                    <a:pt x="750" y="306"/>
                  </a:lnTo>
                  <a:lnTo>
                    <a:pt x="744" y="306"/>
                  </a:lnTo>
                  <a:lnTo>
                    <a:pt x="744" y="312"/>
                  </a:lnTo>
                  <a:lnTo>
                    <a:pt x="738" y="312"/>
                  </a:lnTo>
                  <a:lnTo>
                    <a:pt x="738" y="318"/>
                  </a:lnTo>
                  <a:lnTo>
                    <a:pt x="732" y="318"/>
                  </a:lnTo>
                  <a:lnTo>
                    <a:pt x="732" y="324"/>
                  </a:lnTo>
                  <a:lnTo>
                    <a:pt x="726" y="324"/>
                  </a:lnTo>
                  <a:lnTo>
                    <a:pt x="720" y="330"/>
                  </a:lnTo>
                  <a:lnTo>
                    <a:pt x="714" y="336"/>
                  </a:lnTo>
                  <a:lnTo>
                    <a:pt x="708" y="342"/>
                  </a:lnTo>
                  <a:lnTo>
                    <a:pt x="702" y="342"/>
                  </a:lnTo>
                  <a:lnTo>
                    <a:pt x="702" y="348"/>
                  </a:lnTo>
                  <a:lnTo>
                    <a:pt x="696" y="348"/>
                  </a:lnTo>
                  <a:lnTo>
                    <a:pt x="696" y="354"/>
                  </a:lnTo>
                  <a:lnTo>
                    <a:pt x="690" y="354"/>
                  </a:lnTo>
                  <a:lnTo>
                    <a:pt x="690" y="360"/>
                  </a:lnTo>
                  <a:lnTo>
                    <a:pt x="684" y="360"/>
                  </a:lnTo>
                  <a:lnTo>
                    <a:pt x="684" y="366"/>
                  </a:lnTo>
                  <a:lnTo>
                    <a:pt x="678" y="366"/>
                  </a:lnTo>
                  <a:lnTo>
                    <a:pt x="678" y="372"/>
                  </a:lnTo>
                  <a:lnTo>
                    <a:pt x="672" y="372"/>
                  </a:lnTo>
                  <a:lnTo>
                    <a:pt x="672" y="378"/>
                  </a:lnTo>
                  <a:lnTo>
                    <a:pt x="666" y="378"/>
                  </a:lnTo>
                  <a:lnTo>
                    <a:pt x="666" y="384"/>
                  </a:lnTo>
                  <a:lnTo>
                    <a:pt x="660" y="384"/>
                  </a:lnTo>
                  <a:lnTo>
                    <a:pt x="654" y="390"/>
                  </a:lnTo>
                  <a:lnTo>
                    <a:pt x="648" y="390"/>
                  </a:lnTo>
                  <a:lnTo>
                    <a:pt x="648" y="396"/>
                  </a:lnTo>
                  <a:lnTo>
                    <a:pt x="642" y="396"/>
                  </a:lnTo>
                  <a:lnTo>
                    <a:pt x="642" y="402"/>
                  </a:lnTo>
                  <a:lnTo>
                    <a:pt x="636" y="402"/>
                  </a:lnTo>
                  <a:lnTo>
                    <a:pt x="636" y="408"/>
                  </a:lnTo>
                  <a:lnTo>
                    <a:pt x="630" y="408"/>
                  </a:lnTo>
                  <a:lnTo>
                    <a:pt x="630" y="414"/>
                  </a:lnTo>
                  <a:lnTo>
                    <a:pt x="624" y="414"/>
                  </a:lnTo>
                  <a:lnTo>
                    <a:pt x="624" y="420"/>
                  </a:lnTo>
                  <a:lnTo>
                    <a:pt x="618" y="420"/>
                  </a:lnTo>
                  <a:lnTo>
                    <a:pt x="618" y="426"/>
                  </a:lnTo>
                  <a:lnTo>
                    <a:pt x="612" y="426"/>
                  </a:lnTo>
                  <a:lnTo>
                    <a:pt x="606" y="432"/>
                  </a:lnTo>
                  <a:lnTo>
                    <a:pt x="600" y="438"/>
                  </a:lnTo>
                  <a:lnTo>
                    <a:pt x="594" y="438"/>
                  </a:lnTo>
                  <a:lnTo>
                    <a:pt x="594" y="444"/>
                  </a:lnTo>
                  <a:lnTo>
                    <a:pt x="588" y="444"/>
                  </a:lnTo>
                  <a:lnTo>
                    <a:pt x="588" y="450"/>
                  </a:lnTo>
                  <a:lnTo>
                    <a:pt x="582" y="450"/>
                  </a:lnTo>
                  <a:lnTo>
                    <a:pt x="582" y="456"/>
                  </a:lnTo>
                  <a:lnTo>
                    <a:pt x="576" y="456"/>
                  </a:lnTo>
                  <a:lnTo>
                    <a:pt x="570" y="462"/>
                  </a:lnTo>
                  <a:lnTo>
                    <a:pt x="564" y="462"/>
                  </a:lnTo>
                  <a:lnTo>
                    <a:pt x="564" y="468"/>
                  </a:lnTo>
                  <a:lnTo>
                    <a:pt x="558" y="468"/>
                  </a:lnTo>
                  <a:lnTo>
                    <a:pt x="552" y="474"/>
                  </a:lnTo>
                  <a:lnTo>
                    <a:pt x="546" y="474"/>
                  </a:lnTo>
                  <a:lnTo>
                    <a:pt x="546" y="480"/>
                  </a:lnTo>
                  <a:lnTo>
                    <a:pt x="540" y="480"/>
                  </a:lnTo>
                  <a:lnTo>
                    <a:pt x="534" y="486"/>
                  </a:lnTo>
                  <a:lnTo>
                    <a:pt x="528" y="486"/>
                  </a:lnTo>
                  <a:lnTo>
                    <a:pt x="528" y="492"/>
                  </a:lnTo>
                  <a:lnTo>
                    <a:pt x="522" y="492"/>
                  </a:lnTo>
                  <a:lnTo>
                    <a:pt x="516" y="492"/>
                  </a:lnTo>
                  <a:lnTo>
                    <a:pt x="516" y="498"/>
                  </a:lnTo>
                  <a:lnTo>
                    <a:pt x="510" y="498"/>
                  </a:lnTo>
                  <a:lnTo>
                    <a:pt x="504" y="498"/>
                  </a:lnTo>
                  <a:lnTo>
                    <a:pt x="504" y="504"/>
                  </a:lnTo>
                  <a:lnTo>
                    <a:pt x="498" y="504"/>
                  </a:lnTo>
                  <a:lnTo>
                    <a:pt x="492" y="504"/>
                  </a:lnTo>
                  <a:lnTo>
                    <a:pt x="492" y="510"/>
                  </a:lnTo>
                  <a:lnTo>
                    <a:pt x="486" y="510"/>
                  </a:lnTo>
                  <a:lnTo>
                    <a:pt x="480" y="510"/>
                  </a:lnTo>
                  <a:lnTo>
                    <a:pt x="474" y="516"/>
                  </a:lnTo>
                  <a:lnTo>
                    <a:pt x="468" y="516"/>
                  </a:lnTo>
                  <a:lnTo>
                    <a:pt x="462" y="522"/>
                  </a:lnTo>
                  <a:lnTo>
                    <a:pt x="456" y="522"/>
                  </a:lnTo>
                  <a:lnTo>
                    <a:pt x="450" y="522"/>
                  </a:lnTo>
                  <a:lnTo>
                    <a:pt x="444" y="528"/>
                  </a:lnTo>
                  <a:lnTo>
                    <a:pt x="438" y="528"/>
                  </a:lnTo>
                  <a:lnTo>
                    <a:pt x="432" y="528"/>
                  </a:lnTo>
                  <a:lnTo>
                    <a:pt x="426" y="534"/>
                  </a:lnTo>
                  <a:lnTo>
                    <a:pt x="420" y="534"/>
                  </a:lnTo>
                  <a:lnTo>
                    <a:pt x="414" y="534"/>
                  </a:lnTo>
                  <a:lnTo>
                    <a:pt x="408" y="534"/>
                  </a:lnTo>
                  <a:lnTo>
                    <a:pt x="408" y="540"/>
                  </a:lnTo>
                  <a:lnTo>
                    <a:pt x="402" y="540"/>
                  </a:lnTo>
                  <a:lnTo>
                    <a:pt x="396" y="540"/>
                  </a:lnTo>
                  <a:lnTo>
                    <a:pt x="390" y="540"/>
                  </a:lnTo>
                  <a:lnTo>
                    <a:pt x="390" y="546"/>
                  </a:lnTo>
                  <a:lnTo>
                    <a:pt x="384" y="546"/>
                  </a:lnTo>
                  <a:lnTo>
                    <a:pt x="378" y="546"/>
                  </a:lnTo>
                  <a:lnTo>
                    <a:pt x="372" y="546"/>
                  </a:lnTo>
                  <a:lnTo>
                    <a:pt x="366" y="546"/>
                  </a:lnTo>
                  <a:lnTo>
                    <a:pt x="366" y="552"/>
                  </a:lnTo>
                  <a:lnTo>
                    <a:pt x="360" y="552"/>
                  </a:lnTo>
                  <a:lnTo>
                    <a:pt x="354" y="552"/>
                  </a:lnTo>
                  <a:lnTo>
                    <a:pt x="348" y="552"/>
                  </a:lnTo>
                  <a:lnTo>
                    <a:pt x="348" y="558"/>
                  </a:lnTo>
                  <a:lnTo>
                    <a:pt x="342" y="558"/>
                  </a:lnTo>
                  <a:lnTo>
                    <a:pt x="336" y="558"/>
                  </a:lnTo>
                  <a:lnTo>
                    <a:pt x="330" y="558"/>
                  </a:lnTo>
                  <a:lnTo>
                    <a:pt x="324" y="558"/>
                  </a:lnTo>
                  <a:lnTo>
                    <a:pt x="324" y="564"/>
                  </a:lnTo>
                  <a:lnTo>
                    <a:pt x="318" y="564"/>
                  </a:lnTo>
                  <a:lnTo>
                    <a:pt x="312" y="564"/>
                  </a:lnTo>
                  <a:lnTo>
                    <a:pt x="306" y="564"/>
                  </a:lnTo>
                  <a:lnTo>
                    <a:pt x="300" y="564"/>
                  </a:lnTo>
                  <a:lnTo>
                    <a:pt x="294" y="570"/>
                  </a:lnTo>
                  <a:lnTo>
                    <a:pt x="288" y="570"/>
                  </a:lnTo>
                  <a:lnTo>
                    <a:pt x="282" y="570"/>
                  </a:lnTo>
                  <a:lnTo>
                    <a:pt x="276" y="570"/>
                  </a:lnTo>
                  <a:lnTo>
                    <a:pt x="270" y="570"/>
                  </a:lnTo>
                  <a:lnTo>
                    <a:pt x="264" y="576"/>
                  </a:lnTo>
                  <a:lnTo>
                    <a:pt x="258" y="576"/>
                  </a:lnTo>
                  <a:lnTo>
                    <a:pt x="252" y="576"/>
                  </a:lnTo>
                  <a:lnTo>
                    <a:pt x="246" y="576"/>
                  </a:lnTo>
                  <a:lnTo>
                    <a:pt x="240" y="576"/>
                  </a:lnTo>
                  <a:lnTo>
                    <a:pt x="234" y="576"/>
                  </a:lnTo>
                  <a:lnTo>
                    <a:pt x="234" y="582"/>
                  </a:lnTo>
                  <a:lnTo>
                    <a:pt x="228" y="582"/>
                  </a:lnTo>
                  <a:lnTo>
                    <a:pt x="222" y="582"/>
                  </a:lnTo>
                  <a:lnTo>
                    <a:pt x="216" y="582"/>
                  </a:lnTo>
                  <a:lnTo>
                    <a:pt x="210" y="582"/>
                  </a:lnTo>
                  <a:lnTo>
                    <a:pt x="204" y="582"/>
                  </a:lnTo>
                  <a:lnTo>
                    <a:pt x="198" y="582"/>
                  </a:lnTo>
                  <a:lnTo>
                    <a:pt x="198" y="588"/>
                  </a:lnTo>
                  <a:lnTo>
                    <a:pt x="192" y="588"/>
                  </a:lnTo>
                  <a:lnTo>
                    <a:pt x="186" y="588"/>
                  </a:lnTo>
                  <a:lnTo>
                    <a:pt x="180" y="588"/>
                  </a:lnTo>
                  <a:lnTo>
                    <a:pt x="174" y="588"/>
                  </a:lnTo>
                  <a:lnTo>
                    <a:pt x="168" y="588"/>
                  </a:lnTo>
                  <a:lnTo>
                    <a:pt x="162" y="588"/>
                  </a:lnTo>
                  <a:lnTo>
                    <a:pt x="156" y="588"/>
                  </a:lnTo>
                  <a:lnTo>
                    <a:pt x="150" y="588"/>
                  </a:lnTo>
                  <a:lnTo>
                    <a:pt x="144" y="588"/>
                  </a:lnTo>
                  <a:lnTo>
                    <a:pt x="138" y="588"/>
                  </a:lnTo>
                  <a:lnTo>
                    <a:pt x="138" y="594"/>
                  </a:lnTo>
                  <a:lnTo>
                    <a:pt x="132" y="594"/>
                  </a:lnTo>
                  <a:lnTo>
                    <a:pt x="126" y="594"/>
                  </a:lnTo>
                  <a:lnTo>
                    <a:pt x="120" y="594"/>
                  </a:lnTo>
                  <a:lnTo>
                    <a:pt x="114" y="594"/>
                  </a:lnTo>
                  <a:lnTo>
                    <a:pt x="108" y="594"/>
                  </a:lnTo>
                  <a:lnTo>
                    <a:pt x="102" y="594"/>
                  </a:lnTo>
                  <a:lnTo>
                    <a:pt x="96" y="594"/>
                  </a:lnTo>
                  <a:lnTo>
                    <a:pt x="90" y="594"/>
                  </a:lnTo>
                  <a:lnTo>
                    <a:pt x="84" y="594"/>
                  </a:lnTo>
                  <a:lnTo>
                    <a:pt x="78" y="594"/>
                  </a:lnTo>
                  <a:lnTo>
                    <a:pt x="72" y="594"/>
                  </a:lnTo>
                  <a:lnTo>
                    <a:pt x="66" y="594"/>
                  </a:lnTo>
                  <a:lnTo>
                    <a:pt x="60" y="594"/>
                  </a:lnTo>
                  <a:lnTo>
                    <a:pt x="54" y="594"/>
                  </a:lnTo>
                  <a:lnTo>
                    <a:pt x="48" y="594"/>
                  </a:lnTo>
                  <a:lnTo>
                    <a:pt x="42" y="594"/>
                  </a:lnTo>
                  <a:lnTo>
                    <a:pt x="36" y="594"/>
                  </a:lnTo>
                  <a:lnTo>
                    <a:pt x="30" y="594"/>
                  </a:lnTo>
                  <a:lnTo>
                    <a:pt x="30" y="588"/>
                  </a:lnTo>
                  <a:lnTo>
                    <a:pt x="24" y="588"/>
                  </a:lnTo>
                  <a:lnTo>
                    <a:pt x="18" y="588"/>
                  </a:lnTo>
                  <a:lnTo>
                    <a:pt x="12" y="588"/>
                  </a:lnTo>
                  <a:lnTo>
                    <a:pt x="6" y="588"/>
                  </a:lnTo>
                  <a:lnTo>
                    <a:pt x="0" y="588"/>
                  </a:lnTo>
                  <a:close/>
                </a:path>
              </a:pathLst>
            </a:custGeom>
            <a:solidFill>
              <a:srgbClr val="C0C0C0"/>
            </a:solidFill>
            <a:ln w="9525">
              <a:noFill/>
              <a:round/>
              <a:headEnd/>
              <a:tailEnd/>
            </a:ln>
          </p:spPr>
          <p:txBody>
            <a:bodyPr/>
            <a:lstStyle/>
            <a:p>
              <a:endParaRPr lang="pt-BR"/>
            </a:p>
          </p:txBody>
        </p:sp>
        <p:sp>
          <p:nvSpPr>
            <p:cNvPr id="67601" name="Freeform 37"/>
            <p:cNvSpPr>
              <a:spLocks/>
            </p:cNvSpPr>
            <p:nvPr/>
          </p:nvSpPr>
          <p:spPr bwMode="auto">
            <a:xfrm>
              <a:off x="1115" y="3012"/>
              <a:ext cx="1044" cy="318"/>
            </a:xfrm>
            <a:custGeom>
              <a:avLst/>
              <a:gdLst>
                <a:gd name="T0" fmla="*/ 12 w 1044"/>
                <a:gd name="T1" fmla="*/ 306 h 318"/>
                <a:gd name="T2" fmla="*/ 30 w 1044"/>
                <a:gd name="T3" fmla="*/ 312 h 318"/>
                <a:gd name="T4" fmla="*/ 48 w 1044"/>
                <a:gd name="T5" fmla="*/ 312 h 318"/>
                <a:gd name="T6" fmla="*/ 60 w 1044"/>
                <a:gd name="T7" fmla="*/ 312 h 318"/>
                <a:gd name="T8" fmla="*/ 78 w 1044"/>
                <a:gd name="T9" fmla="*/ 312 h 318"/>
                <a:gd name="T10" fmla="*/ 96 w 1044"/>
                <a:gd name="T11" fmla="*/ 312 h 318"/>
                <a:gd name="T12" fmla="*/ 114 w 1044"/>
                <a:gd name="T13" fmla="*/ 312 h 318"/>
                <a:gd name="T14" fmla="*/ 132 w 1044"/>
                <a:gd name="T15" fmla="*/ 312 h 318"/>
                <a:gd name="T16" fmla="*/ 144 w 1044"/>
                <a:gd name="T17" fmla="*/ 306 h 318"/>
                <a:gd name="T18" fmla="*/ 162 w 1044"/>
                <a:gd name="T19" fmla="*/ 306 h 318"/>
                <a:gd name="T20" fmla="*/ 180 w 1044"/>
                <a:gd name="T21" fmla="*/ 306 h 318"/>
                <a:gd name="T22" fmla="*/ 198 w 1044"/>
                <a:gd name="T23" fmla="*/ 306 h 318"/>
                <a:gd name="T24" fmla="*/ 216 w 1044"/>
                <a:gd name="T25" fmla="*/ 300 h 318"/>
                <a:gd name="T26" fmla="*/ 228 w 1044"/>
                <a:gd name="T27" fmla="*/ 300 h 318"/>
                <a:gd name="T28" fmla="*/ 246 w 1044"/>
                <a:gd name="T29" fmla="*/ 294 h 318"/>
                <a:gd name="T30" fmla="*/ 264 w 1044"/>
                <a:gd name="T31" fmla="*/ 294 h 318"/>
                <a:gd name="T32" fmla="*/ 282 w 1044"/>
                <a:gd name="T33" fmla="*/ 288 h 318"/>
                <a:gd name="T34" fmla="*/ 300 w 1044"/>
                <a:gd name="T35" fmla="*/ 288 h 318"/>
                <a:gd name="T36" fmla="*/ 312 w 1044"/>
                <a:gd name="T37" fmla="*/ 282 h 318"/>
                <a:gd name="T38" fmla="*/ 330 w 1044"/>
                <a:gd name="T39" fmla="*/ 276 h 318"/>
                <a:gd name="T40" fmla="*/ 348 w 1044"/>
                <a:gd name="T41" fmla="*/ 270 h 318"/>
                <a:gd name="T42" fmla="*/ 366 w 1044"/>
                <a:gd name="T43" fmla="*/ 270 h 318"/>
                <a:gd name="T44" fmla="*/ 378 w 1044"/>
                <a:gd name="T45" fmla="*/ 264 h 318"/>
                <a:gd name="T46" fmla="*/ 396 w 1044"/>
                <a:gd name="T47" fmla="*/ 258 h 318"/>
                <a:gd name="T48" fmla="*/ 414 w 1044"/>
                <a:gd name="T49" fmla="*/ 252 h 318"/>
                <a:gd name="T50" fmla="*/ 432 w 1044"/>
                <a:gd name="T51" fmla="*/ 246 h 318"/>
                <a:gd name="T52" fmla="*/ 450 w 1044"/>
                <a:gd name="T53" fmla="*/ 240 h 318"/>
                <a:gd name="T54" fmla="*/ 462 w 1044"/>
                <a:gd name="T55" fmla="*/ 240 h 318"/>
                <a:gd name="T56" fmla="*/ 480 w 1044"/>
                <a:gd name="T57" fmla="*/ 234 h 318"/>
                <a:gd name="T58" fmla="*/ 498 w 1044"/>
                <a:gd name="T59" fmla="*/ 228 h 318"/>
                <a:gd name="T60" fmla="*/ 516 w 1044"/>
                <a:gd name="T61" fmla="*/ 222 h 318"/>
                <a:gd name="T62" fmla="*/ 534 w 1044"/>
                <a:gd name="T63" fmla="*/ 210 h 318"/>
                <a:gd name="T64" fmla="*/ 546 w 1044"/>
                <a:gd name="T65" fmla="*/ 204 h 318"/>
                <a:gd name="T66" fmla="*/ 564 w 1044"/>
                <a:gd name="T67" fmla="*/ 198 h 318"/>
                <a:gd name="T68" fmla="*/ 582 w 1044"/>
                <a:gd name="T69" fmla="*/ 192 h 318"/>
                <a:gd name="T70" fmla="*/ 600 w 1044"/>
                <a:gd name="T71" fmla="*/ 186 h 318"/>
                <a:gd name="T72" fmla="*/ 618 w 1044"/>
                <a:gd name="T73" fmla="*/ 174 h 318"/>
                <a:gd name="T74" fmla="*/ 630 w 1044"/>
                <a:gd name="T75" fmla="*/ 168 h 318"/>
                <a:gd name="T76" fmla="*/ 648 w 1044"/>
                <a:gd name="T77" fmla="*/ 156 h 318"/>
                <a:gd name="T78" fmla="*/ 666 w 1044"/>
                <a:gd name="T79" fmla="*/ 150 h 318"/>
                <a:gd name="T80" fmla="*/ 684 w 1044"/>
                <a:gd name="T81" fmla="*/ 138 h 318"/>
                <a:gd name="T82" fmla="*/ 696 w 1044"/>
                <a:gd name="T83" fmla="*/ 132 h 318"/>
                <a:gd name="T84" fmla="*/ 714 w 1044"/>
                <a:gd name="T85" fmla="*/ 126 h 318"/>
                <a:gd name="T86" fmla="*/ 732 w 1044"/>
                <a:gd name="T87" fmla="*/ 120 h 318"/>
                <a:gd name="T88" fmla="*/ 750 w 1044"/>
                <a:gd name="T89" fmla="*/ 114 h 318"/>
                <a:gd name="T90" fmla="*/ 768 w 1044"/>
                <a:gd name="T91" fmla="*/ 108 h 318"/>
                <a:gd name="T92" fmla="*/ 780 w 1044"/>
                <a:gd name="T93" fmla="*/ 102 h 318"/>
                <a:gd name="T94" fmla="*/ 798 w 1044"/>
                <a:gd name="T95" fmla="*/ 102 h 318"/>
                <a:gd name="T96" fmla="*/ 816 w 1044"/>
                <a:gd name="T97" fmla="*/ 96 h 318"/>
                <a:gd name="T98" fmla="*/ 834 w 1044"/>
                <a:gd name="T99" fmla="*/ 96 h 318"/>
                <a:gd name="T100" fmla="*/ 852 w 1044"/>
                <a:gd name="T101" fmla="*/ 96 h 318"/>
                <a:gd name="T102" fmla="*/ 864 w 1044"/>
                <a:gd name="T103" fmla="*/ 96 h 318"/>
                <a:gd name="T104" fmla="*/ 882 w 1044"/>
                <a:gd name="T105" fmla="*/ 96 h 318"/>
                <a:gd name="T106" fmla="*/ 900 w 1044"/>
                <a:gd name="T107" fmla="*/ 96 h 318"/>
                <a:gd name="T108" fmla="*/ 918 w 1044"/>
                <a:gd name="T109" fmla="*/ 90 h 318"/>
                <a:gd name="T110" fmla="*/ 936 w 1044"/>
                <a:gd name="T111" fmla="*/ 84 h 318"/>
                <a:gd name="T112" fmla="*/ 948 w 1044"/>
                <a:gd name="T113" fmla="*/ 72 h 318"/>
                <a:gd name="T114" fmla="*/ 966 w 1044"/>
                <a:gd name="T115" fmla="*/ 60 h 318"/>
                <a:gd name="T116" fmla="*/ 984 w 1044"/>
                <a:gd name="T117" fmla="*/ 48 h 318"/>
                <a:gd name="T118" fmla="*/ 1002 w 1044"/>
                <a:gd name="T119" fmla="*/ 36 h 318"/>
                <a:gd name="T120" fmla="*/ 1014 w 1044"/>
                <a:gd name="T121" fmla="*/ 18 h 318"/>
                <a:gd name="T122" fmla="*/ 1032 w 1044"/>
                <a:gd name="T123" fmla="*/ 6 h 3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318"/>
                <a:gd name="T188" fmla="*/ 1044 w 1044"/>
                <a:gd name="T189" fmla="*/ 318 h 3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318">
                  <a:moveTo>
                    <a:pt x="0" y="318"/>
                  </a:moveTo>
                  <a:lnTo>
                    <a:pt x="0" y="306"/>
                  </a:lnTo>
                  <a:lnTo>
                    <a:pt x="6" y="306"/>
                  </a:lnTo>
                  <a:lnTo>
                    <a:pt x="12" y="306"/>
                  </a:lnTo>
                  <a:lnTo>
                    <a:pt x="18" y="306"/>
                  </a:lnTo>
                  <a:lnTo>
                    <a:pt x="24" y="306"/>
                  </a:lnTo>
                  <a:lnTo>
                    <a:pt x="30" y="306"/>
                  </a:lnTo>
                  <a:lnTo>
                    <a:pt x="30" y="312"/>
                  </a:lnTo>
                  <a:lnTo>
                    <a:pt x="36" y="312"/>
                  </a:lnTo>
                  <a:lnTo>
                    <a:pt x="42" y="312"/>
                  </a:lnTo>
                  <a:lnTo>
                    <a:pt x="48" y="312"/>
                  </a:lnTo>
                  <a:lnTo>
                    <a:pt x="54" y="312"/>
                  </a:lnTo>
                  <a:lnTo>
                    <a:pt x="60" y="312"/>
                  </a:lnTo>
                  <a:lnTo>
                    <a:pt x="66" y="312"/>
                  </a:lnTo>
                  <a:lnTo>
                    <a:pt x="72" y="312"/>
                  </a:lnTo>
                  <a:lnTo>
                    <a:pt x="78" y="312"/>
                  </a:lnTo>
                  <a:lnTo>
                    <a:pt x="84" y="312"/>
                  </a:lnTo>
                  <a:lnTo>
                    <a:pt x="90" y="312"/>
                  </a:lnTo>
                  <a:lnTo>
                    <a:pt x="96" y="312"/>
                  </a:lnTo>
                  <a:lnTo>
                    <a:pt x="102" y="312"/>
                  </a:lnTo>
                  <a:lnTo>
                    <a:pt x="108" y="312"/>
                  </a:lnTo>
                  <a:lnTo>
                    <a:pt x="114" y="312"/>
                  </a:lnTo>
                  <a:lnTo>
                    <a:pt x="120" y="312"/>
                  </a:lnTo>
                  <a:lnTo>
                    <a:pt x="126" y="312"/>
                  </a:lnTo>
                  <a:lnTo>
                    <a:pt x="132" y="312"/>
                  </a:lnTo>
                  <a:lnTo>
                    <a:pt x="138" y="312"/>
                  </a:lnTo>
                  <a:lnTo>
                    <a:pt x="138" y="306"/>
                  </a:lnTo>
                  <a:lnTo>
                    <a:pt x="144" y="306"/>
                  </a:lnTo>
                  <a:lnTo>
                    <a:pt x="150" y="306"/>
                  </a:lnTo>
                  <a:lnTo>
                    <a:pt x="156" y="306"/>
                  </a:lnTo>
                  <a:lnTo>
                    <a:pt x="162" y="306"/>
                  </a:lnTo>
                  <a:lnTo>
                    <a:pt x="168" y="306"/>
                  </a:lnTo>
                  <a:lnTo>
                    <a:pt x="174" y="306"/>
                  </a:lnTo>
                  <a:lnTo>
                    <a:pt x="180" y="306"/>
                  </a:lnTo>
                  <a:lnTo>
                    <a:pt x="186" y="306"/>
                  </a:lnTo>
                  <a:lnTo>
                    <a:pt x="192" y="306"/>
                  </a:lnTo>
                  <a:lnTo>
                    <a:pt x="198" y="306"/>
                  </a:lnTo>
                  <a:lnTo>
                    <a:pt x="204" y="300"/>
                  </a:lnTo>
                  <a:lnTo>
                    <a:pt x="210" y="300"/>
                  </a:lnTo>
                  <a:lnTo>
                    <a:pt x="216" y="300"/>
                  </a:lnTo>
                  <a:lnTo>
                    <a:pt x="222" y="300"/>
                  </a:lnTo>
                  <a:lnTo>
                    <a:pt x="228" y="300"/>
                  </a:lnTo>
                  <a:lnTo>
                    <a:pt x="234" y="300"/>
                  </a:lnTo>
                  <a:lnTo>
                    <a:pt x="240" y="300"/>
                  </a:lnTo>
                  <a:lnTo>
                    <a:pt x="240" y="294"/>
                  </a:lnTo>
                  <a:lnTo>
                    <a:pt x="246" y="294"/>
                  </a:lnTo>
                  <a:lnTo>
                    <a:pt x="252" y="294"/>
                  </a:lnTo>
                  <a:lnTo>
                    <a:pt x="258" y="294"/>
                  </a:lnTo>
                  <a:lnTo>
                    <a:pt x="264" y="294"/>
                  </a:lnTo>
                  <a:lnTo>
                    <a:pt x="270" y="294"/>
                  </a:lnTo>
                  <a:lnTo>
                    <a:pt x="270" y="288"/>
                  </a:lnTo>
                  <a:lnTo>
                    <a:pt x="276" y="288"/>
                  </a:lnTo>
                  <a:lnTo>
                    <a:pt x="282" y="288"/>
                  </a:lnTo>
                  <a:lnTo>
                    <a:pt x="288" y="288"/>
                  </a:lnTo>
                  <a:lnTo>
                    <a:pt x="294" y="288"/>
                  </a:lnTo>
                  <a:lnTo>
                    <a:pt x="300" y="288"/>
                  </a:lnTo>
                  <a:lnTo>
                    <a:pt x="300" y="282"/>
                  </a:lnTo>
                  <a:lnTo>
                    <a:pt x="306" y="282"/>
                  </a:lnTo>
                  <a:lnTo>
                    <a:pt x="312" y="282"/>
                  </a:lnTo>
                  <a:lnTo>
                    <a:pt x="318" y="282"/>
                  </a:lnTo>
                  <a:lnTo>
                    <a:pt x="324" y="282"/>
                  </a:lnTo>
                  <a:lnTo>
                    <a:pt x="324" y="276"/>
                  </a:lnTo>
                  <a:lnTo>
                    <a:pt x="330" y="276"/>
                  </a:lnTo>
                  <a:lnTo>
                    <a:pt x="336" y="276"/>
                  </a:lnTo>
                  <a:lnTo>
                    <a:pt x="342" y="276"/>
                  </a:lnTo>
                  <a:lnTo>
                    <a:pt x="348" y="276"/>
                  </a:lnTo>
                  <a:lnTo>
                    <a:pt x="348" y="270"/>
                  </a:lnTo>
                  <a:lnTo>
                    <a:pt x="354" y="270"/>
                  </a:lnTo>
                  <a:lnTo>
                    <a:pt x="360" y="270"/>
                  </a:lnTo>
                  <a:lnTo>
                    <a:pt x="366" y="270"/>
                  </a:lnTo>
                  <a:lnTo>
                    <a:pt x="366" y="264"/>
                  </a:lnTo>
                  <a:lnTo>
                    <a:pt x="372" y="264"/>
                  </a:lnTo>
                  <a:lnTo>
                    <a:pt x="378" y="264"/>
                  </a:lnTo>
                  <a:lnTo>
                    <a:pt x="384" y="264"/>
                  </a:lnTo>
                  <a:lnTo>
                    <a:pt x="390" y="264"/>
                  </a:lnTo>
                  <a:lnTo>
                    <a:pt x="390" y="258"/>
                  </a:lnTo>
                  <a:lnTo>
                    <a:pt x="396" y="258"/>
                  </a:lnTo>
                  <a:lnTo>
                    <a:pt x="402" y="258"/>
                  </a:lnTo>
                  <a:lnTo>
                    <a:pt x="408" y="258"/>
                  </a:lnTo>
                  <a:lnTo>
                    <a:pt x="408" y="252"/>
                  </a:lnTo>
                  <a:lnTo>
                    <a:pt x="414" y="252"/>
                  </a:lnTo>
                  <a:lnTo>
                    <a:pt x="420" y="252"/>
                  </a:lnTo>
                  <a:lnTo>
                    <a:pt x="426" y="252"/>
                  </a:lnTo>
                  <a:lnTo>
                    <a:pt x="432" y="246"/>
                  </a:lnTo>
                  <a:lnTo>
                    <a:pt x="438" y="246"/>
                  </a:lnTo>
                  <a:lnTo>
                    <a:pt x="444" y="246"/>
                  </a:lnTo>
                  <a:lnTo>
                    <a:pt x="450" y="240"/>
                  </a:lnTo>
                  <a:lnTo>
                    <a:pt x="456" y="240"/>
                  </a:lnTo>
                  <a:lnTo>
                    <a:pt x="462" y="240"/>
                  </a:lnTo>
                  <a:lnTo>
                    <a:pt x="468" y="234"/>
                  </a:lnTo>
                  <a:lnTo>
                    <a:pt x="474" y="234"/>
                  </a:lnTo>
                  <a:lnTo>
                    <a:pt x="480" y="234"/>
                  </a:lnTo>
                  <a:lnTo>
                    <a:pt x="486" y="228"/>
                  </a:lnTo>
                  <a:lnTo>
                    <a:pt x="492" y="228"/>
                  </a:lnTo>
                  <a:lnTo>
                    <a:pt x="498" y="228"/>
                  </a:lnTo>
                  <a:lnTo>
                    <a:pt x="498" y="222"/>
                  </a:lnTo>
                  <a:lnTo>
                    <a:pt x="504" y="222"/>
                  </a:lnTo>
                  <a:lnTo>
                    <a:pt x="510" y="222"/>
                  </a:lnTo>
                  <a:lnTo>
                    <a:pt x="516" y="222"/>
                  </a:lnTo>
                  <a:lnTo>
                    <a:pt x="516" y="216"/>
                  </a:lnTo>
                  <a:lnTo>
                    <a:pt x="522" y="216"/>
                  </a:lnTo>
                  <a:lnTo>
                    <a:pt x="528" y="216"/>
                  </a:lnTo>
                  <a:lnTo>
                    <a:pt x="534" y="210"/>
                  </a:lnTo>
                  <a:lnTo>
                    <a:pt x="540" y="210"/>
                  </a:lnTo>
                  <a:lnTo>
                    <a:pt x="546" y="210"/>
                  </a:lnTo>
                  <a:lnTo>
                    <a:pt x="546" y="204"/>
                  </a:lnTo>
                  <a:lnTo>
                    <a:pt x="552" y="204"/>
                  </a:lnTo>
                  <a:lnTo>
                    <a:pt x="558" y="204"/>
                  </a:lnTo>
                  <a:lnTo>
                    <a:pt x="558" y="198"/>
                  </a:lnTo>
                  <a:lnTo>
                    <a:pt x="564" y="198"/>
                  </a:lnTo>
                  <a:lnTo>
                    <a:pt x="570" y="198"/>
                  </a:lnTo>
                  <a:lnTo>
                    <a:pt x="576" y="192"/>
                  </a:lnTo>
                  <a:lnTo>
                    <a:pt x="582" y="192"/>
                  </a:lnTo>
                  <a:lnTo>
                    <a:pt x="588" y="192"/>
                  </a:lnTo>
                  <a:lnTo>
                    <a:pt x="588" y="186"/>
                  </a:lnTo>
                  <a:lnTo>
                    <a:pt x="594" y="186"/>
                  </a:lnTo>
                  <a:lnTo>
                    <a:pt x="600" y="186"/>
                  </a:lnTo>
                  <a:lnTo>
                    <a:pt x="600" y="180"/>
                  </a:lnTo>
                  <a:lnTo>
                    <a:pt x="606" y="180"/>
                  </a:lnTo>
                  <a:lnTo>
                    <a:pt x="612" y="174"/>
                  </a:lnTo>
                  <a:lnTo>
                    <a:pt x="618" y="174"/>
                  </a:lnTo>
                  <a:lnTo>
                    <a:pt x="624" y="174"/>
                  </a:lnTo>
                  <a:lnTo>
                    <a:pt x="624" y="168"/>
                  </a:lnTo>
                  <a:lnTo>
                    <a:pt x="630" y="168"/>
                  </a:lnTo>
                  <a:lnTo>
                    <a:pt x="636" y="168"/>
                  </a:lnTo>
                  <a:lnTo>
                    <a:pt x="636" y="162"/>
                  </a:lnTo>
                  <a:lnTo>
                    <a:pt x="642" y="162"/>
                  </a:lnTo>
                  <a:lnTo>
                    <a:pt x="648" y="156"/>
                  </a:lnTo>
                  <a:lnTo>
                    <a:pt x="654" y="156"/>
                  </a:lnTo>
                  <a:lnTo>
                    <a:pt x="660" y="150"/>
                  </a:lnTo>
                  <a:lnTo>
                    <a:pt x="666" y="150"/>
                  </a:lnTo>
                  <a:lnTo>
                    <a:pt x="672" y="144"/>
                  </a:lnTo>
                  <a:lnTo>
                    <a:pt x="678" y="144"/>
                  </a:lnTo>
                  <a:lnTo>
                    <a:pt x="684" y="138"/>
                  </a:lnTo>
                  <a:lnTo>
                    <a:pt x="690" y="138"/>
                  </a:lnTo>
                  <a:lnTo>
                    <a:pt x="696" y="132"/>
                  </a:lnTo>
                  <a:lnTo>
                    <a:pt x="702" y="132"/>
                  </a:lnTo>
                  <a:lnTo>
                    <a:pt x="708" y="132"/>
                  </a:lnTo>
                  <a:lnTo>
                    <a:pt x="708" y="126"/>
                  </a:lnTo>
                  <a:lnTo>
                    <a:pt x="714" y="126"/>
                  </a:lnTo>
                  <a:lnTo>
                    <a:pt x="720" y="126"/>
                  </a:lnTo>
                  <a:lnTo>
                    <a:pt x="720" y="120"/>
                  </a:lnTo>
                  <a:lnTo>
                    <a:pt x="726" y="120"/>
                  </a:lnTo>
                  <a:lnTo>
                    <a:pt x="732" y="120"/>
                  </a:lnTo>
                  <a:lnTo>
                    <a:pt x="738" y="114"/>
                  </a:lnTo>
                  <a:lnTo>
                    <a:pt x="744" y="114"/>
                  </a:lnTo>
                  <a:lnTo>
                    <a:pt x="750" y="114"/>
                  </a:lnTo>
                  <a:lnTo>
                    <a:pt x="756" y="108"/>
                  </a:lnTo>
                  <a:lnTo>
                    <a:pt x="762" y="108"/>
                  </a:lnTo>
                  <a:lnTo>
                    <a:pt x="768" y="108"/>
                  </a:lnTo>
                  <a:lnTo>
                    <a:pt x="774" y="108"/>
                  </a:lnTo>
                  <a:lnTo>
                    <a:pt x="774" y="102"/>
                  </a:lnTo>
                  <a:lnTo>
                    <a:pt x="780" y="102"/>
                  </a:lnTo>
                  <a:lnTo>
                    <a:pt x="786" y="102"/>
                  </a:lnTo>
                  <a:lnTo>
                    <a:pt x="792" y="102"/>
                  </a:lnTo>
                  <a:lnTo>
                    <a:pt x="798" y="102"/>
                  </a:lnTo>
                  <a:lnTo>
                    <a:pt x="804" y="102"/>
                  </a:lnTo>
                  <a:lnTo>
                    <a:pt x="804" y="96"/>
                  </a:lnTo>
                  <a:lnTo>
                    <a:pt x="810" y="96"/>
                  </a:lnTo>
                  <a:lnTo>
                    <a:pt x="816" y="96"/>
                  </a:lnTo>
                  <a:lnTo>
                    <a:pt x="822" y="96"/>
                  </a:lnTo>
                  <a:lnTo>
                    <a:pt x="828" y="96"/>
                  </a:lnTo>
                  <a:lnTo>
                    <a:pt x="834" y="96"/>
                  </a:lnTo>
                  <a:lnTo>
                    <a:pt x="840" y="96"/>
                  </a:lnTo>
                  <a:lnTo>
                    <a:pt x="846" y="96"/>
                  </a:lnTo>
                  <a:lnTo>
                    <a:pt x="852" y="96"/>
                  </a:lnTo>
                  <a:lnTo>
                    <a:pt x="858" y="96"/>
                  </a:lnTo>
                  <a:lnTo>
                    <a:pt x="864" y="96"/>
                  </a:lnTo>
                  <a:lnTo>
                    <a:pt x="870" y="96"/>
                  </a:lnTo>
                  <a:lnTo>
                    <a:pt x="876" y="96"/>
                  </a:lnTo>
                  <a:lnTo>
                    <a:pt x="882" y="96"/>
                  </a:lnTo>
                  <a:lnTo>
                    <a:pt x="888" y="96"/>
                  </a:lnTo>
                  <a:lnTo>
                    <a:pt x="894" y="96"/>
                  </a:lnTo>
                  <a:lnTo>
                    <a:pt x="900" y="96"/>
                  </a:lnTo>
                  <a:lnTo>
                    <a:pt x="906" y="96"/>
                  </a:lnTo>
                  <a:lnTo>
                    <a:pt x="906" y="90"/>
                  </a:lnTo>
                  <a:lnTo>
                    <a:pt x="912" y="90"/>
                  </a:lnTo>
                  <a:lnTo>
                    <a:pt x="918" y="90"/>
                  </a:lnTo>
                  <a:lnTo>
                    <a:pt x="924" y="90"/>
                  </a:lnTo>
                  <a:lnTo>
                    <a:pt x="924" y="84"/>
                  </a:lnTo>
                  <a:lnTo>
                    <a:pt x="930" y="84"/>
                  </a:lnTo>
                  <a:lnTo>
                    <a:pt x="936" y="84"/>
                  </a:lnTo>
                  <a:lnTo>
                    <a:pt x="936" y="78"/>
                  </a:lnTo>
                  <a:lnTo>
                    <a:pt x="942" y="78"/>
                  </a:lnTo>
                  <a:lnTo>
                    <a:pt x="948" y="78"/>
                  </a:lnTo>
                  <a:lnTo>
                    <a:pt x="948" y="72"/>
                  </a:lnTo>
                  <a:lnTo>
                    <a:pt x="954" y="72"/>
                  </a:lnTo>
                  <a:lnTo>
                    <a:pt x="954" y="66"/>
                  </a:lnTo>
                  <a:lnTo>
                    <a:pt x="960" y="66"/>
                  </a:lnTo>
                  <a:lnTo>
                    <a:pt x="966" y="60"/>
                  </a:lnTo>
                  <a:lnTo>
                    <a:pt x="972" y="60"/>
                  </a:lnTo>
                  <a:lnTo>
                    <a:pt x="972" y="54"/>
                  </a:lnTo>
                  <a:lnTo>
                    <a:pt x="978" y="54"/>
                  </a:lnTo>
                  <a:lnTo>
                    <a:pt x="978" y="48"/>
                  </a:lnTo>
                  <a:lnTo>
                    <a:pt x="984" y="48"/>
                  </a:lnTo>
                  <a:lnTo>
                    <a:pt x="990" y="42"/>
                  </a:lnTo>
                  <a:lnTo>
                    <a:pt x="996" y="36"/>
                  </a:lnTo>
                  <a:lnTo>
                    <a:pt x="1002" y="36"/>
                  </a:lnTo>
                  <a:lnTo>
                    <a:pt x="1002" y="30"/>
                  </a:lnTo>
                  <a:lnTo>
                    <a:pt x="1008" y="30"/>
                  </a:lnTo>
                  <a:lnTo>
                    <a:pt x="1008" y="24"/>
                  </a:lnTo>
                  <a:lnTo>
                    <a:pt x="1014" y="24"/>
                  </a:lnTo>
                  <a:lnTo>
                    <a:pt x="1014" y="18"/>
                  </a:lnTo>
                  <a:lnTo>
                    <a:pt x="1020" y="18"/>
                  </a:lnTo>
                  <a:lnTo>
                    <a:pt x="1020" y="12"/>
                  </a:lnTo>
                  <a:lnTo>
                    <a:pt x="1026" y="12"/>
                  </a:lnTo>
                  <a:lnTo>
                    <a:pt x="1032" y="6"/>
                  </a:lnTo>
                  <a:lnTo>
                    <a:pt x="1038" y="6"/>
                  </a:lnTo>
                  <a:lnTo>
                    <a:pt x="1038" y="0"/>
                  </a:lnTo>
                  <a:lnTo>
                    <a:pt x="1044" y="0"/>
                  </a:lnTo>
                </a:path>
              </a:pathLst>
            </a:custGeom>
            <a:noFill/>
            <a:ln w="9525">
              <a:solidFill>
                <a:srgbClr val="000000"/>
              </a:solidFill>
              <a:round/>
              <a:headEnd/>
              <a:tailEnd/>
            </a:ln>
          </p:spPr>
          <p:txBody>
            <a:bodyPr/>
            <a:lstStyle/>
            <a:p>
              <a:endParaRPr lang="pt-BR"/>
            </a:p>
          </p:txBody>
        </p:sp>
        <p:sp>
          <p:nvSpPr>
            <p:cNvPr id="67602" name="Freeform 38"/>
            <p:cNvSpPr>
              <a:spLocks/>
            </p:cNvSpPr>
            <p:nvPr/>
          </p:nvSpPr>
          <p:spPr bwMode="auto">
            <a:xfrm>
              <a:off x="1115" y="3330"/>
              <a:ext cx="1044" cy="1"/>
            </a:xfrm>
            <a:custGeom>
              <a:avLst/>
              <a:gdLst>
                <a:gd name="T0" fmla="*/ 1032 w 1044"/>
                <a:gd name="T1" fmla="*/ 0 h 1"/>
                <a:gd name="T2" fmla="*/ 1014 w 1044"/>
                <a:gd name="T3" fmla="*/ 0 h 1"/>
                <a:gd name="T4" fmla="*/ 996 w 1044"/>
                <a:gd name="T5" fmla="*/ 0 h 1"/>
                <a:gd name="T6" fmla="*/ 978 w 1044"/>
                <a:gd name="T7" fmla="*/ 0 h 1"/>
                <a:gd name="T8" fmla="*/ 960 w 1044"/>
                <a:gd name="T9" fmla="*/ 0 h 1"/>
                <a:gd name="T10" fmla="*/ 948 w 1044"/>
                <a:gd name="T11" fmla="*/ 0 h 1"/>
                <a:gd name="T12" fmla="*/ 930 w 1044"/>
                <a:gd name="T13" fmla="*/ 0 h 1"/>
                <a:gd name="T14" fmla="*/ 912 w 1044"/>
                <a:gd name="T15" fmla="*/ 0 h 1"/>
                <a:gd name="T16" fmla="*/ 894 w 1044"/>
                <a:gd name="T17" fmla="*/ 0 h 1"/>
                <a:gd name="T18" fmla="*/ 876 w 1044"/>
                <a:gd name="T19" fmla="*/ 0 h 1"/>
                <a:gd name="T20" fmla="*/ 864 w 1044"/>
                <a:gd name="T21" fmla="*/ 0 h 1"/>
                <a:gd name="T22" fmla="*/ 846 w 1044"/>
                <a:gd name="T23" fmla="*/ 0 h 1"/>
                <a:gd name="T24" fmla="*/ 828 w 1044"/>
                <a:gd name="T25" fmla="*/ 0 h 1"/>
                <a:gd name="T26" fmla="*/ 810 w 1044"/>
                <a:gd name="T27" fmla="*/ 0 h 1"/>
                <a:gd name="T28" fmla="*/ 792 w 1044"/>
                <a:gd name="T29" fmla="*/ 0 h 1"/>
                <a:gd name="T30" fmla="*/ 780 w 1044"/>
                <a:gd name="T31" fmla="*/ 0 h 1"/>
                <a:gd name="T32" fmla="*/ 762 w 1044"/>
                <a:gd name="T33" fmla="*/ 0 h 1"/>
                <a:gd name="T34" fmla="*/ 744 w 1044"/>
                <a:gd name="T35" fmla="*/ 0 h 1"/>
                <a:gd name="T36" fmla="*/ 726 w 1044"/>
                <a:gd name="T37" fmla="*/ 0 h 1"/>
                <a:gd name="T38" fmla="*/ 714 w 1044"/>
                <a:gd name="T39" fmla="*/ 0 h 1"/>
                <a:gd name="T40" fmla="*/ 696 w 1044"/>
                <a:gd name="T41" fmla="*/ 0 h 1"/>
                <a:gd name="T42" fmla="*/ 678 w 1044"/>
                <a:gd name="T43" fmla="*/ 0 h 1"/>
                <a:gd name="T44" fmla="*/ 660 w 1044"/>
                <a:gd name="T45" fmla="*/ 0 h 1"/>
                <a:gd name="T46" fmla="*/ 642 w 1044"/>
                <a:gd name="T47" fmla="*/ 0 h 1"/>
                <a:gd name="T48" fmla="*/ 630 w 1044"/>
                <a:gd name="T49" fmla="*/ 0 h 1"/>
                <a:gd name="T50" fmla="*/ 612 w 1044"/>
                <a:gd name="T51" fmla="*/ 0 h 1"/>
                <a:gd name="T52" fmla="*/ 594 w 1044"/>
                <a:gd name="T53" fmla="*/ 0 h 1"/>
                <a:gd name="T54" fmla="*/ 576 w 1044"/>
                <a:gd name="T55" fmla="*/ 0 h 1"/>
                <a:gd name="T56" fmla="*/ 558 w 1044"/>
                <a:gd name="T57" fmla="*/ 0 h 1"/>
                <a:gd name="T58" fmla="*/ 546 w 1044"/>
                <a:gd name="T59" fmla="*/ 0 h 1"/>
                <a:gd name="T60" fmla="*/ 528 w 1044"/>
                <a:gd name="T61" fmla="*/ 0 h 1"/>
                <a:gd name="T62" fmla="*/ 510 w 1044"/>
                <a:gd name="T63" fmla="*/ 0 h 1"/>
                <a:gd name="T64" fmla="*/ 492 w 1044"/>
                <a:gd name="T65" fmla="*/ 0 h 1"/>
                <a:gd name="T66" fmla="*/ 474 w 1044"/>
                <a:gd name="T67" fmla="*/ 0 h 1"/>
                <a:gd name="T68" fmla="*/ 462 w 1044"/>
                <a:gd name="T69" fmla="*/ 0 h 1"/>
                <a:gd name="T70" fmla="*/ 444 w 1044"/>
                <a:gd name="T71" fmla="*/ 0 h 1"/>
                <a:gd name="T72" fmla="*/ 426 w 1044"/>
                <a:gd name="T73" fmla="*/ 0 h 1"/>
                <a:gd name="T74" fmla="*/ 408 w 1044"/>
                <a:gd name="T75" fmla="*/ 0 h 1"/>
                <a:gd name="T76" fmla="*/ 396 w 1044"/>
                <a:gd name="T77" fmla="*/ 0 h 1"/>
                <a:gd name="T78" fmla="*/ 378 w 1044"/>
                <a:gd name="T79" fmla="*/ 0 h 1"/>
                <a:gd name="T80" fmla="*/ 360 w 1044"/>
                <a:gd name="T81" fmla="*/ 0 h 1"/>
                <a:gd name="T82" fmla="*/ 342 w 1044"/>
                <a:gd name="T83" fmla="*/ 0 h 1"/>
                <a:gd name="T84" fmla="*/ 324 w 1044"/>
                <a:gd name="T85" fmla="*/ 0 h 1"/>
                <a:gd name="T86" fmla="*/ 312 w 1044"/>
                <a:gd name="T87" fmla="*/ 0 h 1"/>
                <a:gd name="T88" fmla="*/ 294 w 1044"/>
                <a:gd name="T89" fmla="*/ 0 h 1"/>
                <a:gd name="T90" fmla="*/ 276 w 1044"/>
                <a:gd name="T91" fmla="*/ 0 h 1"/>
                <a:gd name="T92" fmla="*/ 258 w 1044"/>
                <a:gd name="T93" fmla="*/ 0 h 1"/>
                <a:gd name="T94" fmla="*/ 240 w 1044"/>
                <a:gd name="T95" fmla="*/ 0 h 1"/>
                <a:gd name="T96" fmla="*/ 228 w 1044"/>
                <a:gd name="T97" fmla="*/ 0 h 1"/>
                <a:gd name="T98" fmla="*/ 210 w 1044"/>
                <a:gd name="T99" fmla="*/ 0 h 1"/>
                <a:gd name="T100" fmla="*/ 192 w 1044"/>
                <a:gd name="T101" fmla="*/ 0 h 1"/>
                <a:gd name="T102" fmla="*/ 174 w 1044"/>
                <a:gd name="T103" fmla="*/ 0 h 1"/>
                <a:gd name="T104" fmla="*/ 156 w 1044"/>
                <a:gd name="T105" fmla="*/ 0 h 1"/>
                <a:gd name="T106" fmla="*/ 144 w 1044"/>
                <a:gd name="T107" fmla="*/ 0 h 1"/>
                <a:gd name="T108" fmla="*/ 126 w 1044"/>
                <a:gd name="T109" fmla="*/ 0 h 1"/>
                <a:gd name="T110" fmla="*/ 108 w 1044"/>
                <a:gd name="T111" fmla="*/ 0 h 1"/>
                <a:gd name="T112" fmla="*/ 90 w 1044"/>
                <a:gd name="T113" fmla="*/ 0 h 1"/>
                <a:gd name="T114" fmla="*/ 78 w 1044"/>
                <a:gd name="T115" fmla="*/ 0 h 1"/>
                <a:gd name="T116" fmla="*/ 60 w 1044"/>
                <a:gd name="T117" fmla="*/ 0 h 1"/>
                <a:gd name="T118" fmla="*/ 42 w 1044"/>
                <a:gd name="T119" fmla="*/ 0 h 1"/>
                <a:gd name="T120" fmla="*/ 24 w 1044"/>
                <a:gd name="T121" fmla="*/ 0 h 1"/>
                <a:gd name="T122" fmla="*/ 6 w 1044"/>
                <a:gd name="T123" fmla="*/ 0 h 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1"/>
                <a:gd name="T188" fmla="*/ 1044 w 1044"/>
                <a:gd name="T189" fmla="*/ 1 h 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1">
                  <a:moveTo>
                    <a:pt x="1044" y="0"/>
                  </a:moveTo>
                  <a:lnTo>
                    <a:pt x="1044" y="0"/>
                  </a:lnTo>
                  <a:lnTo>
                    <a:pt x="1038" y="0"/>
                  </a:lnTo>
                  <a:lnTo>
                    <a:pt x="1032" y="0"/>
                  </a:lnTo>
                  <a:lnTo>
                    <a:pt x="1026" y="0"/>
                  </a:lnTo>
                  <a:lnTo>
                    <a:pt x="1020" y="0"/>
                  </a:lnTo>
                  <a:lnTo>
                    <a:pt x="1014" y="0"/>
                  </a:lnTo>
                  <a:lnTo>
                    <a:pt x="1008" y="0"/>
                  </a:lnTo>
                  <a:lnTo>
                    <a:pt x="1002" y="0"/>
                  </a:lnTo>
                  <a:lnTo>
                    <a:pt x="996" y="0"/>
                  </a:lnTo>
                  <a:lnTo>
                    <a:pt x="990" y="0"/>
                  </a:lnTo>
                  <a:lnTo>
                    <a:pt x="984" y="0"/>
                  </a:lnTo>
                  <a:lnTo>
                    <a:pt x="978" y="0"/>
                  </a:lnTo>
                  <a:lnTo>
                    <a:pt x="972" y="0"/>
                  </a:lnTo>
                  <a:lnTo>
                    <a:pt x="966" y="0"/>
                  </a:lnTo>
                  <a:lnTo>
                    <a:pt x="960" y="0"/>
                  </a:lnTo>
                  <a:lnTo>
                    <a:pt x="954" y="0"/>
                  </a:lnTo>
                  <a:lnTo>
                    <a:pt x="948" y="0"/>
                  </a:lnTo>
                  <a:lnTo>
                    <a:pt x="942" y="0"/>
                  </a:lnTo>
                  <a:lnTo>
                    <a:pt x="936" y="0"/>
                  </a:lnTo>
                  <a:lnTo>
                    <a:pt x="930" y="0"/>
                  </a:lnTo>
                  <a:lnTo>
                    <a:pt x="924" y="0"/>
                  </a:lnTo>
                  <a:lnTo>
                    <a:pt x="918" y="0"/>
                  </a:lnTo>
                  <a:lnTo>
                    <a:pt x="912" y="0"/>
                  </a:lnTo>
                  <a:lnTo>
                    <a:pt x="906" y="0"/>
                  </a:lnTo>
                  <a:lnTo>
                    <a:pt x="900" y="0"/>
                  </a:lnTo>
                  <a:lnTo>
                    <a:pt x="894" y="0"/>
                  </a:lnTo>
                  <a:lnTo>
                    <a:pt x="888" y="0"/>
                  </a:lnTo>
                  <a:lnTo>
                    <a:pt x="882" y="0"/>
                  </a:lnTo>
                  <a:lnTo>
                    <a:pt x="876" y="0"/>
                  </a:lnTo>
                  <a:lnTo>
                    <a:pt x="870" y="0"/>
                  </a:lnTo>
                  <a:lnTo>
                    <a:pt x="864" y="0"/>
                  </a:lnTo>
                  <a:lnTo>
                    <a:pt x="858" y="0"/>
                  </a:lnTo>
                  <a:lnTo>
                    <a:pt x="852" y="0"/>
                  </a:lnTo>
                  <a:lnTo>
                    <a:pt x="846" y="0"/>
                  </a:lnTo>
                  <a:lnTo>
                    <a:pt x="840" y="0"/>
                  </a:lnTo>
                  <a:lnTo>
                    <a:pt x="834" y="0"/>
                  </a:lnTo>
                  <a:lnTo>
                    <a:pt x="828" y="0"/>
                  </a:lnTo>
                  <a:lnTo>
                    <a:pt x="822" y="0"/>
                  </a:lnTo>
                  <a:lnTo>
                    <a:pt x="816" y="0"/>
                  </a:lnTo>
                  <a:lnTo>
                    <a:pt x="810" y="0"/>
                  </a:lnTo>
                  <a:lnTo>
                    <a:pt x="804" y="0"/>
                  </a:lnTo>
                  <a:lnTo>
                    <a:pt x="798" y="0"/>
                  </a:lnTo>
                  <a:lnTo>
                    <a:pt x="792" y="0"/>
                  </a:lnTo>
                  <a:lnTo>
                    <a:pt x="786" y="0"/>
                  </a:lnTo>
                  <a:lnTo>
                    <a:pt x="780" y="0"/>
                  </a:lnTo>
                  <a:lnTo>
                    <a:pt x="774" y="0"/>
                  </a:lnTo>
                  <a:lnTo>
                    <a:pt x="768" y="0"/>
                  </a:lnTo>
                  <a:lnTo>
                    <a:pt x="762" y="0"/>
                  </a:lnTo>
                  <a:lnTo>
                    <a:pt x="756" y="0"/>
                  </a:lnTo>
                  <a:lnTo>
                    <a:pt x="750" y="0"/>
                  </a:lnTo>
                  <a:lnTo>
                    <a:pt x="744" y="0"/>
                  </a:lnTo>
                  <a:lnTo>
                    <a:pt x="738" y="0"/>
                  </a:lnTo>
                  <a:lnTo>
                    <a:pt x="732" y="0"/>
                  </a:lnTo>
                  <a:lnTo>
                    <a:pt x="726" y="0"/>
                  </a:lnTo>
                  <a:lnTo>
                    <a:pt x="720" y="0"/>
                  </a:lnTo>
                  <a:lnTo>
                    <a:pt x="714" y="0"/>
                  </a:lnTo>
                  <a:lnTo>
                    <a:pt x="708" y="0"/>
                  </a:lnTo>
                  <a:lnTo>
                    <a:pt x="702" y="0"/>
                  </a:lnTo>
                  <a:lnTo>
                    <a:pt x="696" y="0"/>
                  </a:lnTo>
                  <a:lnTo>
                    <a:pt x="690" y="0"/>
                  </a:lnTo>
                  <a:lnTo>
                    <a:pt x="684" y="0"/>
                  </a:lnTo>
                  <a:lnTo>
                    <a:pt x="678" y="0"/>
                  </a:lnTo>
                  <a:lnTo>
                    <a:pt x="672" y="0"/>
                  </a:lnTo>
                  <a:lnTo>
                    <a:pt x="666" y="0"/>
                  </a:lnTo>
                  <a:lnTo>
                    <a:pt x="660" y="0"/>
                  </a:lnTo>
                  <a:lnTo>
                    <a:pt x="654" y="0"/>
                  </a:lnTo>
                  <a:lnTo>
                    <a:pt x="648" y="0"/>
                  </a:lnTo>
                  <a:lnTo>
                    <a:pt x="642" y="0"/>
                  </a:lnTo>
                  <a:lnTo>
                    <a:pt x="636" y="0"/>
                  </a:lnTo>
                  <a:lnTo>
                    <a:pt x="630" y="0"/>
                  </a:lnTo>
                  <a:lnTo>
                    <a:pt x="624" y="0"/>
                  </a:lnTo>
                  <a:lnTo>
                    <a:pt x="618" y="0"/>
                  </a:lnTo>
                  <a:lnTo>
                    <a:pt x="612" y="0"/>
                  </a:lnTo>
                  <a:lnTo>
                    <a:pt x="606" y="0"/>
                  </a:lnTo>
                  <a:lnTo>
                    <a:pt x="600" y="0"/>
                  </a:lnTo>
                  <a:lnTo>
                    <a:pt x="594" y="0"/>
                  </a:lnTo>
                  <a:lnTo>
                    <a:pt x="588" y="0"/>
                  </a:lnTo>
                  <a:lnTo>
                    <a:pt x="582" y="0"/>
                  </a:lnTo>
                  <a:lnTo>
                    <a:pt x="576" y="0"/>
                  </a:lnTo>
                  <a:lnTo>
                    <a:pt x="570" y="0"/>
                  </a:lnTo>
                  <a:lnTo>
                    <a:pt x="564" y="0"/>
                  </a:lnTo>
                  <a:lnTo>
                    <a:pt x="558" y="0"/>
                  </a:lnTo>
                  <a:lnTo>
                    <a:pt x="552" y="0"/>
                  </a:lnTo>
                  <a:lnTo>
                    <a:pt x="546" y="0"/>
                  </a:lnTo>
                  <a:lnTo>
                    <a:pt x="540" y="0"/>
                  </a:lnTo>
                  <a:lnTo>
                    <a:pt x="534" y="0"/>
                  </a:lnTo>
                  <a:lnTo>
                    <a:pt x="528" y="0"/>
                  </a:lnTo>
                  <a:lnTo>
                    <a:pt x="522" y="0"/>
                  </a:lnTo>
                  <a:lnTo>
                    <a:pt x="516" y="0"/>
                  </a:lnTo>
                  <a:lnTo>
                    <a:pt x="510" y="0"/>
                  </a:lnTo>
                  <a:lnTo>
                    <a:pt x="504" y="0"/>
                  </a:lnTo>
                  <a:lnTo>
                    <a:pt x="498" y="0"/>
                  </a:lnTo>
                  <a:lnTo>
                    <a:pt x="492" y="0"/>
                  </a:lnTo>
                  <a:lnTo>
                    <a:pt x="486" y="0"/>
                  </a:lnTo>
                  <a:lnTo>
                    <a:pt x="480" y="0"/>
                  </a:lnTo>
                  <a:lnTo>
                    <a:pt x="474" y="0"/>
                  </a:lnTo>
                  <a:lnTo>
                    <a:pt x="468" y="0"/>
                  </a:lnTo>
                  <a:lnTo>
                    <a:pt x="462" y="0"/>
                  </a:lnTo>
                  <a:lnTo>
                    <a:pt x="456" y="0"/>
                  </a:lnTo>
                  <a:lnTo>
                    <a:pt x="450" y="0"/>
                  </a:lnTo>
                  <a:lnTo>
                    <a:pt x="444" y="0"/>
                  </a:lnTo>
                  <a:lnTo>
                    <a:pt x="438" y="0"/>
                  </a:lnTo>
                  <a:lnTo>
                    <a:pt x="432" y="0"/>
                  </a:lnTo>
                  <a:lnTo>
                    <a:pt x="426" y="0"/>
                  </a:lnTo>
                  <a:lnTo>
                    <a:pt x="420" y="0"/>
                  </a:lnTo>
                  <a:lnTo>
                    <a:pt x="414" y="0"/>
                  </a:lnTo>
                  <a:lnTo>
                    <a:pt x="408" y="0"/>
                  </a:lnTo>
                  <a:lnTo>
                    <a:pt x="402" y="0"/>
                  </a:lnTo>
                  <a:lnTo>
                    <a:pt x="396" y="0"/>
                  </a:lnTo>
                  <a:lnTo>
                    <a:pt x="390" y="0"/>
                  </a:lnTo>
                  <a:lnTo>
                    <a:pt x="384" y="0"/>
                  </a:lnTo>
                  <a:lnTo>
                    <a:pt x="378" y="0"/>
                  </a:lnTo>
                  <a:lnTo>
                    <a:pt x="372" y="0"/>
                  </a:lnTo>
                  <a:lnTo>
                    <a:pt x="366" y="0"/>
                  </a:lnTo>
                  <a:lnTo>
                    <a:pt x="360" y="0"/>
                  </a:lnTo>
                  <a:lnTo>
                    <a:pt x="354" y="0"/>
                  </a:lnTo>
                  <a:lnTo>
                    <a:pt x="348" y="0"/>
                  </a:lnTo>
                  <a:lnTo>
                    <a:pt x="342" y="0"/>
                  </a:lnTo>
                  <a:lnTo>
                    <a:pt x="336" y="0"/>
                  </a:lnTo>
                  <a:lnTo>
                    <a:pt x="330" y="0"/>
                  </a:lnTo>
                  <a:lnTo>
                    <a:pt x="324" y="0"/>
                  </a:lnTo>
                  <a:lnTo>
                    <a:pt x="318" y="0"/>
                  </a:lnTo>
                  <a:lnTo>
                    <a:pt x="312" y="0"/>
                  </a:lnTo>
                  <a:lnTo>
                    <a:pt x="306" y="0"/>
                  </a:lnTo>
                  <a:lnTo>
                    <a:pt x="300" y="0"/>
                  </a:lnTo>
                  <a:lnTo>
                    <a:pt x="294" y="0"/>
                  </a:lnTo>
                  <a:lnTo>
                    <a:pt x="288" y="0"/>
                  </a:lnTo>
                  <a:lnTo>
                    <a:pt x="282" y="0"/>
                  </a:lnTo>
                  <a:lnTo>
                    <a:pt x="276" y="0"/>
                  </a:lnTo>
                  <a:lnTo>
                    <a:pt x="270" y="0"/>
                  </a:lnTo>
                  <a:lnTo>
                    <a:pt x="264" y="0"/>
                  </a:lnTo>
                  <a:lnTo>
                    <a:pt x="258" y="0"/>
                  </a:lnTo>
                  <a:lnTo>
                    <a:pt x="252" y="0"/>
                  </a:lnTo>
                  <a:lnTo>
                    <a:pt x="246" y="0"/>
                  </a:lnTo>
                  <a:lnTo>
                    <a:pt x="240" y="0"/>
                  </a:lnTo>
                  <a:lnTo>
                    <a:pt x="234" y="0"/>
                  </a:lnTo>
                  <a:lnTo>
                    <a:pt x="228" y="0"/>
                  </a:lnTo>
                  <a:lnTo>
                    <a:pt x="222" y="0"/>
                  </a:lnTo>
                  <a:lnTo>
                    <a:pt x="216" y="0"/>
                  </a:lnTo>
                  <a:lnTo>
                    <a:pt x="210" y="0"/>
                  </a:lnTo>
                  <a:lnTo>
                    <a:pt x="204" y="0"/>
                  </a:lnTo>
                  <a:lnTo>
                    <a:pt x="198" y="0"/>
                  </a:lnTo>
                  <a:lnTo>
                    <a:pt x="192" y="0"/>
                  </a:lnTo>
                  <a:lnTo>
                    <a:pt x="186" y="0"/>
                  </a:lnTo>
                  <a:lnTo>
                    <a:pt x="180" y="0"/>
                  </a:lnTo>
                  <a:lnTo>
                    <a:pt x="174" y="0"/>
                  </a:lnTo>
                  <a:lnTo>
                    <a:pt x="168" y="0"/>
                  </a:lnTo>
                  <a:lnTo>
                    <a:pt x="162" y="0"/>
                  </a:lnTo>
                  <a:lnTo>
                    <a:pt x="156" y="0"/>
                  </a:lnTo>
                  <a:lnTo>
                    <a:pt x="150" y="0"/>
                  </a:lnTo>
                  <a:lnTo>
                    <a:pt x="144" y="0"/>
                  </a:lnTo>
                  <a:lnTo>
                    <a:pt x="138" y="0"/>
                  </a:lnTo>
                  <a:lnTo>
                    <a:pt x="132" y="0"/>
                  </a:lnTo>
                  <a:lnTo>
                    <a:pt x="126" y="0"/>
                  </a:lnTo>
                  <a:lnTo>
                    <a:pt x="120" y="0"/>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0"/>
                  </a:lnTo>
                  <a:lnTo>
                    <a:pt x="36" y="0"/>
                  </a:lnTo>
                  <a:lnTo>
                    <a:pt x="30" y="0"/>
                  </a:lnTo>
                  <a:lnTo>
                    <a:pt x="24" y="0"/>
                  </a:lnTo>
                  <a:lnTo>
                    <a:pt x="18" y="0"/>
                  </a:lnTo>
                  <a:lnTo>
                    <a:pt x="12" y="0"/>
                  </a:lnTo>
                  <a:lnTo>
                    <a:pt x="6" y="0"/>
                  </a:lnTo>
                  <a:lnTo>
                    <a:pt x="0" y="0"/>
                  </a:lnTo>
                </a:path>
              </a:pathLst>
            </a:custGeom>
            <a:noFill/>
            <a:ln w="9525">
              <a:solidFill>
                <a:srgbClr val="000000"/>
              </a:solidFill>
              <a:round/>
              <a:headEnd/>
              <a:tailEnd/>
            </a:ln>
          </p:spPr>
          <p:txBody>
            <a:bodyPr/>
            <a:lstStyle/>
            <a:p>
              <a:endParaRPr lang="pt-BR"/>
            </a:p>
          </p:txBody>
        </p:sp>
        <p:sp>
          <p:nvSpPr>
            <p:cNvPr id="67603" name="Freeform 39"/>
            <p:cNvSpPr>
              <a:spLocks/>
            </p:cNvSpPr>
            <p:nvPr/>
          </p:nvSpPr>
          <p:spPr bwMode="auto">
            <a:xfrm>
              <a:off x="1115" y="2730"/>
              <a:ext cx="1044" cy="594"/>
            </a:xfrm>
            <a:custGeom>
              <a:avLst/>
              <a:gdLst>
                <a:gd name="T0" fmla="*/ 12 w 1044"/>
                <a:gd name="T1" fmla="*/ 588 h 594"/>
                <a:gd name="T2" fmla="*/ 30 w 1044"/>
                <a:gd name="T3" fmla="*/ 594 h 594"/>
                <a:gd name="T4" fmla="*/ 48 w 1044"/>
                <a:gd name="T5" fmla="*/ 594 h 594"/>
                <a:gd name="T6" fmla="*/ 60 w 1044"/>
                <a:gd name="T7" fmla="*/ 594 h 594"/>
                <a:gd name="T8" fmla="*/ 78 w 1044"/>
                <a:gd name="T9" fmla="*/ 594 h 594"/>
                <a:gd name="T10" fmla="*/ 96 w 1044"/>
                <a:gd name="T11" fmla="*/ 594 h 594"/>
                <a:gd name="T12" fmla="*/ 114 w 1044"/>
                <a:gd name="T13" fmla="*/ 594 h 594"/>
                <a:gd name="T14" fmla="*/ 132 w 1044"/>
                <a:gd name="T15" fmla="*/ 594 h 594"/>
                <a:gd name="T16" fmla="*/ 144 w 1044"/>
                <a:gd name="T17" fmla="*/ 588 h 594"/>
                <a:gd name="T18" fmla="*/ 162 w 1044"/>
                <a:gd name="T19" fmla="*/ 588 h 594"/>
                <a:gd name="T20" fmla="*/ 180 w 1044"/>
                <a:gd name="T21" fmla="*/ 588 h 594"/>
                <a:gd name="T22" fmla="*/ 198 w 1044"/>
                <a:gd name="T23" fmla="*/ 588 h 594"/>
                <a:gd name="T24" fmla="*/ 216 w 1044"/>
                <a:gd name="T25" fmla="*/ 582 h 594"/>
                <a:gd name="T26" fmla="*/ 228 w 1044"/>
                <a:gd name="T27" fmla="*/ 582 h 594"/>
                <a:gd name="T28" fmla="*/ 246 w 1044"/>
                <a:gd name="T29" fmla="*/ 576 h 594"/>
                <a:gd name="T30" fmla="*/ 264 w 1044"/>
                <a:gd name="T31" fmla="*/ 576 h 594"/>
                <a:gd name="T32" fmla="*/ 282 w 1044"/>
                <a:gd name="T33" fmla="*/ 570 h 594"/>
                <a:gd name="T34" fmla="*/ 300 w 1044"/>
                <a:gd name="T35" fmla="*/ 564 h 594"/>
                <a:gd name="T36" fmla="*/ 312 w 1044"/>
                <a:gd name="T37" fmla="*/ 564 h 594"/>
                <a:gd name="T38" fmla="*/ 330 w 1044"/>
                <a:gd name="T39" fmla="*/ 558 h 594"/>
                <a:gd name="T40" fmla="*/ 348 w 1044"/>
                <a:gd name="T41" fmla="*/ 552 h 594"/>
                <a:gd name="T42" fmla="*/ 366 w 1044"/>
                <a:gd name="T43" fmla="*/ 552 h 594"/>
                <a:gd name="T44" fmla="*/ 378 w 1044"/>
                <a:gd name="T45" fmla="*/ 546 h 594"/>
                <a:gd name="T46" fmla="*/ 396 w 1044"/>
                <a:gd name="T47" fmla="*/ 540 h 594"/>
                <a:gd name="T48" fmla="*/ 414 w 1044"/>
                <a:gd name="T49" fmla="*/ 534 h 594"/>
                <a:gd name="T50" fmla="*/ 432 w 1044"/>
                <a:gd name="T51" fmla="*/ 528 h 594"/>
                <a:gd name="T52" fmla="*/ 450 w 1044"/>
                <a:gd name="T53" fmla="*/ 522 h 594"/>
                <a:gd name="T54" fmla="*/ 462 w 1044"/>
                <a:gd name="T55" fmla="*/ 522 h 594"/>
                <a:gd name="T56" fmla="*/ 480 w 1044"/>
                <a:gd name="T57" fmla="*/ 510 h 594"/>
                <a:gd name="T58" fmla="*/ 498 w 1044"/>
                <a:gd name="T59" fmla="*/ 504 h 594"/>
                <a:gd name="T60" fmla="*/ 516 w 1044"/>
                <a:gd name="T61" fmla="*/ 498 h 594"/>
                <a:gd name="T62" fmla="*/ 534 w 1044"/>
                <a:gd name="T63" fmla="*/ 486 h 594"/>
                <a:gd name="T64" fmla="*/ 546 w 1044"/>
                <a:gd name="T65" fmla="*/ 474 h 594"/>
                <a:gd name="T66" fmla="*/ 564 w 1044"/>
                <a:gd name="T67" fmla="*/ 462 h 594"/>
                <a:gd name="T68" fmla="*/ 582 w 1044"/>
                <a:gd name="T69" fmla="*/ 450 h 594"/>
                <a:gd name="T70" fmla="*/ 600 w 1044"/>
                <a:gd name="T71" fmla="*/ 438 h 594"/>
                <a:gd name="T72" fmla="*/ 618 w 1044"/>
                <a:gd name="T73" fmla="*/ 426 h 594"/>
                <a:gd name="T74" fmla="*/ 630 w 1044"/>
                <a:gd name="T75" fmla="*/ 408 h 594"/>
                <a:gd name="T76" fmla="*/ 648 w 1044"/>
                <a:gd name="T77" fmla="*/ 396 h 594"/>
                <a:gd name="T78" fmla="*/ 666 w 1044"/>
                <a:gd name="T79" fmla="*/ 378 h 594"/>
                <a:gd name="T80" fmla="*/ 684 w 1044"/>
                <a:gd name="T81" fmla="*/ 366 h 594"/>
                <a:gd name="T82" fmla="*/ 696 w 1044"/>
                <a:gd name="T83" fmla="*/ 348 h 594"/>
                <a:gd name="T84" fmla="*/ 714 w 1044"/>
                <a:gd name="T85" fmla="*/ 336 h 594"/>
                <a:gd name="T86" fmla="*/ 732 w 1044"/>
                <a:gd name="T87" fmla="*/ 318 h 594"/>
                <a:gd name="T88" fmla="*/ 750 w 1044"/>
                <a:gd name="T89" fmla="*/ 306 h 594"/>
                <a:gd name="T90" fmla="*/ 768 w 1044"/>
                <a:gd name="T91" fmla="*/ 294 h 594"/>
                <a:gd name="T92" fmla="*/ 780 w 1044"/>
                <a:gd name="T93" fmla="*/ 282 h 594"/>
                <a:gd name="T94" fmla="*/ 798 w 1044"/>
                <a:gd name="T95" fmla="*/ 276 h 594"/>
                <a:gd name="T96" fmla="*/ 816 w 1044"/>
                <a:gd name="T97" fmla="*/ 264 h 594"/>
                <a:gd name="T98" fmla="*/ 834 w 1044"/>
                <a:gd name="T99" fmla="*/ 258 h 594"/>
                <a:gd name="T100" fmla="*/ 852 w 1044"/>
                <a:gd name="T101" fmla="*/ 252 h 594"/>
                <a:gd name="T102" fmla="*/ 864 w 1044"/>
                <a:gd name="T103" fmla="*/ 246 h 594"/>
                <a:gd name="T104" fmla="*/ 882 w 1044"/>
                <a:gd name="T105" fmla="*/ 234 h 594"/>
                <a:gd name="T106" fmla="*/ 900 w 1044"/>
                <a:gd name="T107" fmla="*/ 228 h 594"/>
                <a:gd name="T108" fmla="*/ 918 w 1044"/>
                <a:gd name="T109" fmla="*/ 210 h 594"/>
                <a:gd name="T110" fmla="*/ 936 w 1044"/>
                <a:gd name="T111" fmla="*/ 192 h 594"/>
                <a:gd name="T112" fmla="*/ 948 w 1044"/>
                <a:gd name="T113" fmla="*/ 168 h 594"/>
                <a:gd name="T114" fmla="*/ 966 w 1044"/>
                <a:gd name="T115" fmla="*/ 144 h 594"/>
                <a:gd name="T116" fmla="*/ 984 w 1044"/>
                <a:gd name="T117" fmla="*/ 114 h 594"/>
                <a:gd name="T118" fmla="*/ 1002 w 1044"/>
                <a:gd name="T119" fmla="*/ 84 h 594"/>
                <a:gd name="T120" fmla="*/ 1014 w 1044"/>
                <a:gd name="T121" fmla="*/ 54 h 594"/>
                <a:gd name="T122" fmla="*/ 1032 w 1044"/>
                <a:gd name="T123" fmla="*/ 24 h 5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594"/>
                <a:gd name="T188" fmla="*/ 1044 w 1044"/>
                <a:gd name="T189" fmla="*/ 594 h 5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594">
                  <a:moveTo>
                    <a:pt x="0" y="588"/>
                  </a:moveTo>
                  <a:lnTo>
                    <a:pt x="0" y="588"/>
                  </a:lnTo>
                  <a:lnTo>
                    <a:pt x="6" y="588"/>
                  </a:lnTo>
                  <a:lnTo>
                    <a:pt x="12" y="588"/>
                  </a:lnTo>
                  <a:lnTo>
                    <a:pt x="18" y="588"/>
                  </a:lnTo>
                  <a:lnTo>
                    <a:pt x="24" y="588"/>
                  </a:lnTo>
                  <a:lnTo>
                    <a:pt x="30" y="588"/>
                  </a:lnTo>
                  <a:lnTo>
                    <a:pt x="30" y="594"/>
                  </a:lnTo>
                  <a:lnTo>
                    <a:pt x="36" y="594"/>
                  </a:lnTo>
                  <a:lnTo>
                    <a:pt x="42" y="594"/>
                  </a:lnTo>
                  <a:lnTo>
                    <a:pt x="48" y="594"/>
                  </a:lnTo>
                  <a:lnTo>
                    <a:pt x="54" y="594"/>
                  </a:lnTo>
                  <a:lnTo>
                    <a:pt x="60" y="594"/>
                  </a:lnTo>
                  <a:lnTo>
                    <a:pt x="66" y="594"/>
                  </a:lnTo>
                  <a:lnTo>
                    <a:pt x="72" y="594"/>
                  </a:lnTo>
                  <a:lnTo>
                    <a:pt x="78" y="594"/>
                  </a:lnTo>
                  <a:lnTo>
                    <a:pt x="84" y="594"/>
                  </a:lnTo>
                  <a:lnTo>
                    <a:pt x="90" y="594"/>
                  </a:lnTo>
                  <a:lnTo>
                    <a:pt x="96" y="594"/>
                  </a:lnTo>
                  <a:lnTo>
                    <a:pt x="102" y="594"/>
                  </a:lnTo>
                  <a:lnTo>
                    <a:pt x="108" y="594"/>
                  </a:lnTo>
                  <a:lnTo>
                    <a:pt x="114" y="594"/>
                  </a:lnTo>
                  <a:lnTo>
                    <a:pt x="120" y="594"/>
                  </a:lnTo>
                  <a:lnTo>
                    <a:pt x="126" y="594"/>
                  </a:lnTo>
                  <a:lnTo>
                    <a:pt x="132" y="594"/>
                  </a:lnTo>
                  <a:lnTo>
                    <a:pt x="138" y="594"/>
                  </a:lnTo>
                  <a:lnTo>
                    <a:pt x="138" y="588"/>
                  </a:lnTo>
                  <a:lnTo>
                    <a:pt x="144" y="588"/>
                  </a:lnTo>
                  <a:lnTo>
                    <a:pt x="150" y="588"/>
                  </a:lnTo>
                  <a:lnTo>
                    <a:pt x="156" y="588"/>
                  </a:lnTo>
                  <a:lnTo>
                    <a:pt x="162" y="588"/>
                  </a:lnTo>
                  <a:lnTo>
                    <a:pt x="168" y="588"/>
                  </a:lnTo>
                  <a:lnTo>
                    <a:pt x="174" y="588"/>
                  </a:lnTo>
                  <a:lnTo>
                    <a:pt x="180" y="588"/>
                  </a:lnTo>
                  <a:lnTo>
                    <a:pt x="186" y="588"/>
                  </a:lnTo>
                  <a:lnTo>
                    <a:pt x="192" y="588"/>
                  </a:lnTo>
                  <a:lnTo>
                    <a:pt x="198" y="588"/>
                  </a:lnTo>
                  <a:lnTo>
                    <a:pt x="198" y="582"/>
                  </a:lnTo>
                  <a:lnTo>
                    <a:pt x="204" y="582"/>
                  </a:lnTo>
                  <a:lnTo>
                    <a:pt x="210" y="582"/>
                  </a:lnTo>
                  <a:lnTo>
                    <a:pt x="216" y="582"/>
                  </a:lnTo>
                  <a:lnTo>
                    <a:pt x="222" y="582"/>
                  </a:lnTo>
                  <a:lnTo>
                    <a:pt x="228" y="582"/>
                  </a:lnTo>
                  <a:lnTo>
                    <a:pt x="234" y="582"/>
                  </a:lnTo>
                  <a:lnTo>
                    <a:pt x="234" y="576"/>
                  </a:lnTo>
                  <a:lnTo>
                    <a:pt x="240" y="576"/>
                  </a:lnTo>
                  <a:lnTo>
                    <a:pt x="246" y="576"/>
                  </a:lnTo>
                  <a:lnTo>
                    <a:pt x="252" y="576"/>
                  </a:lnTo>
                  <a:lnTo>
                    <a:pt x="258" y="576"/>
                  </a:lnTo>
                  <a:lnTo>
                    <a:pt x="264" y="576"/>
                  </a:lnTo>
                  <a:lnTo>
                    <a:pt x="270" y="570"/>
                  </a:lnTo>
                  <a:lnTo>
                    <a:pt x="276" y="570"/>
                  </a:lnTo>
                  <a:lnTo>
                    <a:pt x="282" y="570"/>
                  </a:lnTo>
                  <a:lnTo>
                    <a:pt x="288" y="570"/>
                  </a:lnTo>
                  <a:lnTo>
                    <a:pt x="294" y="570"/>
                  </a:lnTo>
                  <a:lnTo>
                    <a:pt x="300" y="564"/>
                  </a:lnTo>
                  <a:lnTo>
                    <a:pt x="306" y="564"/>
                  </a:lnTo>
                  <a:lnTo>
                    <a:pt x="312" y="564"/>
                  </a:lnTo>
                  <a:lnTo>
                    <a:pt x="318" y="564"/>
                  </a:lnTo>
                  <a:lnTo>
                    <a:pt x="324" y="564"/>
                  </a:lnTo>
                  <a:lnTo>
                    <a:pt x="324" y="558"/>
                  </a:lnTo>
                  <a:lnTo>
                    <a:pt x="330" y="558"/>
                  </a:lnTo>
                  <a:lnTo>
                    <a:pt x="336" y="558"/>
                  </a:lnTo>
                  <a:lnTo>
                    <a:pt x="342" y="558"/>
                  </a:lnTo>
                  <a:lnTo>
                    <a:pt x="348" y="558"/>
                  </a:lnTo>
                  <a:lnTo>
                    <a:pt x="348" y="552"/>
                  </a:lnTo>
                  <a:lnTo>
                    <a:pt x="354" y="552"/>
                  </a:lnTo>
                  <a:lnTo>
                    <a:pt x="360" y="552"/>
                  </a:lnTo>
                  <a:lnTo>
                    <a:pt x="366" y="552"/>
                  </a:lnTo>
                  <a:lnTo>
                    <a:pt x="366" y="546"/>
                  </a:lnTo>
                  <a:lnTo>
                    <a:pt x="372" y="546"/>
                  </a:lnTo>
                  <a:lnTo>
                    <a:pt x="378" y="546"/>
                  </a:lnTo>
                  <a:lnTo>
                    <a:pt x="384" y="546"/>
                  </a:lnTo>
                  <a:lnTo>
                    <a:pt x="390" y="546"/>
                  </a:lnTo>
                  <a:lnTo>
                    <a:pt x="390" y="540"/>
                  </a:lnTo>
                  <a:lnTo>
                    <a:pt x="396" y="540"/>
                  </a:lnTo>
                  <a:lnTo>
                    <a:pt x="402" y="540"/>
                  </a:lnTo>
                  <a:lnTo>
                    <a:pt x="408" y="540"/>
                  </a:lnTo>
                  <a:lnTo>
                    <a:pt x="408" y="534"/>
                  </a:lnTo>
                  <a:lnTo>
                    <a:pt x="414" y="534"/>
                  </a:lnTo>
                  <a:lnTo>
                    <a:pt x="420" y="534"/>
                  </a:lnTo>
                  <a:lnTo>
                    <a:pt x="426" y="534"/>
                  </a:lnTo>
                  <a:lnTo>
                    <a:pt x="432" y="528"/>
                  </a:lnTo>
                  <a:lnTo>
                    <a:pt x="438" y="528"/>
                  </a:lnTo>
                  <a:lnTo>
                    <a:pt x="444" y="528"/>
                  </a:lnTo>
                  <a:lnTo>
                    <a:pt x="450" y="522"/>
                  </a:lnTo>
                  <a:lnTo>
                    <a:pt x="456" y="522"/>
                  </a:lnTo>
                  <a:lnTo>
                    <a:pt x="462" y="522"/>
                  </a:lnTo>
                  <a:lnTo>
                    <a:pt x="468" y="516"/>
                  </a:lnTo>
                  <a:lnTo>
                    <a:pt x="474" y="516"/>
                  </a:lnTo>
                  <a:lnTo>
                    <a:pt x="480" y="510"/>
                  </a:lnTo>
                  <a:lnTo>
                    <a:pt x="486" y="510"/>
                  </a:lnTo>
                  <a:lnTo>
                    <a:pt x="492" y="510"/>
                  </a:lnTo>
                  <a:lnTo>
                    <a:pt x="492" y="504"/>
                  </a:lnTo>
                  <a:lnTo>
                    <a:pt x="498" y="504"/>
                  </a:lnTo>
                  <a:lnTo>
                    <a:pt x="504" y="504"/>
                  </a:lnTo>
                  <a:lnTo>
                    <a:pt x="504" y="498"/>
                  </a:lnTo>
                  <a:lnTo>
                    <a:pt x="510" y="498"/>
                  </a:lnTo>
                  <a:lnTo>
                    <a:pt x="516" y="498"/>
                  </a:lnTo>
                  <a:lnTo>
                    <a:pt x="516" y="492"/>
                  </a:lnTo>
                  <a:lnTo>
                    <a:pt x="522" y="492"/>
                  </a:lnTo>
                  <a:lnTo>
                    <a:pt x="528" y="492"/>
                  </a:lnTo>
                  <a:lnTo>
                    <a:pt x="528" y="486"/>
                  </a:lnTo>
                  <a:lnTo>
                    <a:pt x="534" y="486"/>
                  </a:lnTo>
                  <a:lnTo>
                    <a:pt x="540" y="480"/>
                  </a:lnTo>
                  <a:lnTo>
                    <a:pt x="546" y="480"/>
                  </a:lnTo>
                  <a:lnTo>
                    <a:pt x="546" y="474"/>
                  </a:lnTo>
                  <a:lnTo>
                    <a:pt x="552" y="474"/>
                  </a:lnTo>
                  <a:lnTo>
                    <a:pt x="558" y="468"/>
                  </a:lnTo>
                  <a:lnTo>
                    <a:pt x="564" y="468"/>
                  </a:lnTo>
                  <a:lnTo>
                    <a:pt x="564" y="462"/>
                  </a:lnTo>
                  <a:lnTo>
                    <a:pt x="570" y="462"/>
                  </a:lnTo>
                  <a:lnTo>
                    <a:pt x="576" y="456"/>
                  </a:lnTo>
                  <a:lnTo>
                    <a:pt x="582" y="456"/>
                  </a:lnTo>
                  <a:lnTo>
                    <a:pt x="582" y="450"/>
                  </a:lnTo>
                  <a:lnTo>
                    <a:pt x="588" y="450"/>
                  </a:lnTo>
                  <a:lnTo>
                    <a:pt x="588" y="444"/>
                  </a:lnTo>
                  <a:lnTo>
                    <a:pt x="594" y="444"/>
                  </a:lnTo>
                  <a:lnTo>
                    <a:pt x="594" y="438"/>
                  </a:lnTo>
                  <a:lnTo>
                    <a:pt x="600" y="438"/>
                  </a:lnTo>
                  <a:lnTo>
                    <a:pt x="606" y="432"/>
                  </a:lnTo>
                  <a:lnTo>
                    <a:pt x="612" y="426"/>
                  </a:lnTo>
                  <a:lnTo>
                    <a:pt x="618" y="426"/>
                  </a:lnTo>
                  <a:lnTo>
                    <a:pt x="618" y="420"/>
                  </a:lnTo>
                  <a:lnTo>
                    <a:pt x="624" y="420"/>
                  </a:lnTo>
                  <a:lnTo>
                    <a:pt x="624" y="414"/>
                  </a:lnTo>
                  <a:lnTo>
                    <a:pt x="630" y="414"/>
                  </a:lnTo>
                  <a:lnTo>
                    <a:pt x="630" y="408"/>
                  </a:lnTo>
                  <a:lnTo>
                    <a:pt x="636" y="408"/>
                  </a:lnTo>
                  <a:lnTo>
                    <a:pt x="636" y="402"/>
                  </a:lnTo>
                  <a:lnTo>
                    <a:pt x="642" y="402"/>
                  </a:lnTo>
                  <a:lnTo>
                    <a:pt x="642" y="396"/>
                  </a:lnTo>
                  <a:lnTo>
                    <a:pt x="648" y="396"/>
                  </a:lnTo>
                  <a:lnTo>
                    <a:pt x="648" y="390"/>
                  </a:lnTo>
                  <a:lnTo>
                    <a:pt x="654" y="390"/>
                  </a:lnTo>
                  <a:lnTo>
                    <a:pt x="660" y="384"/>
                  </a:lnTo>
                  <a:lnTo>
                    <a:pt x="666" y="384"/>
                  </a:lnTo>
                  <a:lnTo>
                    <a:pt x="666" y="378"/>
                  </a:lnTo>
                  <a:lnTo>
                    <a:pt x="672" y="378"/>
                  </a:lnTo>
                  <a:lnTo>
                    <a:pt x="672" y="372"/>
                  </a:lnTo>
                  <a:lnTo>
                    <a:pt x="678" y="372"/>
                  </a:lnTo>
                  <a:lnTo>
                    <a:pt x="678" y="366"/>
                  </a:lnTo>
                  <a:lnTo>
                    <a:pt x="684" y="366"/>
                  </a:lnTo>
                  <a:lnTo>
                    <a:pt x="684" y="360"/>
                  </a:lnTo>
                  <a:lnTo>
                    <a:pt x="690" y="360"/>
                  </a:lnTo>
                  <a:lnTo>
                    <a:pt x="690" y="354"/>
                  </a:lnTo>
                  <a:lnTo>
                    <a:pt x="696" y="354"/>
                  </a:lnTo>
                  <a:lnTo>
                    <a:pt x="696" y="348"/>
                  </a:lnTo>
                  <a:lnTo>
                    <a:pt x="702" y="348"/>
                  </a:lnTo>
                  <a:lnTo>
                    <a:pt x="708" y="342"/>
                  </a:lnTo>
                  <a:lnTo>
                    <a:pt x="714" y="336"/>
                  </a:lnTo>
                  <a:lnTo>
                    <a:pt x="720" y="330"/>
                  </a:lnTo>
                  <a:lnTo>
                    <a:pt x="726" y="330"/>
                  </a:lnTo>
                  <a:lnTo>
                    <a:pt x="726" y="324"/>
                  </a:lnTo>
                  <a:lnTo>
                    <a:pt x="732" y="324"/>
                  </a:lnTo>
                  <a:lnTo>
                    <a:pt x="732" y="318"/>
                  </a:lnTo>
                  <a:lnTo>
                    <a:pt x="738" y="318"/>
                  </a:lnTo>
                  <a:lnTo>
                    <a:pt x="738" y="312"/>
                  </a:lnTo>
                  <a:lnTo>
                    <a:pt x="744" y="312"/>
                  </a:lnTo>
                  <a:lnTo>
                    <a:pt x="744" y="306"/>
                  </a:lnTo>
                  <a:lnTo>
                    <a:pt x="750" y="306"/>
                  </a:lnTo>
                  <a:lnTo>
                    <a:pt x="756" y="306"/>
                  </a:lnTo>
                  <a:lnTo>
                    <a:pt x="756" y="300"/>
                  </a:lnTo>
                  <a:lnTo>
                    <a:pt x="762" y="300"/>
                  </a:lnTo>
                  <a:lnTo>
                    <a:pt x="762" y="294"/>
                  </a:lnTo>
                  <a:lnTo>
                    <a:pt x="768" y="294"/>
                  </a:lnTo>
                  <a:lnTo>
                    <a:pt x="774" y="288"/>
                  </a:lnTo>
                  <a:lnTo>
                    <a:pt x="780" y="288"/>
                  </a:lnTo>
                  <a:lnTo>
                    <a:pt x="780" y="282"/>
                  </a:lnTo>
                  <a:lnTo>
                    <a:pt x="786" y="282"/>
                  </a:lnTo>
                  <a:lnTo>
                    <a:pt x="792" y="276"/>
                  </a:lnTo>
                  <a:lnTo>
                    <a:pt x="798" y="276"/>
                  </a:lnTo>
                  <a:lnTo>
                    <a:pt x="804" y="270"/>
                  </a:lnTo>
                  <a:lnTo>
                    <a:pt x="810" y="270"/>
                  </a:lnTo>
                  <a:lnTo>
                    <a:pt x="816" y="264"/>
                  </a:lnTo>
                  <a:lnTo>
                    <a:pt x="822" y="264"/>
                  </a:lnTo>
                  <a:lnTo>
                    <a:pt x="828" y="258"/>
                  </a:lnTo>
                  <a:lnTo>
                    <a:pt x="834" y="258"/>
                  </a:lnTo>
                  <a:lnTo>
                    <a:pt x="840" y="258"/>
                  </a:lnTo>
                  <a:lnTo>
                    <a:pt x="846" y="252"/>
                  </a:lnTo>
                  <a:lnTo>
                    <a:pt x="852" y="252"/>
                  </a:lnTo>
                  <a:lnTo>
                    <a:pt x="858" y="252"/>
                  </a:lnTo>
                  <a:lnTo>
                    <a:pt x="858" y="246"/>
                  </a:lnTo>
                  <a:lnTo>
                    <a:pt x="864" y="246"/>
                  </a:lnTo>
                  <a:lnTo>
                    <a:pt x="870" y="246"/>
                  </a:lnTo>
                  <a:lnTo>
                    <a:pt x="870" y="240"/>
                  </a:lnTo>
                  <a:lnTo>
                    <a:pt x="876" y="240"/>
                  </a:lnTo>
                  <a:lnTo>
                    <a:pt x="882" y="240"/>
                  </a:lnTo>
                  <a:lnTo>
                    <a:pt x="882" y="234"/>
                  </a:lnTo>
                  <a:lnTo>
                    <a:pt x="888" y="234"/>
                  </a:lnTo>
                  <a:lnTo>
                    <a:pt x="894" y="234"/>
                  </a:lnTo>
                  <a:lnTo>
                    <a:pt x="894" y="228"/>
                  </a:lnTo>
                  <a:lnTo>
                    <a:pt x="900" y="228"/>
                  </a:lnTo>
                  <a:lnTo>
                    <a:pt x="900" y="222"/>
                  </a:lnTo>
                  <a:lnTo>
                    <a:pt x="906" y="222"/>
                  </a:lnTo>
                  <a:lnTo>
                    <a:pt x="912" y="216"/>
                  </a:lnTo>
                  <a:lnTo>
                    <a:pt x="918" y="210"/>
                  </a:lnTo>
                  <a:lnTo>
                    <a:pt x="924" y="204"/>
                  </a:lnTo>
                  <a:lnTo>
                    <a:pt x="924" y="198"/>
                  </a:lnTo>
                  <a:lnTo>
                    <a:pt x="930" y="198"/>
                  </a:lnTo>
                  <a:lnTo>
                    <a:pt x="936" y="192"/>
                  </a:lnTo>
                  <a:lnTo>
                    <a:pt x="936" y="186"/>
                  </a:lnTo>
                  <a:lnTo>
                    <a:pt x="942" y="186"/>
                  </a:lnTo>
                  <a:lnTo>
                    <a:pt x="942" y="180"/>
                  </a:lnTo>
                  <a:lnTo>
                    <a:pt x="948" y="174"/>
                  </a:lnTo>
                  <a:lnTo>
                    <a:pt x="948" y="168"/>
                  </a:lnTo>
                  <a:lnTo>
                    <a:pt x="954" y="168"/>
                  </a:lnTo>
                  <a:lnTo>
                    <a:pt x="954" y="162"/>
                  </a:lnTo>
                  <a:lnTo>
                    <a:pt x="960" y="156"/>
                  </a:lnTo>
                  <a:lnTo>
                    <a:pt x="960" y="150"/>
                  </a:lnTo>
                  <a:lnTo>
                    <a:pt x="966" y="144"/>
                  </a:lnTo>
                  <a:lnTo>
                    <a:pt x="966" y="138"/>
                  </a:lnTo>
                  <a:lnTo>
                    <a:pt x="972" y="138"/>
                  </a:lnTo>
                  <a:lnTo>
                    <a:pt x="972" y="132"/>
                  </a:lnTo>
                  <a:lnTo>
                    <a:pt x="972" y="126"/>
                  </a:lnTo>
                  <a:lnTo>
                    <a:pt x="978" y="126"/>
                  </a:lnTo>
                  <a:lnTo>
                    <a:pt x="978" y="120"/>
                  </a:lnTo>
                  <a:lnTo>
                    <a:pt x="984" y="120"/>
                  </a:lnTo>
                  <a:lnTo>
                    <a:pt x="984" y="114"/>
                  </a:lnTo>
                  <a:lnTo>
                    <a:pt x="984" y="108"/>
                  </a:lnTo>
                  <a:lnTo>
                    <a:pt x="990" y="108"/>
                  </a:lnTo>
                  <a:lnTo>
                    <a:pt x="990" y="102"/>
                  </a:lnTo>
                  <a:lnTo>
                    <a:pt x="996" y="96"/>
                  </a:lnTo>
                  <a:lnTo>
                    <a:pt x="996" y="90"/>
                  </a:lnTo>
                  <a:lnTo>
                    <a:pt x="1002" y="84"/>
                  </a:lnTo>
                  <a:lnTo>
                    <a:pt x="1002" y="78"/>
                  </a:lnTo>
                  <a:lnTo>
                    <a:pt x="1008" y="72"/>
                  </a:lnTo>
                  <a:lnTo>
                    <a:pt x="1008" y="66"/>
                  </a:lnTo>
                  <a:lnTo>
                    <a:pt x="1014" y="60"/>
                  </a:lnTo>
                  <a:lnTo>
                    <a:pt x="1014" y="54"/>
                  </a:lnTo>
                  <a:lnTo>
                    <a:pt x="1020" y="48"/>
                  </a:lnTo>
                  <a:lnTo>
                    <a:pt x="1020" y="42"/>
                  </a:lnTo>
                  <a:lnTo>
                    <a:pt x="1026" y="36"/>
                  </a:lnTo>
                  <a:lnTo>
                    <a:pt x="1026" y="30"/>
                  </a:lnTo>
                  <a:lnTo>
                    <a:pt x="1032" y="30"/>
                  </a:lnTo>
                  <a:lnTo>
                    <a:pt x="1032" y="24"/>
                  </a:lnTo>
                  <a:lnTo>
                    <a:pt x="1038" y="18"/>
                  </a:lnTo>
                  <a:lnTo>
                    <a:pt x="1038" y="12"/>
                  </a:lnTo>
                  <a:lnTo>
                    <a:pt x="1044" y="6"/>
                  </a:lnTo>
                  <a:lnTo>
                    <a:pt x="1044" y="0"/>
                  </a:lnTo>
                </a:path>
              </a:pathLst>
            </a:custGeom>
            <a:noFill/>
            <a:ln w="9525">
              <a:solidFill>
                <a:srgbClr val="000000"/>
              </a:solidFill>
              <a:round/>
              <a:headEnd/>
              <a:tailEnd/>
            </a:ln>
          </p:spPr>
          <p:txBody>
            <a:bodyPr/>
            <a:lstStyle/>
            <a:p>
              <a:endParaRPr lang="pt-BR"/>
            </a:p>
          </p:txBody>
        </p:sp>
        <p:sp>
          <p:nvSpPr>
            <p:cNvPr id="67604" name="Freeform 40"/>
            <p:cNvSpPr>
              <a:spLocks/>
            </p:cNvSpPr>
            <p:nvPr/>
          </p:nvSpPr>
          <p:spPr bwMode="auto">
            <a:xfrm>
              <a:off x="1115" y="2730"/>
              <a:ext cx="1044" cy="594"/>
            </a:xfrm>
            <a:custGeom>
              <a:avLst/>
              <a:gdLst>
                <a:gd name="T0" fmla="*/ 12 w 1044"/>
                <a:gd name="T1" fmla="*/ 588 h 594"/>
                <a:gd name="T2" fmla="*/ 30 w 1044"/>
                <a:gd name="T3" fmla="*/ 594 h 594"/>
                <a:gd name="T4" fmla="*/ 48 w 1044"/>
                <a:gd name="T5" fmla="*/ 594 h 594"/>
                <a:gd name="T6" fmla="*/ 60 w 1044"/>
                <a:gd name="T7" fmla="*/ 594 h 594"/>
                <a:gd name="T8" fmla="*/ 78 w 1044"/>
                <a:gd name="T9" fmla="*/ 594 h 594"/>
                <a:gd name="T10" fmla="*/ 96 w 1044"/>
                <a:gd name="T11" fmla="*/ 594 h 594"/>
                <a:gd name="T12" fmla="*/ 114 w 1044"/>
                <a:gd name="T13" fmla="*/ 594 h 594"/>
                <a:gd name="T14" fmla="*/ 132 w 1044"/>
                <a:gd name="T15" fmla="*/ 594 h 594"/>
                <a:gd name="T16" fmla="*/ 144 w 1044"/>
                <a:gd name="T17" fmla="*/ 588 h 594"/>
                <a:gd name="T18" fmla="*/ 162 w 1044"/>
                <a:gd name="T19" fmla="*/ 588 h 594"/>
                <a:gd name="T20" fmla="*/ 180 w 1044"/>
                <a:gd name="T21" fmla="*/ 588 h 594"/>
                <a:gd name="T22" fmla="*/ 198 w 1044"/>
                <a:gd name="T23" fmla="*/ 588 h 594"/>
                <a:gd name="T24" fmla="*/ 216 w 1044"/>
                <a:gd name="T25" fmla="*/ 582 h 594"/>
                <a:gd name="T26" fmla="*/ 228 w 1044"/>
                <a:gd name="T27" fmla="*/ 582 h 594"/>
                <a:gd name="T28" fmla="*/ 246 w 1044"/>
                <a:gd name="T29" fmla="*/ 576 h 594"/>
                <a:gd name="T30" fmla="*/ 264 w 1044"/>
                <a:gd name="T31" fmla="*/ 576 h 594"/>
                <a:gd name="T32" fmla="*/ 282 w 1044"/>
                <a:gd name="T33" fmla="*/ 570 h 594"/>
                <a:gd name="T34" fmla="*/ 300 w 1044"/>
                <a:gd name="T35" fmla="*/ 564 h 594"/>
                <a:gd name="T36" fmla="*/ 312 w 1044"/>
                <a:gd name="T37" fmla="*/ 564 h 594"/>
                <a:gd name="T38" fmla="*/ 330 w 1044"/>
                <a:gd name="T39" fmla="*/ 558 h 594"/>
                <a:gd name="T40" fmla="*/ 348 w 1044"/>
                <a:gd name="T41" fmla="*/ 552 h 594"/>
                <a:gd name="T42" fmla="*/ 366 w 1044"/>
                <a:gd name="T43" fmla="*/ 552 h 594"/>
                <a:gd name="T44" fmla="*/ 378 w 1044"/>
                <a:gd name="T45" fmla="*/ 546 h 594"/>
                <a:gd name="T46" fmla="*/ 396 w 1044"/>
                <a:gd name="T47" fmla="*/ 540 h 594"/>
                <a:gd name="T48" fmla="*/ 414 w 1044"/>
                <a:gd name="T49" fmla="*/ 534 h 594"/>
                <a:gd name="T50" fmla="*/ 432 w 1044"/>
                <a:gd name="T51" fmla="*/ 528 h 594"/>
                <a:gd name="T52" fmla="*/ 450 w 1044"/>
                <a:gd name="T53" fmla="*/ 522 h 594"/>
                <a:gd name="T54" fmla="*/ 462 w 1044"/>
                <a:gd name="T55" fmla="*/ 522 h 594"/>
                <a:gd name="T56" fmla="*/ 480 w 1044"/>
                <a:gd name="T57" fmla="*/ 510 h 594"/>
                <a:gd name="T58" fmla="*/ 498 w 1044"/>
                <a:gd name="T59" fmla="*/ 504 h 594"/>
                <a:gd name="T60" fmla="*/ 516 w 1044"/>
                <a:gd name="T61" fmla="*/ 498 h 594"/>
                <a:gd name="T62" fmla="*/ 534 w 1044"/>
                <a:gd name="T63" fmla="*/ 486 h 594"/>
                <a:gd name="T64" fmla="*/ 546 w 1044"/>
                <a:gd name="T65" fmla="*/ 474 h 594"/>
                <a:gd name="T66" fmla="*/ 564 w 1044"/>
                <a:gd name="T67" fmla="*/ 462 h 594"/>
                <a:gd name="T68" fmla="*/ 582 w 1044"/>
                <a:gd name="T69" fmla="*/ 450 h 594"/>
                <a:gd name="T70" fmla="*/ 600 w 1044"/>
                <a:gd name="T71" fmla="*/ 438 h 594"/>
                <a:gd name="T72" fmla="*/ 618 w 1044"/>
                <a:gd name="T73" fmla="*/ 426 h 594"/>
                <a:gd name="T74" fmla="*/ 630 w 1044"/>
                <a:gd name="T75" fmla="*/ 408 h 594"/>
                <a:gd name="T76" fmla="*/ 648 w 1044"/>
                <a:gd name="T77" fmla="*/ 396 h 594"/>
                <a:gd name="T78" fmla="*/ 666 w 1044"/>
                <a:gd name="T79" fmla="*/ 378 h 594"/>
                <a:gd name="T80" fmla="*/ 684 w 1044"/>
                <a:gd name="T81" fmla="*/ 366 h 594"/>
                <a:gd name="T82" fmla="*/ 696 w 1044"/>
                <a:gd name="T83" fmla="*/ 348 h 594"/>
                <a:gd name="T84" fmla="*/ 714 w 1044"/>
                <a:gd name="T85" fmla="*/ 336 h 594"/>
                <a:gd name="T86" fmla="*/ 732 w 1044"/>
                <a:gd name="T87" fmla="*/ 318 h 594"/>
                <a:gd name="T88" fmla="*/ 750 w 1044"/>
                <a:gd name="T89" fmla="*/ 306 h 594"/>
                <a:gd name="T90" fmla="*/ 768 w 1044"/>
                <a:gd name="T91" fmla="*/ 294 h 594"/>
                <a:gd name="T92" fmla="*/ 780 w 1044"/>
                <a:gd name="T93" fmla="*/ 282 h 594"/>
                <a:gd name="T94" fmla="*/ 798 w 1044"/>
                <a:gd name="T95" fmla="*/ 276 h 594"/>
                <a:gd name="T96" fmla="*/ 816 w 1044"/>
                <a:gd name="T97" fmla="*/ 264 h 594"/>
                <a:gd name="T98" fmla="*/ 834 w 1044"/>
                <a:gd name="T99" fmla="*/ 258 h 594"/>
                <a:gd name="T100" fmla="*/ 852 w 1044"/>
                <a:gd name="T101" fmla="*/ 252 h 594"/>
                <a:gd name="T102" fmla="*/ 864 w 1044"/>
                <a:gd name="T103" fmla="*/ 246 h 594"/>
                <a:gd name="T104" fmla="*/ 882 w 1044"/>
                <a:gd name="T105" fmla="*/ 234 h 594"/>
                <a:gd name="T106" fmla="*/ 900 w 1044"/>
                <a:gd name="T107" fmla="*/ 228 h 594"/>
                <a:gd name="T108" fmla="*/ 918 w 1044"/>
                <a:gd name="T109" fmla="*/ 210 h 594"/>
                <a:gd name="T110" fmla="*/ 936 w 1044"/>
                <a:gd name="T111" fmla="*/ 192 h 594"/>
                <a:gd name="T112" fmla="*/ 948 w 1044"/>
                <a:gd name="T113" fmla="*/ 168 h 594"/>
                <a:gd name="T114" fmla="*/ 966 w 1044"/>
                <a:gd name="T115" fmla="*/ 138 h 594"/>
                <a:gd name="T116" fmla="*/ 984 w 1044"/>
                <a:gd name="T117" fmla="*/ 108 h 594"/>
                <a:gd name="T118" fmla="*/ 1002 w 1044"/>
                <a:gd name="T119" fmla="*/ 78 h 594"/>
                <a:gd name="T120" fmla="*/ 1014 w 1044"/>
                <a:gd name="T121" fmla="*/ 48 h 594"/>
                <a:gd name="T122" fmla="*/ 1032 w 1044"/>
                <a:gd name="T123" fmla="*/ 18 h 5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594"/>
                <a:gd name="T188" fmla="*/ 1044 w 1044"/>
                <a:gd name="T189" fmla="*/ 594 h 5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594">
                  <a:moveTo>
                    <a:pt x="0" y="588"/>
                  </a:moveTo>
                  <a:lnTo>
                    <a:pt x="0" y="588"/>
                  </a:lnTo>
                  <a:lnTo>
                    <a:pt x="6" y="588"/>
                  </a:lnTo>
                  <a:lnTo>
                    <a:pt x="12" y="588"/>
                  </a:lnTo>
                  <a:lnTo>
                    <a:pt x="18" y="588"/>
                  </a:lnTo>
                  <a:lnTo>
                    <a:pt x="24" y="588"/>
                  </a:lnTo>
                  <a:lnTo>
                    <a:pt x="30" y="588"/>
                  </a:lnTo>
                  <a:lnTo>
                    <a:pt x="30" y="594"/>
                  </a:lnTo>
                  <a:lnTo>
                    <a:pt x="36" y="594"/>
                  </a:lnTo>
                  <a:lnTo>
                    <a:pt x="42" y="594"/>
                  </a:lnTo>
                  <a:lnTo>
                    <a:pt x="48" y="594"/>
                  </a:lnTo>
                  <a:lnTo>
                    <a:pt x="54" y="594"/>
                  </a:lnTo>
                  <a:lnTo>
                    <a:pt x="60" y="594"/>
                  </a:lnTo>
                  <a:lnTo>
                    <a:pt x="66" y="594"/>
                  </a:lnTo>
                  <a:lnTo>
                    <a:pt x="72" y="594"/>
                  </a:lnTo>
                  <a:lnTo>
                    <a:pt x="78" y="594"/>
                  </a:lnTo>
                  <a:lnTo>
                    <a:pt x="84" y="594"/>
                  </a:lnTo>
                  <a:lnTo>
                    <a:pt x="90" y="594"/>
                  </a:lnTo>
                  <a:lnTo>
                    <a:pt x="96" y="594"/>
                  </a:lnTo>
                  <a:lnTo>
                    <a:pt x="102" y="594"/>
                  </a:lnTo>
                  <a:lnTo>
                    <a:pt x="108" y="594"/>
                  </a:lnTo>
                  <a:lnTo>
                    <a:pt x="114" y="594"/>
                  </a:lnTo>
                  <a:lnTo>
                    <a:pt x="120" y="594"/>
                  </a:lnTo>
                  <a:lnTo>
                    <a:pt x="126" y="594"/>
                  </a:lnTo>
                  <a:lnTo>
                    <a:pt x="132" y="594"/>
                  </a:lnTo>
                  <a:lnTo>
                    <a:pt x="138" y="594"/>
                  </a:lnTo>
                  <a:lnTo>
                    <a:pt x="138" y="588"/>
                  </a:lnTo>
                  <a:lnTo>
                    <a:pt x="144" y="588"/>
                  </a:lnTo>
                  <a:lnTo>
                    <a:pt x="150" y="588"/>
                  </a:lnTo>
                  <a:lnTo>
                    <a:pt x="156" y="588"/>
                  </a:lnTo>
                  <a:lnTo>
                    <a:pt x="162" y="588"/>
                  </a:lnTo>
                  <a:lnTo>
                    <a:pt x="168" y="588"/>
                  </a:lnTo>
                  <a:lnTo>
                    <a:pt x="174" y="588"/>
                  </a:lnTo>
                  <a:lnTo>
                    <a:pt x="180" y="588"/>
                  </a:lnTo>
                  <a:lnTo>
                    <a:pt x="186" y="588"/>
                  </a:lnTo>
                  <a:lnTo>
                    <a:pt x="192" y="588"/>
                  </a:lnTo>
                  <a:lnTo>
                    <a:pt x="198" y="588"/>
                  </a:lnTo>
                  <a:lnTo>
                    <a:pt x="198" y="582"/>
                  </a:lnTo>
                  <a:lnTo>
                    <a:pt x="204" y="582"/>
                  </a:lnTo>
                  <a:lnTo>
                    <a:pt x="210" y="582"/>
                  </a:lnTo>
                  <a:lnTo>
                    <a:pt x="216" y="582"/>
                  </a:lnTo>
                  <a:lnTo>
                    <a:pt x="222" y="582"/>
                  </a:lnTo>
                  <a:lnTo>
                    <a:pt x="228" y="582"/>
                  </a:lnTo>
                  <a:lnTo>
                    <a:pt x="234" y="582"/>
                  </a:lnTo>
                  <a:lnTo>
                    <a:pt x="234" y="576"/>
                  </a:lnTo>
                  <a:lnTo>
                    <a:pt x="240" y="576"/>
                  </a:lnTo>
                  <a:lnTo>
                    <a:pt x="246" y="576"/>
                  </a:lnTo>
                  <a:lnTo>
                    <a:pt x="252" y="576"/>
                  </a:lnTo>
                  <a:lnTo>
                    <a:pt x="258" y="576"/>
                  </a:lnTo>
                  <a:lnTo>
                    <a:pt x="264" y="576"/>
                  </a:lnTo>
                  <a:lnTo>
                    <a:pt x="270" y="570"/>
                  </a:lnTo>
                  <a:lnTo>
                    <a:pt x="276" y="570"/>
                  </a:lnTo>
                  <a:lnTo>
                    <a:pt x="282" y="570"/>
                  </a:lnTo>
                  <a:lnTo>
                    <a:pt x="288" y="570"/>
                  </a:lnTo>
                  <a:lnTo>
                    <a:pt x="294" y="570"/>
                  </a:lnTo>
                  <a:lnTo>
                    <a:pt x="300" y="564"/>
                  </a:lnTo>
                  <a:lnTo>
                    <a:pt x="306" y="564"/>
                  </a:lnTo>
                  <a:lnTo>
                    <a:pt x="312" y="564"/>
                  </a:lnTo>
                  <a:lnTo>
                    <a:pt x="318" y="564"/>
                  </a:lnTo>
                  <a:lnTo>
                    <a:pt x="324" y="564"/>
                  </a:lnTo>
                  <a:lnTo>
                    <a:pt x="324" y="558"/>
                  </a:lnTo>
                  <a:lnTo>
                    <a:pt x="330" y="558"/>
                  </a:lnTo>
                  <a:lnTo>
                    <a:pt x="336" y="558"/>
                  </a:lnTo>
                  <a:lnTo>
                    <a:pt x="342" y="558"/>
                  </a:lnTo>
                  <a:lnTo>
                    <a:pt x="348" y="558"/>
                  </a:lnTo>
                  <a:lnTo>
                    <a:pt x="348" y="552"/>
                  </a:lnTo>
                  <a:lnTo>
                    <a:pt x="354" y="552"/>
                  </a:lnTo>
                  <a:lnTo>
                    <a:pt x="360" y="552"/>
                  </a:lnTo>
                  <a:lnTo>
                    <a:pt x="366" y="552"/>
                  </a:lnTo>
                  <a:lnTo>
                    <a:pt x="366" y="546"/>
                  </a:lnTo>
                  <a:lnTo>
                    <a:pt x="372" y="546"/>
                  </a:lnTo>
                  <a:lnTo>
                    <a:pt x="378" y="546"/>
                  </a:lnTo>
                  <a:lnTo>
                    <a:pt x="384" y="546"/>
                  </a:lnTo>
                  <a:lnTo>
                    <a:pt x="390" y="546"/>
                  </a:lnTo>
                  <a:lnTo>
                    <a:pt x="390" y="540"/>
                  </a:lnTo>
                  <a:lnTo>
                    <a:pt x="396" y="540"/>
                  </a:lnTo>
                  <a:lnTo>
                    <a:pt x="402" y="540"/>
                  </a:lnTo>
                  <a:lnTo>
                    <a:pt x="408" y="540"/>
                  </a:lnTo>
                  <a:lnTo>
                    <a:pt x="408" y="534"/>
                  </a:lnTo>
                  <a:lnTo>
                    <a:pt x="414" y="534"/>
                  </a:lnTo>
                  <a:lnTo>
                    <a:pt x="420" y="534"/>
                  </a:lnTo>
                  <a:lnTo>
                    <a:pt x="426" y="534"/>
                  </a:lnTo>
                  <a:lnTo>
                    <a:pt x="432" y="528"/>
                  </a:lnTo>
                  <a:lnTo>
                    <a:pt x="438" y="528"/>
                  </a:lnTo>
                  <a:lnTo>
                    <a:pt x="444" y="528"/>
                  </a:lnTo>
                  <a:lnTo>
                    <a:pt x="450" y="522"/>
                  </a:lnTo>
                  <a:lnTo>
                    <a:pt x="456" y="522"/>
                  </a:lnTo>
                  <a:lnTo>
                    <a:pt x="462" y="522"/>
                  </a:lnTo>
                  <a:lnTo>
                    <a:pt x="468" y="516"/>
                  </a:lnTo>
                  <a:lnTo>
                    <a:pt x="474" y="516"/>
                  </a:lnTo>
                  <a:lnTo>
                    <a:pt x="480" y="510"/>
                  </a:lnTo>
                  <a:lnTo>
                    <a:pt x="486" y="510"/>
                  </a:lnTo>
                  <a:lnTo>
                    <a:pt x="492" y="510"/>
                  </a:lnTo>
                  <a:lnTo>
                    <a:pt x="492" y="504"/>
                  </a:lnTo>
                  <a:lnTo>
                    <a:pt x="498" y="504"/>
                  </a:lnTo>
                  <a:lnTo>
                    <a:pt x="504" y="504"/>
                  </a:lnTo>
                  <a:lnTo>
                    <a:pt x="504" y="498"/>
                  </a:lnTo>
                  <a:lnTo>
                    <a:pt x="510" y="498"/>
                  </a:lnTo>
                  <a:lnTo>
                    <a:pt x="516" y="498"/>
                  </a:lnTo>
                  <a:lnTo>
                    <a:pt x="516" y="492"/>
                  </a:lnTo>
                  <a:lnTo>
                    <a:pt x="522" y="492"/>
                  </a:lnTo>
                  <a:lnTo>
                    <a:pt x="528" y="492"/>
                  </a:lnTo>
                  <a:lnTo>
                    <a:pt x="528" y="486"/>
                  </a:lnTo>
                  <a:lnTo>
                    <a:pt x="534" y="486"/>
                  </a:lnTo>
                  <a:lnTo>
                    <a:pt x="540" y="480"/>
                  </a:lnTo>
                  <a:lnTo>
                    <a:pt x="546" y="480"/>
                  </a:lnTo>
                  <a:lnTo>
                    <a:pt x="546" y="474"/>
                  </a:lnTo>
                  <a:lnTo>
                    <a:pt x="552" y="474"/>
                  </a:lnTo>
                  <a:lnTo>
                    <a:pt x="558" y="468"/>
                  </a:lnTo>
                  <a:lnTo>
                    <a:pt x="564" y="468"/>
                  </a:lnTo>
                  <a:lnTo>
                    <a:pt x="564" y="462"/>
                  </a:lnTo>
                  <a:lnTo>
                    <a:pt x="570" y="462"/>
                  </a:lnTo>
                  <a:lnTo>
                    <a:pt x="576" y="456"/>
                  </a:lnTo>
                  <a:lnTo>
                    <a:pt x="582" y="456"/>
                  </a:lnTo>
                  <a:lnTo>
                    <a:pt x="582" y="450"/>
                  </a:lnTo>
                  <a:lnTo>
                    <a:pt x="588" y="450"/>
                  </a:lnTo>
                  <a:lnTo>
                    <a:pt x="588" y="444"/>
                  </a:lnTo>
                  <a:lnTo>
                    <a:pt x="594" y="444"/>
                  </a:lnTo>
                  <a:lnTo>
                    <a:pt x="594" y="438"/>
                  </a:lnTo>
                  <a:lnTo>
                    <a:pt x="600" y="438"/>
                  </a:lnTo>
                  <a:lnTo>
                    <a:pt x="606" y="432"/>
                  </a:lnTo>
                  <a:lnTo>
                    <a:pt x="612" y="426"/>
                  </a:lnTo>
                  <a:lnTo>
                    <a:pt x="618" y="426"/>
                  </a:lnTo>
                  <a:lnTo>
                    <a:pt x="618" y="420"/>
                  </a:lnTo>
                  <a:lnTo>
                    <a:pt x="624" y="420"/>
                  </a:lnTo>
                  <a:lnTo>
                    <a:pt x="624" y="414"/>
                  </a:lnTo>
                  <a:lnTo>
                    <a:pt x="630" y="414"/>
                  </a:lnTo>
                  <a:lnTo>
                    <a:pt x="630" y="408"/>
                  </a:lnTo>
                  <a:lnTo>
                    <a:pt x="636" y="408"/>
                  </a:lnTo>
                  <a:lnTo>
                    <a:pt x="636" y="402"/>
                  </a:lnTo>
                  <a:lnTo>
                    <a:pt x="642" y="402"/>
                  </a:lnTo>
                  <a:lnTo>
                    <a:pt x="642" y="396"/>
                  </a:lnTo>
                  <a:lnTo>
                    <a:pt x="648" y="396"/>
                  </a:lnTo>
                  <a:lnTo>
                    <a:pt x="648" y="390"/>
                  </a:lnTo>
                  <a:lnTo>
                    <a:pt x="654" y="390"/>
                  </a:lnTo>
                  <a:lnTo>
                    <a:pt x="660" y="384"/>
                  </a:lnTo>
                  <a:lnTo>
                    <a:pt x="666" y="384"/>
                  </a:lnTo>
                  <a:lnTo>
                    <a:pt x="666" y="378"/>
                  </a:lnTo>
                  <a:lnTo>
                    <a:pt x="672" y="378"/>
                  </a:lnTo>
                  <a:lnTo>
                    <a:pt x="672" y="372"/>
                  </a:lnTo>
                  <a:lnTo>
                    <a:pt x="678" y="372"/>
                  </a:lnTo>
                  <a:lnTo>
                    <a:pt x="678" y="366"/>
                  </a:lnTo>
                  <a:lnTo>
                    <a:pt x="684" y="366"/>
                  </a:lnTo>
                  <a:lnTo>
                    <a:pt x="684" y="360"/>
                  </a:lnTo>
                  <a:lnTo>
                    <a:pt x="690" y="360"/>
                  </a:lnTo>
                  <a:lnTo>
                    <a:pt x="690" y="354"/>
                  </a:lnTo>
                  <a:lnTo>
                    <a:pt x="696" y="354"/>
                  </a:lnTo>
                  <a:lnTo>
                    <a:pt x="696" y="348"/>
                  </a:lnTo>
                  <a:lnTo>
                    <a:pt x="702" y="348"/>
                  </a:lnTo>
                  <a:lnTo>
                    <a:pt x="702" y="342"/>
                  </a:lnTo>
                  <a:lnTo>
                    <a:pt x="708" y="342"/>
                  </a:lnTo>
                  <a:lnTo>
                    <a:pt x="714" y="336"/>
                  </a:lnTo>
                  <a:lnTo>
                    <a:pt x="720" y="330"/>
                  </a:lnTo>
                  <a:lnTo>
                    <a:pt x="726" y="324"/>
                  </a:lnTo>
                  <a:lnTo>
                    <a:pt x="732" y="324"/>
                  </a:lnTo>
                  <a:lnTo>
                    <a:pt x="732" y="318"/>
                  </a:lnTo>
                  <a:lnTo>
                    <a:pt x="738" y="318"/>
                  </a:lnTo>
                  <a:lnTo>
                    <a:pt x="738" y="312"/>
                  </a:lnTo>
                  <a:lnTo>
                    <a:pt x="744" y="312"/>
                  </a:lnTo>
                  <a:lnTo>
                    <a:pt x="744" y="306"/>
                  </a:lnTo>
                  <a:lnTo>
                    <a:pt x="750" y="306"/>
                  </a:lnTo>
                  <a:lnTo>
                    <a:pt x="756" y="306"/>
                  </a:lnTo>
                  <a:lnTo>
                    <a:pt x="756" y="300"/>
                  </a:lnTo>
                  <a:lnTo>
                    <a:pt x="762" y="300"/>
                  </a:lnTo>
                  <a:lnTo>
                    <a:pt x="762" y="294"/>
                  </a:lnTo>
                  <a:lnTo>
                    <a:pt x="768" y="294"/>
                  </a:lnTo>
                  <a:lnTo>
                    <a:pt x="774" y="288"/>
                  </a:lnTo>
                  <a:lnTo>
                    <a:pt x="780" y="288"/>
                  </a:lnTo>
                  <a:lnTo>
                    <a:pt x="780" y="282"/>
                  </a:lnTo>
                  <a:lnTo>
                    <a:pt x="786" y="282"/>
                  </a:lnTo>
                  <a:lnTo>
                    <a:pt x="792" y="276"/>
                  </a:lnTo>
                  <a:lnTo>
                    <a:pt x="798" y="276"/>
                  </a:lnTo>
                  <a:lnTo>
                    <a:pt x="804" y="270"/>
                  </a:lnTo>
                  <a:lnTo>
                    <a:pt x="810" y="270"/>
                  </a:lnTo>
                  <a:lnTo>
                    <a:pt x="816" y="264"/>
                  </a:lnTo>
                  <a:lnTo>
                    <a:pt x="822" y="264"/>
                  </a:lnTo>
                  <a:lnTo>
                    <a:pt x="828" y="258"/>
                  </a:lnTo>
                  <a:lnTo>
                    <a:pt x="834" y="258"/>
                  </a:lnTo>
                  <a:lnTo>
                    <a:pt x="840" y="258"/>
                  </a:lnTo>
                  <a:lnTo>
                    <a:pt x="846" y="252"/>
                  </a:lnTo>
                  <a:lnTo>
                    <a:pt x="852" y="252"/>
                  </a:lnTo>
                  <a:lnTo>
                    <a:pt x="858" y="252"/>
                  </a:lnTo>
                  <a:lnTo>
                    <a:pt x="858" y="246"/>
                  </a:lnTo>
                  <a:lnTo>
                    <a:pt x="864" y="246"/>
                  </a:lnTo>
                  <a:lnTo>
                    <a:pt x="870" y="246"/>
                  </a:lnTo>
                  <a:lnTo>
                    <a:pt x="870" y="240"/>
                  </a:lnTo>
                  <a:lnTo>
                    <a:pt x="876" y="240"/>
                  </a:lnTo>
                  <a:lnTo>
                    <a:pt x="882" y="240"/>
                  </a:lnTo>
                  <a:lnTo>
                    <a:pt x="882" y="234"/>
                  </a:lnTo>
                  <a:lnTo>
                    <a:pt x="888" y="234"/>
                  </a:lnTo>
                  <a:lnTo>
                    <a:pt x="894" y="234"/>
                  </a:lnTo>
                  <a:lnTo>
                    <a:pt x="894" y="228"/>
                  </a:lnTo>
                  <a:lnTo>
                    <a:pt x="900" y="228"/>
                  </a:lnTo>
                  <a:lnTo>
                    <a:pt x="900" y="222"/>
                  </a:lnTo>
                  <a:lnTo>
                    <a:pt x="906" y="222"/>
                  </a:lnTo>
                  <a:lnTo>
                    <a:pt x="912" y="216"/>
                  </a:lnTo>
                  <a:lnTo>
                    <a:pt x="918" y="210"/>
                  </a:lnTo>
                  <a:lnTo>
                    <a:pt x="924" y="204"/>
                  </a:lnTo>
                  <a:lnTo>
                    <a:pt x="924" y="198"/>
                  </a:lnTo>
                  <a:lnTo>
                    <a:pt x="930" y="198"/>
                  </a:lnTo>
                  <a:lnTo>
                    <a:pt x="930" y="192"/>
                  </a:lnTo>
                  <a:lnTo>
                    <a:pt x="936" y="192"/>
                  </a:lnTo>
                  <a:lnTo>
                    <a:pt x="936" y="186"/>
                  </a:lnTo>
                  <a:lnTo>
                    <a:pt x="942" y="186"/>
                  </a:lnTo>
                  <a:lnTo>
                    <a:pt x="942" y="180"/>
                  </a:lnTo>
                  <a:lnTo>
                    <a:pt x="948" y="174"/>
                  </a:lnTo>
                  <a:lnTo>
                    <a:pt x="948" y="168"/>
                  </a:lnTo>
                  <a:lnTo>
                    <a:pt x="954" y="162"/>
                  </a:lnTo>
                  <a:lnTo>
                    <a:pt x="954" y="156"/>
                  </a:lnTo>
                  <a:lnTo>
                    <a:pt x="960" y="156"/>
                  </a:lnTo>
                  <a:lnTo>
                    <a:pt x="960" y="150"/>
                  </a:lnTo>
                  <a:lnTo>
                    <a:pt x="966" y="144"/>
                  </a:lnTo>
                  <a:lnTo>
                    <a:pt x="966" y="138"/>
                  </a:lnTo>
                  <a:lnTo>
                    <a:pt x="972" y="132"/>
                  </a:lnTo>
                  <a:lnTo>
                    <a:pt x="972" y="126"/>
                  </a:lnTo>
                  <a:lnTo>
                    <a:pt x="978" y="120"/>
                  </a:lnTo>
                  <a:lnTo>
                    <a:pt x="984" y="114"/>
                  </a:lnTo>
                  <a:lnTo>
                    <a:pt x="984" y="108"/>
                  </a:lnTo>
                  <a:lnTo>
                    <a:pt x="990" y="102"/>
                  </a:lnTo>
                  <a:lnTo>
                    <a:pt x="990" y="96"/>
                  </a:lnTo>
                  <a:lnTo>
                    <a:pt x="996" y="90"/>
                  </a:lnTo>
                  <a:lnTo>
                    <a:pt x="996" y="84"/>
                  </a:lnTo>
                  <a:lnTo>
                    <a:pt x="1002" y="78"/>
                  </a:lnTo>
                  <a:lnTo>
                    <a:pt x="1002" y="72"/>
                  </a:lnTo>
                  <a:lnTo>
                    <a:pt x="1008" y="66"/>
                  </a:lnTo>
                  <a:lnTo>
                    <a:pt x="1008" y="60"/>
                  </a:lnTo>
                  <a:lnTo>
                    <a:pt x="1014" y="54"/>
                  </a:lnTo>
                  <a:lnTo>
                    <a:pt x="1014" y="48"/>
                  </a:lnTo>
                  <a:lnTo>
                    <a:pt x="1020" y="42"/>
                  </a:lnTo>
                  <a:lnTo>
                    <a:pt x="1020" y="36"/>
                  </a:lnTo>
                  <a:lnTo>
                    <a:pt x="1026" y="30"/>
                  </a:lnTo>
                  <a:lnTo>
                    <a:pt x="1032" y="24"/>
                  </a:lnTo>
                  <a:lnTo>
                    <a:pt x="1032" y="18"/>
                  </a:lnTo>
                  <a:lnTo>
                    <a:pt x="1038" y="12"/>
                  </a:lnTo>
                  <a:lnTo>
                    <a:pt x="1038" y="6"/>
                  </a:lnTo>
                  <a:lnTo>
                    <a:pt x="1044" y="0"/>
                  </a:lnTo>
                </a:path>
              </a:pathLst>
            </a:custGeom>
            <a:noFill/>
            <a:ln w="9525">
              <a:solidFill>
                <a:srgbClr val="000000"/>
              </a:solidFill>
              <a:round/>
              <a:headEnd/>
              <a:tailEnd/>
            </a:ln>
          </p:spPr>
          <p:txBody>
            <a:bodyPr/>
            <a:lstStyle/>
            <a:p>
              <a:endParaRPr lang="pt-BR"/>
            </a:p>
          </p:txBody>
        </p:sp>
        <p:sp>
          <p:nvSpPr>
            <p:cNvPr id="67605" name="Freeform 41"/>
            <p:cNvSpPr>
              <a:spLocks/>
            </p:cNvSpPr>
            <p:nvPr/>
          </p:nvSpPr>
          <p:spPr bwMode="auto">
            <a:xfrm>
              <a:off x="1115" y="2730"/>
              <a:ext cx="1044" cy="594"/>
            </a:xfrm>
            <a:custGeom>
              <a:avLst/>
              <a:gdLst>
                <a:gd name="T0" fmla="*/ 1032 w 1044"/>
                <a:gd name="T1" fmla="*/ 30 h 594"/>
                <a:gd name="T2" fmla="*/ 1014 w 1044"/>
                <a:gd name="T3" fmla="*/ 60 h 594"/>
                <a:gd name="T4" fmla="*/ 996 w 1044"/>
                <a:gd name="T5" fmla="*/ 90 h 594"/>
                <a:gd name="T6" fmla="*/ 978 w 1044"/>
                <a:gd name="T7" fmla="*/ 120 h 594"/>
                <a:gd name="T8" fmla="*/ 960 w 1044"/>
                <a:gd name="T9" fmla="*/ 150 h 594"/>
                <a:gd name="T10" fmla="*/ 948 w 1044"/>
                <a:gd name="T11" fmla="*/ 174 h 594"/>
                <a:gd name="T12" fmla="*/ 930 w 1044"/>
                <a:gd name="T13" fmla="*/ 198 h 594"/>
                <a:gd name="T14" fmla="*/ 912 w 1044"/>
                <a:gd name="T15" fmla="*/ 216 h 594"/>
                <a:gd name="T16" fmla="*/ 894 w 1044"/>
                <a:gd name="T17" fmla="*/ 228 h 594"/>
                <a:gd name="T18" fmla="*/ 876 w 1044"/>
                <a:gd name="T19" fmla="*/ 240 h 594"/>
                <a:gd name="T20" fmla="*/ 864 w 1044"/>
                <a:gd name="T21" fmla="*/ 246 h 594"/>
                <a:gd name="T22" fmla="*/ 846 w 1044"/>
                <a:gd name="T23" fmla="*/ 252 h 594"/>
                <a:gd name="T24" fmla="*/ 828 w 1044"/>
                <a:gd name="T25" fmla="*/ 258 h 594"/>
                <a:gd name="T26" fmla="*/ 810 w 1044"/>
                <a:gd name="T27" fmla="*/ 270 h 594"/>
                <a:gd name="T28" fmla="*/ 792 w 1044"/>
                <a:gd name="T29" fmla="*/ 276 h 594"/>
                <a:gd name="T30" fmla="*/ 780 w 1044"/>
                <a:gd name="T31" fmla="*/ 288 h 594"/>
                <a:gd name="T32" fmla="*/ 762 w 1044"/>
                <a:gd name="T33" fmla="*/ 300 h 594"/>
                <a:gd name="T34" fmla="*/ 744 w 1044"/>
                <a:gd name="T35" fmla="*/ 312 h 594"/>
                <a:gd name="T36" fmla="*/ 726 w 1044"/>
                <a:gd name="T37" fmla="*/ 324 h 594"/>
                <a:gd name="T38" fmla="*/ 714 w 1044"/>
                <a:gd name="T39" fmla="*/ 336 h 594"/>
                <a:gd name="T40" fmla="*/ 696 w 1044"/>
                <a:gd name="T41" fmla="*/ 354 h 594"/>
                <a:gd name="T42" fmla="*/ 678 w 1044"/>
                <a:gd name="T43" fmla="*/ 366 h 594"/>
                <a:gd name="T44" fmla="*/ 660 w 1044"/>
                <a:gd name="T45" fmla="*/ 384 h 594"/>
                <a:gd name="T46" fmla="*/ 642 w 1044"/>
                <a:gd name="T47" fmla="*/ 396 h 594"/>
                <a:gd name="T48" fmla="*/ 630 w 1044"/>
                <a:gd name="T49" fmla="*/ 414 h 594"/>
                <a:gd name="T50" fmla="*/ 612 w 1044"/>
                <a:gd name="T51" fmla="*/ 426 h 594"/>
                <a:gd name="T52" fmla="*/ 594 w 1044"/>
                <a:gd name="T53" fmla="*/ 444 h 594"/>
                <a:gd name="T54" fmla="*/ 576 w 1044"/>
                <a:gd name="T55" fmla="*/ 456 h 594"/>
                <a:gd name="T56" fmla="*/ 558 w 1044"/>
                <a:gd name="T57" fmla="*/ 468 h 594"/>
                <a:gd name="T58" fmla="*/ 546 w 1044"/>
                <a:gd name="T59" fmla="*/ 480 h 594"/>
                <a:gd name="T60" fmla="*/ 528 w 1044"/>
                <a:gd name="T61" fmla="*/ 486 h 594"/>
                <a:gd name="T62" fmla="*/ 510 w 1044"/>
                <a:gd name="T63" fmla="*/ 498 h 594"/>
                <a:gd name="T64" fmla="*/ 492 w 1044"/>
                <a:gd name="T65" fmla="*/ 504 h 594"/>
                <a:gd name="T66" fmla="*/ 474 w 1044"/>
                <a:gd name="T67" fmla="*/ 516 h 594"/>
                <a:gd name="T68" fmla="*/ 462 w 1044"/>
                <a:gd name="T69" fmla="*/ 522 h 594"/>
                <a:gd name="T70" fmla="*/ 444 w 1044"/>
                <a:gd name="T71" fmla="*/ 528 h 594"/>
                <a:gd name="T72" fmla="*/ 426 w 1044"/>
                <a:gd name="T73" fmla="*/ 534 h 594"/>
                <a:gd name="T74" fmla="*/ 408 w 1044"/>
                <a:gd name="T75" fmla="*/ 534 h 594"/>
                <a:gd name="T76" fmla="*/ 396 w 1044"/>
                <a:gd name="T77" fmla="*/ 540 h 594"/>
                <a:gd name="T78" fmla="*/ 378 w 1044"/>
                <a:gd name="T79" fmla="*/ 546 h 594"/>
                <a:gd name="T80" fmla="*/ 360 w 1044"/>
                <a:gd name="T81" fmla="*/ 552 h 594"/>
                <a:gd name="T82" fmla="*/ 342 w 1044"/>
                <a:gd name="T83" fmla="*/ 558 h 594"/>
                <a:gd name="T84" fmla="*/ 324 w 1044"/>
                <a:gd name="T85" fmla="*/ 558 h 594"/>
                <a:gd name="T86" fmla="*/ 312 w 1044"/>
                <a:gd name="T87" fmla="*/ 564 h 594"/>
                <a:gd name="T88" fmla="*/ 294 w 1044"/>
                <a:gd name="T89" fmla="*/ 570 h 594"/>
                <a:gd name="T90" fmla="*/ 276 w 1044"/>
                <a:gd name="T91" fmla="*/ 570 h 594"/>
                <a:gd name="T92" fmla="*/ 258 w 1044"/>
                <a:gd name="T93" fmla="*/ 576 h 594"/>
                <a:gd name="T94" fmla="*/ 240 w 1044"/>
                <a:gd name="T95" fmla="*/ 576 h 594"/>
                <a:gd name="T96" fmla="*/ 228 w 1044"/>
                <a:gd name="T97" fmla="*/ 582 h 594"/>
                <a:gd name="T98" fmla="*/ 210 w 1044"/>
                <a:gd name="T99" fmla="*/ 582 h 594"/>
                <a:gd name="T100" fmla="*/ 192 w 1044"/>
                <a:gd name="T101" fmla="*/ 588 h 594"/>
                <a:gd name="T102" fmla="*/ 174 w 1044"/>
                <a:gd name="T103" fmla="*/ 588 h 594"/>
                <a:gd name="T104" fmla="*/ 156 w 1044"/>
                <a:gd name="T105" fmla="*/ 588 h 594"/>
                <a:gd name="T106" fmla="*/ 144 w 1044"/>
                <a:gd name="T107" fmla="*/ 588 h 594"/>
                <a:gd name="T108" fmla="*/ 126 w 1044"/>
                <a:gd name="T109" fmla="*/ 594 h 594"/>
                <a:gd name="T110" fmla="*/ 108 w 1044"/>
                <a:gd name="T111" fmla="*/ 594 h 594"/>
                <a:gd name="T112" fmla="*/ 90 w 1044"/>
                <a:gd name="T113" fmla="*/ 594 h 594"/>
                <a:gd name="T114" fmla="*/ 78 w 1044"/>
                <a:gd name="T115" fmla="*/ 594 h 594"/>
                <a:gd name="T116" fmla="*/ 60 w 1044"/>
                <a:gd name="T117" fmla="*/ 594 h 594"/>
                <a:gd name="T118" fmla="*/ 42 w 1044"/>
                <a:gd name="T119" fmla="*/ 594 h 594"/>
                <a:gd name="T120" fmla="*/ 24 w 1044"/>
                <a:gd name="T121" fmla="*/ 588 h 594"/>
                <a:gd name="T122" fmla="*/ 6 w 1044"/>
                <a:gd name="T123" fmla="*/ 588 h 5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594"/>
                <a:gd name="T188" fmla="*/ 1044 w 1044"/>
                <a:gd name="T189" fmla="*/ 594 h 5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594">
                  <a:moveTo>
                    <a:pt x="1044" y="0"/>
                  </a:moveTo>
                  <a:lnTo>
                    <a:pt x="1044" y="6"/>
                  </a:lnTo>
                  <a:lnTo>
                    <a:pt x="1038" y="12"/>
                  </a:lnTo>
                  <a:lnTo>
                    <a:pt x="1038" y="18"/>
                  </a:lnTo>
                  <a:lnTo>
                    <a:pt x="1032" y="24"/>
                  </a:lnTo>
                  <a:lnTo>
                    <a:pt x="1032" y="30"/>
                  </a:lnTo>
                  <a:lnTo>
                    <a:pt x="1026" y="30"/>
                  </a:lnTo>
                  <a:lnTo>
                    <a:pt x="1026" y="36"/>
                  </a:lnTo>
                  <a:lnTo>
                    <a:pt x="1020" y="42"/>
                  </a:lnTo>
                  <a:lnTo>
                    <a:pt x="1020" y="48"/>
                  </a:lnTo>
                  <a:lnTo>
                    <a:pt x="1014" y="54"/>
                  </a:lnTo>
                  <a:lnTo>
                    <a:pt x="1014" y="60"/>
                  </a:lnTo>
                  <a:lnTo>
                    <a:pt x="1008" y="66"/>
                  </a:lnTo>
                  <a:lnTo>
                    <a:pt x="1008" y="72"/>
                  </a:lnTo>
                  <a:lnTo>
                    <a:pt x="1002" y="78"/>
                  </a:lnTo>
                  <a:lnTo>
                    <a:pt x="1002" y="84"/>
                  </a:lnTo>
                  <a:lnTo>
                    <a:pt x="996" y="90"/>
                  </a:lnTo>
                  <a:lnTo>
                    <a:pt x="996" y="96"/>
                  </a:lnTo>
                  <a:lnTo>
                    <a:pt x="990" y="102"/>
                  </a:lnTo>
                  <a:lnTo>
                    <a:pt x="990" y="108"/>
                  </a:lnTo>
                  <a:lnTo>
                    <a:pt x="984" y="108"/>
                  </a:lnTo>
                  <a:lnTo>
                    <a:pt x="984" y="114"/>
                  </a:lnTo>
                  <a:lnTo>
                    <a:pt x="984" y="120"/>
                  </a:lnTo>
                  <a:lnTo>
                    <a:pt x="978" y="120"/>
                  </a:lnTo>
                  <a:lnTo>
                    <a:pt x="978" y="126"/>
                  </a:lnTo>
                  <a:lnTo>
                    <a:pt x="972" y="126"/>
                  </a:lnTo>
                  <a:lnTo>
                    <a:pt x="972" y="132"/>
                  </a:lnTo>
                  <a:lnTo>
                    <a:pt x="972" y="138"/>
                  </a:lnTo>
                  <a:lnTo>
                    <a:pt x="966" y="138"/>
                  </a:lnTo>
                  <a:lnTo>
                    <a:pt x="966" y="144"/>
                  </a:lnTo>
                  <a:lnTo>
                    <a:pt x="960" y="150"/>
                  </a:lnTo>
                  <a:lnTo>
                    <a:pt x="960" y="156"/>
                  </a:lnTo>
                  <a:lnTo>
                    <a:pt x="954" y="162"/>
                  </a:lnTo>
                  <a:lnTo>
                    <a:pt x="954" y="168"/>
                  </a:lnTo>
                  <a:lnTo>
                    <a:pt x="948" y="168"/>
                  </a:lnTo>
                  <a:lnTo>
                    <a:pt x="948" y="174"/>
                  </a:lnTo>
                  <a:lnTo>
                    <a:pt x="942" y="180"/>
                  </a:lnTo>
                  <a:lnTo>
                    <a:pt x="942" y="186"/>
                  </a:lnTo>
                  <a:lnTo>
                    <a:pt x="936" y="186"/>
                  </a:lnTo>
                  <a:lnTo>
                    <a:pt x="936" y="192"/>
                  </a:lnTo>
                  <a:lnTo>
                    <a:pt x="930" y="198"/>
                  </a:lnTo>
                  <a:lnTo>
                    <a:pt x="924" y="198"/>
                  </a:lnTo>
                  <a:lnTo>
                    <a:pt x="924" y="204"/>
                  </a:lnTo>
                  <a:lnTo>
                    <a:pt x="918" y="210"/>
                  </a:lnTo>
                  <a:lnTo>
                    <a:pt x="912" y="216"/>
                  </a:lnTo>
                  <a:lnTo>
                    <a:pt x="906" y="222"/>
                  </a:lnTo>
                  <a:lnTo>
                    <a:pt x="900" y="222"/>
                  </a:lnTo>
                  <a:lnTo>
                    <a:pt x="900" y="228"/>
                  </a:lnTo>
                  <a:lnTo>
                    <a:pt x="894" y="228"/>
                  </a:lnTo>
                  <a:lnTo>
                    <a:pt x="894" y="234"/>
                  </a:lnTo>
                  <a:lnTo>
                    <a:pt x="888" y="234"/>
                  </a:lnTo>
                  <a:lnTo>
                    <a:pt x="882" y="234"/>
                  </a:lnTo>
                  <a:lnTo>
                    <a:pt x="882" y="240"/>
                  </a:lnTo>
                  <a:lnTo>
                    <a:pt x="876" y="240"/>
                  </a:lnTo>
                  <a:lnTo>
                    <a:pt x="870" y="240"/>
                  </a:lnTo>
                  <a:lnTo>
                    <a:pt x="870" y="246"/>
                  </a:lnTo>
                  <a:lnTo>
                    <a:pt x="864" y="246"/>
                  </a:lnTo>
                  <a:lnTo>
                    <a:pt x="858" y="246"/>
                  </a:lnTo>
                  <a:lnTo>
                    <a:pt x="858" y="252"/>
                  </a:lnTo>
                  <a:lnTo>
                    <a:pt x="852" y="252"/>
                  </a:lnTo>
                  <a:lnTo>
                    <a:pt x="846" y="252"/>
                  </a:lnTo>
                  <a:lnTo>
                    <a:pt x="840" y="258"/>
                  </a:lnTo>
                  <a:lnTo>
                    <a:pt x="834" y="258"/>
                  </a:lnTo>
                  <a:lnTo>
                    <a:pt x="828" y="258"/>
                  </a:lnTo>
                  <a:lnTo>
                    <a:pt x="822" y="264"/>
                  </a:lnTo>
                  <a:lnTo>
                    <a:pt x="816" y="264"/>
                  </a:lnTo>
                  <a:lnTo>
                    <a:pt x="810" y="270"/>
                  </a:lnTo>
                  <a:lnTo>
                    <a:pt x="804" y="270"/>
                  </a:lnTo>
                  <a:lnTo>
                    <a:pt x="798" y="276"/>
                  </a:lnTo>
                  <a:lnTo>
                    <a:pt x="792" y="276"/>
                  </a:lnTo>
                  <a:lnTo>
                    <a:pt x="786" y="282"/>
                  </a:lnTo>
                  <a:lnTo>
                    <a:pt x="780" y="282"/>
                  </a:lnTo>
                  <a:lnTo>
                    <a:pt x="780" y="288"/>
                  </a:lnTo>
                  <a:lnTo>
                    <a:pt x="774" y="288"/>
                  </a:lnTo>
                  <a:lnTo>
                    <a:pt x="768" y="294"/>
                  </a:lnTo>
                  <a:lnTo>
                    <a:pt x="762" y="294"/>
                  </a:lnTo>
                  <a:lnTo>
                    <a:pt x="762" y="300"/>
                  </a:lnTo>
                  <a:lnTo>
                    <a:pt x="756" y="300"/>
                  </a:lnTo>
                  <a:lnTo>
                    <a:pt x="756" y="306"/>
                  </a:lnTo>
                  <a:lnTo>
                    <a:pt x="750" y="306"/>
                  </a:lnTo>
                  <a:lnTo>
                    <a:pt x="744" y="306"/>
                  </a:lnTo>
                  <a:lnTo>
                    <a:pt x="744" y="312"/>
                  </a:lnTo>
                  <a:lnTo>
                    <a:pt x="738" y="312"/>
                  </a:lnTo>
                  <a:lnTo>
                    <a:pt x="738" y="318"/>
                  </a:lnTo>
                  <a:lnTo>
                    <a:pt x="732" y="318"/>
                  </a:lnTo>
                  <a:lnTo>
                    <a:pt x="732" y="324"/>
                  </a:lnTo>
                  <a:lnTo>
                    <a:pt x="726" y="324"/>
                  </a:lnTo>
                  <a:lnTo>
                    <a:pt x="726" y="330"/>
                  </a:lnTo>
                  <a:lnTo>
                    <a:pt x="720" y="330"/>
                  </a:lnTo>
                  <a:lnTo>
                    <a:pt x="714" y="336"/>
                  </a:lnTo>
                  <a:lnTo>
                    <a:pt x="708" y="342"/>
                  </a:lnTo>
                  <a:lnTo>
                    <a:pt x="702" y="348"/>
                  </a:lnTo>
                  <a:lnTo>
                    <a:pt x="696" y="348"/>
                  </a:lnTo>
                  <a:lnTo>
                    <a:pt x="696" y="354"/>
                  </a:lnTo>
                  <a:lnTo>
                    <a:pt x="690" y="354"/>
                  </a:lnTo>
                  <a:lnTo>
                    <a:pt x="690" y="360"/>
                  </a:lnTo>
                  <a:lnTo>
                    <a:pt x="684" y="360"/>
                  </a:lnTo>
                  <a:lnTo>
                    <a:pt x="684" y="366"/>
                  </a:lnTo>
                  <a:lnTo>
                    <a:pt x="678" y="366"/>
                  </a:lnTo>
                  <a:lnTo>
                    <a:pt x="678" y="372"/>
                  </a:lnTo>
                  <a:lnTo>
                    <a:pt x="672" y="372"/>
                  </a:lnTo>
                  <a:lnTo>
                    <a:pt x="672" y="378"/>
                  </a:lnTo>
                  <a:lnTo>
                    <a:pt x="666" y="378"/>
                  </a:lnTo>
                  <a:lnTo>
                    <a:pt x="666" y="384"/>
                  </a:lnTo>
                  <a:lnTo>
                    <a:pt x="660" y="384"/>
                  </a:lnTo>
                  <a:lnTo>
                    <a:pt x="654" y="390"/>
                  </a:lnTo>
                  <a:lnTo>
                    <a:pt x="648" y="390"/>
                  </a:lnTo>
                  <a:lnTo>
                    <a:pt x="648" y="396"/>
                  </a:lnTo>
                  <a:lnTo>
                    <a:pt x="642" y="396"/>
                  </a:lnTo>
                  <a:lnTo>
                    <a:pt x="642" y="402"/>
                  </a:lnTo>
                  <a:lnTo>
                    <a:pt x="636" y="402"/>
                  </a:lnTo>
                  <a:lnTo>
                    <a:pt x="636" y="408"/>
                  </a:lnTo>
                  <a:lnTo>
                    <a:pt x="630" y="408"/>
                  </a:lnTo>
                  <a:lnTo>
                    <a:pt x="630" y="414"/>
                  </a:lnTo>
                  <a:lnTo>
                    <a:pt x="624" y="414"/>
                  </a:lnTo>
                  <a:lnTo>
                    <a:pt x="624" y="420"/>
                  </a:lnTo>
                  <a:lnTo>
                    <a:pt x="618" y="420"/>
                  </a:lnTo>
                  <a:lnTo>
                    <a:pt x="618" y="426"/>
                  </a:lnTo>
                  <a:lnTo>
                    <a:pt x="612" y="426"/>
                  </a:lnTo>
                  <a:lnTo>
                    <a:pt x="606" y="432"/>
                  </a:lnTo>
                  <a:lnTo>
                    <a:pt x="600" y="438"/>
                  </a:lnTo>
                  <a:lnTo>
                    <a:pt x="594" y="438"/>
                  </a:lnTo>
                  <a:lnTo>
                    <a:pt x="594" y="444"/>
                  </a:lnTo>
                  <a:lnTo>
                    <a:pt x="588" y="444"/>
                  </a:lnTo>
                  <a:lnTo>
                    <a:pt x="588" y="450"/>
                  </a:lnTo>
                  <a:lnTo>
                    <a:pt x="582" y="450"/>
                  </a:lnTo>
                  <a:lnTo>
                    <a:pt x="582" y="456"/>
                  </a:lnTo>
                  <a:lnTo>
                    <a:pt x="576" y="456"/>
                  </a:lnTo>
                  <a:lnTo>
                    <a:pt x="570" y="462"/>
                  </a:lnTo>
                  <a:lnTo>
                    <a:pt x="564" y="462"/>
                  </a:lnTo>
                  <a:lnTo>
                    <a:pt x="564" y="468"/>
                  </a:lnTo>
                  <a:lnTo>
                    <a:pt x="558" y="468"/>
                  </a:lnTo>
                  <a:lnTo>
                    <a:pt x="552" y="474"/>
                  </a:lnTo>
                  <a:lnTo>
                    <a:pt x="546" y="474"/>
                  </a:lnTo>
                  <a:lnTo>
                    <a:pt x="546" y="480"/>
                  </a:lnTo>
                  <a:lnTo>
                    <a:pt x="540" y="480"/>
                  </a:lnTo>
                  <a:lnTo>
                    <a:pt x="534" y="486"/>
                  </a:lnTo>
                  <a:lnTo>
                    <a:pt x="528" y="486"/>
                  </a:lnTo>
                  <a:lnTo>
                    <a:pt x="528" y="492"/>
                  </a:lnTo>
                  <a:lnTo>
                    <a:pt x="522" y="492"/>
                  </a:lnTo>
                  <a:lnTo>
                    <a:pt x="516" y="492"/>
                  </a:lnTo>
                  <a:lnTo>
                    <a:pt x="516" y="498"/>
                  </a:lnTo>
                  <a:lnTo>
                    <a:pt x="510" y="498"/>
                  </a:lnTo>
                  <a:lnTo>
                    <a:pt x="504" y="498"/>
                  </a:lnTo>
                  <a:lnTo>
                    <a:pt x="504" y="504"/>
                  </a:lnTo>
                  <a:lnTo>
                    <a:pt x="498" y="504"/>
                  </a:lnTo>
                  <a:lnTo>
                    <a:pt x="492" y="504"/>
                  </a:lnTo>
                  <a:lnTo>
                    <a:pt x="492" y="510"/>
                  </a:lnTo>
                  <a:lnTo>
                    <a:pt x="486" y="510"/>
                  </a:lnTo>
                  <a:lnTo>
                    <a:pt x="480" y="510"/>
                  </a:lnTo>
                  <a:lnTo>
                    <a:pt x="474" y="516"/>
                  </a:lnTo>
                  <a:lnTo>
                    <a:pt x="468" y="516"/>
                  </a:lnTo>
                  <a:lnTo>
                    <a:pt x="462" y="522"/>
                  </a:lnTo>
                  <a:lnTo>
                    <a:pt x="456" y="522"/>
                  </a:lnTo>
                  <a:lnTo>
                    <a:pt x="450" y="522"/>
                  </a:lnTo>
                  <a:lnTo>
                    <a:pt x="444" y="528"/>
                  </a:lnTo>
                  <a:lnTo>
                    <a:pt x="438" y="528"/>
                  </a:lnTo>
                  <a:lnTo>
                    <a:pt x="432" y="528"/>
                  </a:lnTo>
                  <a:lnTo>
                    <a:pt x="426" y="534"/>
                  </a:lnTo>
                  <a:lnTo>
                    <a:pt x="420" y="534"/>
                  </a:lnTo>
                  <a:lnTo>
                    <a:pt x="414" y="534"/>
                  </a:lnTo>
                  <a:lnTo>
                    <a:pt x="408" y="534"/>
                  </a:lnTo>
                  <a:lnTo>
                    <a:pt x="408" y="540"/>
                  </a:lnTo>
                  <a:lnTo>
                    <a:pt x="402" y="540"/>
                  </a:lnTo>
                  <a:lnTo>
                    <a:pt x="396" y="540"/>
                  </a:lnTo>
                  <a:lnTo>
                    <a:pt x="390" y="540"/>
                  </a:lnTo>
                  <a:lnTo>
                    <a:pt x="390" y="546"/>
                  </a:lnTo>
                  <a:lnTo>
                    <a:pt x="384" y="546"/>
                  </a:lnTo>
                  <a:lnTo>
                    <a:pt x="378" y="546"/>
                  </a:lnTo>
                  <a:lnTo>
                    <a:pt x="372" y="546"/>
                  </a:lnTo>
                  <a:lnTo>
                    <a:pt x="366" y="546"/>
                  </a:lnTo>
                  <a:lnTo>
                    <a:pt x="366" y="552"/>
                  </a:lnTo>
                  <a:lnTo>
                    <a:pt x="360" y="552"/>
                  </a:lnTo>
                  <a:lnTo>
                    <a:pt x="354" y="552"/>
                  </a:lnTo>
                  <a:lnTo>
                    <a:pt x="348" y="552"/>
                  </a:lnTo>
                  <a:lnTo>
                    <a:pt x="348" y="558"/>
                  </a:lnTo>
                  <a:lnTo>
                    <a:pt x="342" y="558"/>
                  </a:lnTo>
                  <a:lnTo>
                    <a:pt x="336" y="558"/>
                  </a:lnTo>
                  <a:lnTo>
                    <a:pt x="330" y="558"/>
                  </a:lnTo>
                  <a:lnTo>
                    <a:pt x="324" y="558"/>
                  </a:lnTo>
                  <a:lnTo>
                    <a:pt x="324" y="564"/>
                  </a:lnTo>
                  <a:lnTo>
                    <a:pt x="318" y="564"/>
                  </a:lnTo>
                  <a:lnTo>
                    <a:pt x="312" y="564"/>
                  </a:lnTo>
                  <a:lnTo>
                    <a:pt x="306" y="564"/>
                  </a:lnTo>
                  <a:lnTo>
                    <a:pt x="300" y="564"/>
                  </a:lnTo>
                  <a:lnTo>
                    <a:pt x="294" y="570"/>
                  </a:lnTo>
                  <a:lnTo>
                    <a:pt x="288" y="570"/>
                  </a:lnTo>
                  <a:lnTo>
                    <a:pt x="282" y="570"/>
                  </a:lnTo>
                  <a:lnTo>
                    <a:pt x="276" y="570"/>
                  </a:lnTo>
                  <a:lnTo>
                    <a:pt x="270" y="570"/>
                  </a:lnTo>
                  <a:lnTo>
                    <a:pt x="264" y="576"/>
                  </a:lnTo>
                  <a:lnTo>
                    <a:pt x="258" y="576"/>
                  </a:lnTo>
                  <a:lnTo>
                    <a:pt x="252" y="576"/>
                  </a:lnTo>
                  <a:lnTo>
                    <a:pt x="246" y="576"/>
                  </a:lnTo>
                  <a:lnTo>
                    <a:pt x="240" y="576"/>
                  </a:lnTo>
                  <a:lnTo>
                    <a:pt x="234" y="576"/>
                  </a:lnTo>
                  <a:lnTo>
                    <a:pt x="234" y="582"/>
                  </a:lnTo>
                  <a:lnTo>
                    <a:pt x="228" y="582"/>
                  </a:lnTo>
                  <a:lnTo>
                    <a:pt x="222" y="582"/>
                  </a:lnTo>
                  <a:lnTo>
                    <a:pt x="216" y="582"/>
                  </a:lnTo>
                  <a:lnTo>
                    <a:pt x="210" y="582"/>
                  </a:lnTo>
                  <a:lnTo>
                    <a:pt x="204" y="582"/>
                  </a:lnTo>
                  <a:lnTo>
                    <a:pt x="198" y="582"/>
                  </a:lnTo>
                  <a:lnTo>
                    <a:pt x="198" y="588"/>
                  </a:lnTo>
                  <a:lnTo>
                    <a:pt x="192" y="588"/>
                  </a:lnTo>
                  <a:lnTo>
                    <a:pt x="186" y="588"/>
                  </a:lnTo>
                  <a:lnTo>
                    <a:pt x="180" y="588"/>
                  </a:lnTo>
                  <a:lnTo>
                    <a:pt x="174" y="588"/>
                  </a:lnTo>
                  <a:lnTo>
                    <a:pt x="168" y="588"/>
                  </a:lnTo>
                  <a:lnTo>
                    <a:pt x="162" y="588"/>
                  </a:lnTo>
                  <a:lnTo>
                    <a:pt x="156" y="588"/>
                  </a:lnTo>
                  <a:lnTo>
                    <a:pt x="150" y="588"/>
                  </a:lnTo>
                  <a:lnTo>
                    <a:pt x="144" y="588"/>
                  </a:lnTo>
                  <a:lnTo>
                    <a:pt x="138" y="588"/>
                  </a:lnTo>
                  <a:lnTo>
                    <a:pt x="138" y="594"/>
                  </a:lnTo>
                  <a:lnTo>
                    <a:pt x="132" y="594"/>
                  </a:lnTo>
                  <a:lnTo>
                    <a:pt x="126" y="594"/>
                  </a:lnTo>
                  <a:lnTo>
                    <a:pt x="120" y="594"/>
                  </a:lnTo>
                  <a:lnTo>
                    <a:pt x="114" y="594"/>
                  </a:lnTo>
                  <a:lnTo>
                    <a:pt x="108" y="594"/>
                  </a:lnTo>
                  <a:lnTo>
                    <a:pt x="102" y="594"/>
                  </a:lnTo>
                  <a:lnTo>
                    <a:pt x="96" y="594"/>
                  </a:lnTo>
                  <a:lnTo>
                    <a:pt x="90" y="594"/>
                  </a:lnTo>
                  <a:lnTo>
                    <a:pt x="84" y="594"/>
                  </a:lnTo>
                  <a:lnTo>
                    <a:pt x="78" y="594"/>
                  </a:lnTo>
                  <a:lnTo>
                    <a:pt x="72" y="594"/>
                  </a:lnTo>
                  <a:lnTo>
                    <a:pt x="66" y="594"/>
                  </a:lnTo>
                  <a:lnTo>
                    <a:pt x="60" y="594"/>
                  </a:lnTo>
                  <a:lnTo>
                    <a:pt x="54" y="594"/>
                  </a:lnTo>
                  <a:lnTo>
                    <a:pt x="48" y="594"/>
                  </a:lnTo>
                  <a:lnTo>
                    <a:pt x="42" y="594"/>
                  </a:lnTo>
                  <a:lnTo>
                    <a:pt x="36" y="594"/>
                  </a:lnTo>
                  <a:lnTo>
                    <a:pt x="30" y="594"/>
                  </a:lnTo>
                  <a:lnTo>
                    <a:pt x="30" y="588"/>
                  </a:lnTo>
                  <a:lnTo>
                    <a:pt x="24" y="588"/>
                  </a:lnTo>
                  <a:lnTo>
                    <a:pt x="18" y="588"/>
                  </a:lnTo>
                  <a:lnTo>
                    <a:pt x="12" y="588"/>
                  </a:lnTo>
                  <a:lnTo>
                    <a:pt x="6" y="588"/>
                  </a:lnTo>
                  <a:lnTo>
                    <a:pt x="0" y="588"/>
                  </a:lnTo>
                </a:path>
              </a:pathLst>
            </a:custGeom>
            <a:noFill/>
            <a:ln w="9525">
              <a:solidFill>
                <a:srgbClr val="000000"/>
              </a:solidFill>
              <a:round/>
              <a:headEnd/>
              <a:tailEnd/>
            </a:ln>
          </p:spPr>
          <p:txBody>
            <a:bodyPr/>
            <a:lstStyle/>
            <a:p>
              <a:endParaRPr lang="pt-BR"/>
            </a:p>
          </p:txBody>
        </p:sp>
        <p:sp>
          <p:nvSpPr>
            <p:cNvPr id="67606" name="Freeform 42"/>
            <p:cNvSpPr>
              <a:spLocks/>
            </p:cNvSpPr>
            <p:nvPr/>
          </p:nvSpPr>
          <p:spPr bwMode="auto">
            <a:xfrm>
              <a:off x="1117" y="2728"/>
              <a:ext cx="1044" cy="594"/>
            </a:xfrm>
            <a:custGeom>
              <a:avLst/>
              <a:gdLst>
                <a:gd name="T0" fmla="*/ 1032 w 1044"/>
                <a:gd name="T1" fmla="*/ 24 h 594"/>
                <a:gd name="T2" fmla="*/ 1014 w 1044"/>
                <a:gd name="T3" fmla="*/ 54 h 594"/>
                <a:gd name="T4" fmla="*/ 996 w 1044"/>
                <a:gd name="T5" fmla="*/ 90 h 594"/>
                <a:gd name="T6" fmla="*/ 978 w 1044"/>
                <a:gd name="T7" fmla="*/ 120 h 594"/>
                <a:gd name="T8" fmla="*/ 960 w 1044"/>
                <a:gd name="T9" fmla="*/ 150 h 594"/>
                <a:gd name="T10" fmla="*/ 948 w 1044"/>
                <a:gd name="T11" fmla="*/ 174 h 594"/>
                <a:gd name="T12" fmla="*/ 930 w 1044"/>
                <a:gd name="T13" fmla="*/ 198 h 594"/>
                <a:gd name="T14" fmla="*/ 912 w 1044"/>
                <a:gd name="T15" fmla="*/ 216 h 594"/>
                <a:gd name="T16" fmla="*/ 894 w 1044"/>
                <a:gd name="T17" fmla="*/ 228 h 594"/>
                <a:gd name="T18" fmla="*/ 876 w 1044"/>
                <a:gd name="T19" fmla="*/ 240 h 594"/>
                <a:gd name="T20" fmla="*/ 864 w 1044"/>
                <a:gd name="T21" fmla="*/ 246 h 594"/>
                <a:gd name="T22" fmla="*/ 846 w 1044"/>
                <a:gd name="T23" fmla="*/ 252 h 594"/>
                <a:gd name="T24" fmla="*/ 828 w 1044"/>
                <a:gd name="T25" fmla="*/ 258 h 594"/>
                <a:gd name="T26" fmla="*/ 810 w 1044"/>
                <a:gd name="T27" fmla="*/ 270 h 594"/>
                <a:gd name="T28" fmla="*/ 792 w 1044"/>
                <a:gd name="T29" fmla="*/ 276 h 594"/>
                <a:gd name="T30" fmla="*/ 780 w 1044"/>
                <a:gd name="T31" fmla="*/ 288 h 594"/>
                <a:gd name="T32" fmla="*/ 762 w 1044"/>
                <a:gd name="T33" fmla="*/ 294 h 594"/>
                <a:gd name="T34" fmla="*/ 744 w 1044"/>
                <a:gd name="T35" fmla="*/ 312 h 594"/>
                <a:gd name="T36" fmla="*/ 726 w 1044"/>
                <a:gd name="T37" fmla="*/ 324 h 594"/>
                <a:gd name="T38" fmla="*/ 714 w 1044"/>
                <a:gd name="T39" fmla="*/ 336 h 594"/>
                <a:gd name="T40" fmla="*/ 696 w 1044"/>
                <a:gd name="T41" fmla="*/ 354 h 594"/>
                <a:gd name="T42" fmla="*/ 678 w 1044"/>
                <a:gd name="T43" fmla="*/ 366 h 594"/>
                <a:gd name="T44" fmla="*/ 660 w 1044"/>
                <a:gd name="T45" fmla="*/ 384 h 594"/>
                <a:gd name="T46" fmla="*/ 642 w 1044"/>
                <a:gd name="T47" fmla="*/ 396 h 594"/>
                <a:gd name="T48" fmla="*/ 630 w 1044"/>
                <a:gd name="T49" fmla="*/ 414 h 594"/>
                <a:gd name="T50" fmla="*/ 612 w 1044"/>
                <a:gd name="T51" fmla="*/ 426 h 594"/>
                <a:gd name="T52" fmla="*/ 594 w 1044"/>
                <a:gd name="T53" fmla="*/ 444 h 594"/>
                <a:gd name="T54" fmla="*/ 576 w 1044"/>
                <a:gd name="T55" fmla="*/ 456 h 594"/>
                <a:gd name="T56" fmla="*/ 558 w 1044"/>
                <a:gd name="T57" fmla="*/ 468 h 594"/>
                <a:gd name="T58" fmla="*/ 546 w 1044"/>
                <a:gd name="T59" fmla="*/ 480 h 594"/>
                <a:gd name="T60" fmla="*/ 528 w 1044"/>
                <a:gd name="T61" fmla="*/ 486 h 594"/>
                <a:gd name="T62" fmla="*/ 510 w 1044"/>
                <a:gd name="T63" fmla="*/ 498 h 594"/>
                <a:gd name="T64" fmla="*/ 492 w 1044"/>
                <a:gd name="T65" fmla="*/ 504 h 594"/>
                <a:gd name="T66" fmla="*/ 474 w 1044"/>
                <a:gd name="T67" fmla="*/ 516 h 594"/>
                <a:gd name="T68" fmla="*/ 462 w 1044"/>
                <a:gd name="T69" fmla="*/ 522 h 594"/>
                <a:gd name="T70" fmla="*/ 444 w 1044"/>
                <a:gd name="T71" fmla="*/ 528 h 594"/>
                <a:gd name="T72" fmla="*/ 426 w 1044"/>
                <a:gd name="T73" fmla="*/ 534 h 594"/>
                <a:gd name="T74" fmla="*/ 408 w 1044"/>
                <a:gd name="T75" fmla="*/ 534 h 594"/>
                <a:gd name="T76" fmla="*/ 396 w 1044"/>
                <a:gd name="T77" fmla="*/ 540 h 594"/>
                <a:gd name="T78" fmla="*/ 378 w 1044"/>
                <a:gd name="T79" fmla="*/ 546 h 594"/>
                <a:gd name="T80" fmla="*/ 360 w 1044"/>
                <a:gd name="T81" fmla="*/ 552 h 594"/>
                <a:gd name="T82" fmla="*/ 342 w 1044"/>
                <a:gd name="T83" fmla="*/ 558 h 594"/>
                <a:gd name="T84" fmla="*/ 324 w 1044"/>
                <a:gd name="T85" fmla="*/ 558 h 594"/>
                <a:gd name="T86" fmla="*/ 312 w 1044"/>
                <a:gd name="T87" fmla="*/ 564 h 594"/>
                <a:gd name="T88" fmla="*/ 294 w 1044"/>
                <a:gd name="T89" fmla="*/ 570 h 594"/>
                <a:gd name="T90" fmla="*/ 276 w 1044"/>
                <a:gd name="T91" fmla="*/ 570 h 594"/>
                <a:gd name="T92" fmla="*/ 258 w 1044"/>
                <a:gd name="T93" fmla="*/ 576 h 594"/>
                <a:gd name="T94" fmla="*/ 240 w 1044"/>
                <a:gd name="T95" fmla="*/ 576 h 594"/>
                <a:gd name="T96" fmla="*/ 228 w 1044"/>
                <a:gd name="T97" fmla="*/ 582 h 594"/>
                <a:gd name="T98" fmla="*/ 210 w 1044"/>
                <a:gd name="T99" fmla="*/ 582 h 594"/>
                <a:gd name="T100" fmla="*/ 192 w 1044"/>
                <a:gd name="T101" fmla="*/ 588 h 594"/>
                <a:gd name="T102" fmla="*/ 174 w 1044"/>
                <a:gd name="T103" fmla="*/ 588 h 594"/>
                <a:gd name="T104" fmla="*/ 156 w 1044"/>
                <a:gd name="T105" fmla="*/ 588 h 594"/>
                <a:gd name="T106" fmla="*/ 144 w 1044"/>
                <a:gd name="T107" fmla="*/ 588 h 594"/>
                <a:gd name="T108" fmla="*/ 126 w 1044"/>
                <a:gd name="T109" fmla="*/ 594 h 594"/>
                <a:gd name="T110" fmla="*/ 108 w 1044"/>
                <a:gd name="T111" fmla="*/ 594 h 594"/>
                <a:gd name="T112" fmla="*/ 90 w 1044"/>
                <a:gd name="T113" fmla="*/ 594 h 594"/>
                <a:gd name="T114" fmla="*/ 78 w 1044"/>
                <a:gd name="T115" fmla="*/ 594 h 594"/>
                <a:gd name="T116" fmla="*/ 60 w 1044"/>
                <a:gd name="T117" fmla="*/ 594 h 594"/>
                <a:gd name="T118" fmla="*/ 42 w 1044"/>
                <a:gd name="T119" fmla="*/ 594 h 594"/>
                <a:gd name="T120" fmla="*/ 24 w 1044"/>
                <a:gd name="T121" fmla="*/ 588 h 594"/>
                <a:gd name="T122" fmla="*/ 6 w 1044"/>
                <a:gd name="T123" fmla="*/ 588 h 5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594"/>
                <a:gd name="T188" fmla="*/ 1044 w 1044"/>
                <a:gd name="T189" fmla="*/ 594 h 5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594">
                  <a:moveTo>
                    <a:pt x="1044" y="0"/>
                  </a:moveTo>
                  <a:lnTo>
                    <a:pt x="1044" y="0"/>
                  </a:lnTo>
                  <a:lnTo>
                    <a:pt x="1038" y="6"/>
                  </a:lnTo>
                  <a:lnTo>
                    <a:pt x="1038" y="12"/>
                  </a:lnTo>
                  <a:lnTo>
                    <a:pt x="1032" y="18"/>
                  </a:lnTo>
                  <a:lnTo>
                    <a:pt x="1032" y="24"/>
                  </a:lnTo>
                  <a:lnTo>
                    <a:pt x="1026" y="30"/>
                  </a:lnTo>
                  <a:lnTo>
                    <a:pt x="1020" y="36"/>
                  </a:lnTo>
                  <a:lnTo>
                    <a:pt x="1020" y="42"/>
                  </a:lnTo>
                  <a:lnTo>
                    <a:pt x="1014" y="48"/>
                  </a:lnTo>
                  <a:lnTo>
                    <a:pt x="1014" y="54"/>
                  </a:lnTo>
                  <a:lnTo>
                    <a:pt x="1008" y="60"/>
                  </a:lnTo>
                  <a:lnTo>
                    <a:pt x="1008" y="66"/>
                  </a:lnTo>
                  <a:lnTo>
                    <a:pt x="1002" y="72"/>
                  </a:lnTo>
                  <a:lnTo>
                    <a:pt x="1002" y="78"/>
                  </a:lnTo>
                  <a:lnTo>
                    <a:pt x="996" y="84"/>
                  </a:lnTo>
                  <a:lnTo>
                    <a:pt x="996" y="90"/>
                  </a:lnTo>
                  <a:lnTo>
                    <a:pt x="990" y="96"/>
                  </a:lnTo>
                  <a:lnTo>
                    <a:pt x="990" y="102"/>
                  </a:lnTo>
                  <a:lnTo>
                    <a:pt x="984" y="108"/>
                  </a:lnTo>
                  <a:lnTo>
                    <a:pt x="984" y="114"/>
                  </a:lnTo>
                  <a:lnTo>
                    <a:pt x="978" y="120"/>
                  </a:lnTo>
                  <a:lnTo>
                    <a:pt x="972" y="126"/>
                  </a:lnTo>
                  <a:lnTo>
                    <a:pt x="972" y="132"/>
                  </a:lnTo>
                  <a:lnTo>
                    <a:pt x="966" y="138"/>
                  </a:lnTo>
                  <a:lnTo>
                    <a:pt x="966" y="144"/>
                  </a:lnTo>
                  <a:lnTo>
                    <a:pt x="960" y="150"/>
                  </a:lnTo>
                  <a:lnTo>
                    <a:pt x="960" y="156"/>
                  </a:lnTo>
                  <a:lnTo>
                    <a:pt x="954" y="156"/>
                  </a:lnTo>
                  <a:lnTo>
                    <a:pt x="954" y="162"/>
                  </a:lnTo>
                  <a:lnTo>
                    <a:pt x="948" y="168"/>
                  </a:lnTo>
                  <a:lnTo>
                    <a:pt x="948" y="174"/>
                  </a:lnTo>
                  <a:lnTo>
                    <a:pt x="942" y="180"/>
                  </a:lnTo>
                  <a:lnTo>
                    <a:pt x="942" y="186"/>
                  </a:lnTo>
                  <a:lnTo>
                    <a:pt x="936" y="186"/>
                  </a:lnTo>
                  <a:lnTo>
                    <a:pt x="936" y="192"/>
                  </a:lnTo>
                  <a:lnTo>
                    <a:pt x="930" y="192"/>
                  </a:lnTo>
                  <a:lnTo>
                    <a:pt x="930" y="198"/>
                  </a:lnTo>
                  <a:lnTo>
                    <a:pt x="924" y="198"/>
                  </a:lnTo>
                  <a:lnTo>
                    <a:pt x="924" y="204"/>
                  </a:lnTo>
                  <a:lnTo>
                    <a:pt x="918" y="210"/>
                  </a:lnTo>
                  <a:lnTo>
                    <a:pt x="912" y="216"/>
                  </a:lnTo>
                  <a:lnTo>
                    <a:pt x="906" y="222"/>
                  </a:lnTo>
                  <a:lnTo>
                    <a:pt x="900" y="222"/>
                  </a:lnTo>
                  <a:lnTo>
                    <a:pt x="900" y="228"/>
                  </a:lnTo>
                  <a:lnTo>
                    <a:pt x="894" y="228"/>
                  </a:lnTo>
                  <a:lnTo>
                    <a:pt x="894" y="234"/>
                  </a:lnTo>
                  <a:lnTo>
                    <a:pt x="888" y="234"/>
                  </a:lnTo>
                  <a:lnTo>
                    <a:pt x="882" y="234"/>
                  </a:lnTo>
                  <a:lnTo>
                    <a:pt x="882" y="240"/>
                  </a:lnTo>
                  <a:lnTo>
                    <a:pt x="876" y="240"/>
                  </a:lnTo>
                  <a:lnTo>
                    <a:pt x="870" y="240"/>
                  </a:lnTo>
                  <a:lnTo>
                    <a:pt x="870" y="246"/>
                  </a:lnTo>
                  <a:lnTo>
                    <a:pt x="864" y="246"/>
                  </a:lnTo>
                  <a:lnTo>
                    <a:pt x="858" y="246"/>
                  </a:lnTo>
                  <a:lnTo>
                    <a:pt x="858" y="252"/>
                  </a:lnTo>
                  <a:lnTo>
                    <a:pt x="852" y="252"/>
                  </a:lnTo>
                  <a:lnTo>
                    <a:pt x="846" y="252"/>
                  </a:lnTo>
                  <a:lnTo>
                    <a:pt x="840" y="258"/>
                  </a:lnTo>
                  <a:lnTo>
                    <a:pt x="834" y="258"/>
                  </a:lnTo>
                  <a:lnTo>
                    <a:pt x="828" y="258"/>
                  </a:lnTo>
                  <a:lnTo>
                    <a:pt x="822" y="264"/>
                  </a:lnTo>
                  <a:lnTo>
                    <a:pt x="816" y="264"/>
                  </a:lnTo>
                  <a:lnTo>
                    <a:pt x="810" y="270"/>
                  </a:lnTo>
                  <a:lnTo>
                    <a:pt x="804" y="270"/>
                  </a:lnTo>
                  <a:lnTo>
                    <a:pt x="798" y="276"/>
                  </a:lnTo>
                  <a:lnTo>
                    <a:pt x="792" y="276"/>
                  </a:lnTo>
                  <a:lnTo>
                    <a:pt x="786" y="282"/>
                  </a:lnTo>
                  <a:lnTo>
                    <a:pt x="780" y="282"/>
                  </a:lnTo>
                  <a:lnTo>
                    <a:pt x="780" y="288"/>
                  </a:lnTo>
                  <a:lnTo>
                    <a:pt x="774" y="288"/>
                  </a:lnTo>
                  <a:lnTo>
                    <a:pt x="768" y="294"/>
                  </a:lnTo>
                  <a:lnTo>
                    <a:pt x="762" y="294"/>
                  </a:lnTo>
                  <a:lnTo>
                    <a:pt x="762" y="300"/>
                  </a:lnTo>
                  <a:lnTo>
                    <a:pt x="756" y="300"/>
                  </a:lnTo>
                  <a:lnTo>
                    <a:pt x="756" y="306"/>
                  </a:lnTo>
                  <a:lnTo>
                    <a:pt x="750" y="306"/>
                  </a:lnTo>
                  <a:lnTo>
                    <a:pt x="744" y="306"/>
                  </a:lnTo>
                  <a:lnTo>
                    <a:pt x="744" y="312"/>
                  </a:lnTo>
                  <a:lnTo>
                    <a:pt x="738" y="312"/>
                  </a:lnTo>
                  <a:lnTo>
                    <a:pt x="738" y="318"/>
                  </a:lnTo>
                  <a:lnTo>
                    <a:pt x="732" y="318"/>
                  </a:lnTo>
                  <a:lnTo>
                    <a:pt x="732" y="324"/>
                  </a:lnTo>
                  <a:lnTo>
                    <a:pt x="726" y="324"/>
                  </a:lnTo>
                  <a:lnTo>
                    <a:pt x="720" y="330"/>
                  </a:lnTo>
                  <a:lnTo>
                    <a:pt x="714" y="336"/>
                  </a:lnTo>
                  <a:lnTo>
                    <a:pt x="708" y="342"/>
                  </a:lnTo>
                  <a:lnTo>
                    <a:pt x="702" y="342"/>
                  </a:lnTo>
                  <a:lnTo>
                    <a:pt x="702" y="348"/>
                  </a:lnTo>
                  <a:lnTo>
                    <a:pt x="696" y="348"/>
                  </a:lnTo>
                  <a:lnTo>
                    <a:pt x="696" y="354"/>
                  </a:lnTo>
                  <a:lnTo>
                    <a:pt x="690" y="354"/>
                  </a:lnTo>
                  <a:lnTo>
                    <a:pt x="690" y="360"/>
                  </a:lnTo>
                  <a:lnTo>
                    <a:pt x="684" y="360"/>
                  </a:lnTo>
                  <a:lnTo>
                    <a:pt x="684" y="366"/>
                  </a:lnTo>
                  <a:lnTo>
                    <a:pt x="678" y="366"/>
                  </a:lnTo>
                  <a:lnTo>
                    <a:pt x="678" y="372"/>
                  </a:lnTo>
                  <a:lnTo>
                    <a:pt x="672" y="372"/>
                  </a:lnTo>
                  <a:lnTo>
                    <a:pt x="672" y="378"/>
                  </a:lnTo>
                  <a:lnTo>
                    <a:pt x="666" y="378"/>
                  </a:lnTo>
                  <a:lnTo>
                    <a:pt x="666" y="384"/>
                  </a:lnTo>
                  <a:lnTo>
                    <a:pt x="660" y="384"/>
                  </a:lnTo>
                  <a:lnTo>
                    <a:pt x="654" y="390"/>
                  </a:lnTo>
                  <a:lnTo>
                    <a:pt x="648" y="390"/>
                  </a:lnTo>
                  <a:lnTo>
                    <a:pt x="648" y="396"/>
                  </a:lnTo>
                  <a:lnTo>
                    <a:pt x="642" y="396"/>
                  </a:lnTo>
                  <a:lnTo>
                    <a:pt x="642" y="402"/>
                  </a:lnTo>
                  <a:lnTo>
                    <a:pt x="636" y="402"/>
                  </a:lnTo>
                  <a:lnTo>
                    <a:pt x="636" y="408"/>
                  </a:lnTo>
                  <a:lnTo>
                    <a:pt x="630" y="408"/>
                  </a:lnTo>
                  <a:lnTo>
                    <a:pt x="630" y="414"/>
                  </a:lnTo>
                  <a:lnTo>
                    <a:pt x="624" y="414"/>
                  </a:lnTo>
                  <a:lnTo>
                    <a:pt x="624" y="420"/>
                  </a:lnTo>
                  <a:lnTo>
                    <a:pt x="618" y="420"/>
                  </a:lnTo>
                  <a:lnTo>
                    <a:pt x="618" y="426"/>
                  </a:lnTo>
                  <a:lnTo>
                    <a:pt x="612" y="426"/>
                  </a:lnTo>
                  <a:lnTo>
                    <a:pt x="606" y="432"/>
                  </a:lnTo>
                  <a:lnTo>
                    <a:pt x="600" y="438"/>
                  </a:lnTo>
                  <a:lnTo>
                    <a:pt x="594" y="438"/>
                  </a:lnTo>
                  <a:lnTo>
                    <a:pt x="594" y="444"/>
                  </a:lnTo>
                  <a:lnTo>
                    <a:pt x="588" y="444"/>
                  </a:lnTo>
                  <a:lnTo>
                    <a:pt x="588" y="450"/>
                  </a:lnTo>
                  <a:lnTo>
                    <a:pt x="582" y="450"/>
                  </a:lnTo>
                  <a:lnTo>
                    <a:pt x="582" y="456"/>
                  </a:lnTo>
                  <a:lnTo>
                    <a:pt x="576" y="456"/>
                  </a:lnTo>
                  <a:lnTo>
                    <a:pt x="570" y="462"/>
                  </a:lnTo>
                  <a:lnTo>
                    <a:pt x="564" y="462"/>
                  </a:lnTo>
                  <a:lnTo>
                    <a:pt x="564" y="468"/>
                  </a:lnTo>
                  <a:lnTo>
                    <a:pt x="558" y="468"/>
                  </a:lnTo>
                  <a:lnTo>
                    <a:pt x="552" y="474"/>
                  </a:lnTo>
                  <a:lnTo>
                    <a:pt x="546" y="474"/>
                  </a:lnTo>
                  <a:lnTo>
                    <a:pt x="546" y="480"/>
                  </a:lnTo>
                  <a:lnTo>
                    <a:pt x="540" y="480"/>
                  </a:lnTo>
                  <a:lnTo>
                    <a:pt x="534" y="486"/>
                  </a:lnTo>
                  <a:lnTo>
                    <a:pt x="528" y="486"/>
                  </a:lnTo>
                  <a:lnTo>
                    <a:pt x="528" y="492"/>
                  </a:lnTo>
                  <a:lnTo>
                    <a:pt x="522" y="492"/>
                  </a:lnTo>
                  <a:lnTo>
                    <a:pt x="516" y="492"/>
                  </a:lnTo>
                  <a:lnTo>
                    <a:pt x="516" y="498"/>
                  </a:lnTo>
                  <a:lnTo>
                    <a:pt x="510" y="498"/>
                  </a:lnTo>
                  <a:lnTo>
                    <a:pt x="504" y="498"/>
                  </a:lnTo>
                  <a:lnTo>
                    <a:pt x="504" y="504"/>
                  </a:lnTo>
                  <a:lnTo>
                    <a:pt x="498" y="504"/>
                  </a:lnTo>
                  <a:lnTo>
                    <a:pt x="492" y="504"/>
                  </a:lnTo>
                  <a:lnTo>
                    <a:pt x="492" y="510"/>
                  </a:lnTo>
                  <a:lnTo>
                    <a:pt x="486" y="510"/>
                  </a:lnTo>
                  <a:lnTo>
                    <a:pt x="480" y="510"/>
                  </a:lnTo>
                  <a:lnTo>
                    <a:pt x="474" y="516"/>
                  </a:lnTo>
                  <a:lnTo>
                    <a:pt x="468" y="516"/>
                  </a:lnTo>
                  <a:lnTo>
                    <a:pt x="462" y="522"/>
                  </a:lnTo>
                  <a:lnTo>
                    <a:pt x="456" y="522"/>
                  </a:lnTo>
                  <a:lnTo>
                    <a:pt x="450" y="522"/>
                  </a:lnTo>
                  <a:lnTo>
                    <a:pt x="444" y="528"/>
                  </a:lnTo>
                  <a:lnTo>
                    <a:pt x="438" y="528"/>
                  </a:lnTo>
                  <a:lnTo>
                    <a:pt x="432" y="528"/>
                  </a:lnTo>
                  <a:lnTo>
                    <a:pt x="426" y="534"/>
                  </a:lnTo>
                  <a:lnTo>
                    <a:pt x="420" y="534"/>
                  </a:lnTo>
                  <a:lnTo>
                    <a:pt x="414" y="534"/>
                  </a:lnTo>
                  <a:lnTo>
                    <a:pt x="408" y="534"/>
                  </a:lnTo>
                  <a:lnTo>
                    <a:pt x="408" y="540"/>
                  </a:lnTo>
                  <a:lnTo>
                    <a:pt x="402" y="540"/>
                  </a:lnTo>
                  <a:lnTo>
                    <a:pt x="396" y="540"/>
                  </a:lnTo>
                  <a:lnTo>
                    <a:pt x="390" y="540"/>
                  </a:lnTo>
                  <a:lnTo>
                    <a:pt x="390" y="546"/>
                  </a:lnTo>
                  <a:lnTo>
                    <a:pt x="384" y="546"/>
                  </a:lnTo>
                  <a:lnTo>
                    <a:pt x="378" y="546"/>
                  </a:lnTo>
                  <a:lnTo>
                    <a:pt x="372" y="546"/>
                  </a:lnTo>
                  <a:lnTo>
                    <a:pt x="366" y="546"/>
                  </a:lnTo>
                  <a:lnTo>
                    <a:pt x="366" y="552"/>
                  </a:lnTo>
                  <a:lnTo>
                    <a:pt x="360" y="552"/>
                  </a:lnTo>
                  <a:lnTo>
                    <a:pt x="354" y="552"/>
                  </a:lnTo>
                  <a:lnTo>
                    <a:pt x="348" y="552"/>
                  </a:lnTo>
                  <a:lnTo>
                    <a:pt x="348" y="558"/>
                  </a:lnTo>
                  <a:lnTo>
                    <a:pt x="342" y="558"/>
                  </a:lnTo>
                  <a:lnTo>
                    <a:pt x="336" y="558"/>
                  </a:lnTo>
                  <a:lnTo>
                    <a:pt x="330" y="558"/>
                  </a:lnTo>
                  <a:lnTo>
                    <a:pt x="324" y="558"/>
                  </a:lnTo>
                  <a:lnTo>
                    <a:pt x="324" y="564"/>
                  </a:lnTo>
                  <a:lnTo>
                    <a:pt x="318" y="564"/>
                  </a:lnTo>
                  <a:lnTo>
                    <a:pt x="312" y="564"/>
                  </a:lnTo>
                  <a:lnTo>
                    <a:pt x="306" y="564"/>
                  </a:lnTo>
                  <a:lnTo>
                    <a:pt x="300" y="564"/>
                  </a:lnTo>
                  <a:lnTo>
                    <a:pt x="294" y="570"/>
                  </a:lnTo>
                  <a:lnTo>
                    <a:pt x="288" y="570"/>
                  </a:lnTo>
                  <a:lnTo>
                    <a:pt x="282" y="570"/>
                  </a:lnTo>
                  <a:lnTo>
                    <a:pt x="276" y="570"/>
                  </a:lnTo>
                  <a:lnTo>
                    <a:pt x="270" y="570"/>
                  </a:lnTo>
                  <a:lnTo>
                    <a:pt x="264" y="576"/>
                  </a:lnTo>
                  <a:lnTo>
                    <a:pt x="258" y="576"/>
                  </a:lnTo>
                  <a:lnTo>
                    <a:pt x="252" y="576"/>
                  </a:lnTo>
                  <a:lnTo>
                    <a:pt x="246" y="576"/>
                  </a:lnTo>
                  <a:lnTo>
                    <a:pt x="240" y="576"/>
                  </a:lnTo>
                  <a:lnTo>
                    <a:pt x="234" y="576"/>
                  </a:lnTo>
                  <a:lnTo>
                    <a:pt x="234" y="582"/>
                  </a:lnTo>
                  <a:lnTo>
                    <a:pt x="228" y="582"/>
                  </a:lnTo>
                  <a:lnTo>
                    <a:pt x="222" y="582"/>
                  </a:lnTo>
                  <a:lnTo>
                    <a:pt x="216" y="582"/>
                  </a:lnTo>
                  <a:lnTo>
                    <a:pt x="210" y="582"/>
                  </a:lnTo>
                  <a:lnTo>
                    <a:pt x="204" y="582"/>
                  </a:lnTo>
                  <a:lnTo>
                    <a:pt x="198" y="582"/>
                  </a:lnTo>
                  <a:lnTo>
                    <a:pt x="198" y="588"/>
                  </a:lnTo>
                  <a:lnTo>
                    <a:pt x="192" y="588"/>
                  </a:lnTo>
                  <a:lnTo>
                    <a:pt x="186" y="588"/>
                  </a:lnTo>
                  <a:lnTo>
                    <a:pt x="180" y="588"/>
                  </a:lnTo>
                  <a:lnTo>
                    <a:pt x="174" y="588"/>
                  </a:lnTo>
                  <a:lnTo>
                    <a:pt x="168" y="588"/>
                  </a:lnTo>
                  <a:lnTo>
                    <a:pt x="162" y="588"/>
                  </a:lnTo>
                  <a:lnTo>
                    <a:pt x="156" y="588"/>
                  </a:lnTo>
                  <a:lnTo>
                    <a:pt x="150" y="588"/>
                  </a:lnTo>
                  <a:lnTo>
                    <a:pt x="144" y="588"/>
                  </a:lnTo>
                  <a:lnTo>
                    <a:pt x="138" y="588"/>
                  </a:lnTo>
                  <a:lnTo>
                    <a:pt x="138" y="594"/>
                  </a:lnTo>
                  <a:lnTo>
                    <a:pt x="132" y="594"/>
                  </a:lnTo>
                  <a:lnTo>
                    <a:pt x="126" y="594"/>
                  </a:lnTo>
                  <a:lnTo>
                    <a:pt x="120" y="594"/>
                  </a:lnTo>
                  <a:lnTo>
                    <a:pt x="114" y="594"/>
                  </a:lnTo>
                  <a:lnTo>
                    <a:pt x="108" y="594"/>
                  </a:lnTo>
                  <a:lnTo>
                    <a:pt x="102" y="594"/>
                  </a:lnTo>
                  <a:lnTo>
                    <a:pt x="96" y="594"/>
                  </a:lnTo>
                  <a:lnTo>
                    <a:pt x="90" y="594"/>
                  </a:lnTo>
                  <a:lnTo>
                    <a:pt x="84" y="594"/>
                  </a:lnTo>
                  <a:lnTo>
                    <a:pt x="78" y="594"/>
                  </a:lnTo>
                  <a:lnTo>
                    <a:pt x="72" y="594"/>
                  </a:lnTo>
                  <a:lnTo>
                    <a:pt x="66" y="594"/>
                  </a:lnTo>
                  <a:lnTo>
                    <a:pt x="60" y="594"/>
                  </a:lnTo>
                  <a:lnTo>
                    <a:pt x="54" y="594"/>
                  </a:lnTo>
                  <a:lnTo>
                    <a:pt x="48" y="594"/>
                  </a:lnTo>
                  <a:lnTo>
                    <a:pt x="42" y="594"/>
                  </a:lnTo>
                  <a:lnTo>
                    <a:pt x="36" y="594"/>
                  </a:lnTo>
                  <a:lnTo>
                    <a:pt x="30" y="594"/>
                  </a:lnTo>
                  <a:lnTo>
                    <a:pt x="30" y="588"/>
                  </a:lnTo>
                  <a:lnTo>
                    <a:pt x="24" y="588"/>
                  </a:lnTo>
                  <a:lnTo>
                    <a:pt x="18" y="588"/>
                  </a:lnTo>
                  <a:lnTo>
                    <a:pt x="12" y="588"/>
                  </a:lnTo>
                  <a:lnTo>
                    <a:pt x="6" y="588"/>
                  </a:lnTo>
                  <a:lnTo>
                    <a:pt x="0" y="588"/>
                  </a:lnTo>
                </a:path>
              </a:pathLst>
            </a:custGeom>
            <a:noFill/>
            <a:ln w="9525">
              <a:solidFill>
                <a:srgbClr val="000000"/>
              </a:solidFill>
              <a:round/>
              <a:headEnd/>
              <a:tailEnd/>
            </a:ln>
          </p:spPr>
          <p:txBody>
            <a:bodyPr/>
            <a:lstStyle/>
            <a:p>
              <a:endParaRPr lang="pt-BR"/>
            </a:p>
          </p:txBody>
        </p:sp>
        <p:sp>
          <p:nvSpPr>
            <p:cNvPr id="67607" name="Freeform 43"/>
            <p:cNvSpPr>
              <a:spLocks/>
            </p:cNvSpPr>
            <p:nvPr/>
          </p:nvSpPr>
          <p:spPr bwMode="auto">
            <a:xfrm>
              <a:off x="2159" y="2976"/>
              <a:ext cx="1044" cy="90"/>
            </a:xfrm>
            <a:custGeom>
              <a:avLst/>
              <a:gdLst>
                <a:gd name="T0" fmla="*/ 12 w 1044"/>
                <a:gd name="T1" fmla="*/ 24 h 90"/>
                <a:gd name="T2" fmla="*/ 30 w 1044"/>
                <a:gd name="T3" fmla="*/ 12 h 90"/>
                <a:gd name="T4" fmla="*/ 48 w 1044"/>
                <a:gd name="T5" fmla="*/ 6 h 90"/>
                <a:gd name="T6" fmla="*/ 66 w 1044"/>
                <a:gd name="T7" fmla="*/ 6 h 90"/>
                <a:gd name="T8" fmla="*/ 84 w 1044"/>
                <a:gd name="T9" fmla="*/ 0 h 90"/>
                <a:gd name="T10" fmla="*/ 96 w 1044"/>
                <a:gd name="T11" fmla="*/ 6 h 90"/>
                <a:gd name="T12" fmla="*/ 114 w 1044"/>
                <a:gd name="T13" fmla="*/ 6 h 90"/>
                <a:gd name="T14" fmla="*/ 132 w 1044"/>
                <a:gd name="T15" fmla="*/ 12 h 90"/>
                <a:gd name="T16" fmla="*/ 150 w 1044"/>
                <a:gd name="T17" fmla="*/ 18 h 90"/>
                <a:gd name="T18" fmla="*/ 168 w 1044"/>
                <a:gd name="T19" fmla="*/ 24 h 90"/>
                <a:gd name="T20" fmla="*/ 180 w 1044"/>
                <a:gd name="T21" fmla="*/ 36 h 90"/>
                <a:gd name="T22" fmla="*/ 198 w 1044"/>
                <a:gd name="T23" fmla="*/ 42 h 90"/>
                <a:gd name="T24" fmla="*/ 216 w 1044"/>
                <a:gd name="T25" fmla="*/ 48 h 90"/>
                <a:gd name="T26" fmla="*/ 234 w 1044"/>
                <a:gd name="T27" fmla="*/ 60 h 90"/>
                <a:gd name="T28" fmla="*/ 246 w 1044"/>
                <a:gd name="T29" fmla="*/ 66 h 90"/>
                <a:gd name="T30" fmla="*/ 264 w 1044"/>
                <a:gd name="T31" fmla="*/ 66 h 90"/>
                <a:gd name="T32" fmla="*/ 282 w 1044"/>
                <a:gd name="T33" fmla="*/ 72 h 90"/>
                <a:gd name="T34" fmla="*/ 300 w 1044"/>
                <a:gd name="T35" fmla="*/ 78 h 90"/>
                <a:gd name="T36" fmla="*/ 318 w 1044"/>
                <a:gd name="T37" fmla="*/ 78 h 90"/>
                <a:gd name="T38" fmla="*/ 330 w 1044"/>
                <a:gd name="T39" fmla="*/ 78 h 90"/>
                <a:gd name="T40" fmla="*/ 348 w 1044"/>
                <a:gd name="T41" fmla="*/ 84 h 90"/>
                <a:gd name="T42" fmla="*/ 366 w 1044"/>
                <a:gd name="T43" fmla="*/ 84 h 90"/>
                <a:gd name="T44" fmla="*/ 384 w 1044"/>
                <a:gd name="T45" fmla="*/ 84 h 90"/>
                <a:gd name="T46" fmla="*/ 402 w 1044"/>
                <a:gd name="T47" fmla="*/ 84 h 90"/>
                <a:gd name="T48" fmla="*/ 414 w 1044"/>
                <a:gd name="T49" fmla="*/ 84 h 90"/>
                <a:gd name="T50" fmla="*/ 432 w 1044"/>
                <a:gd name="T51" fmla="*/ 84 h 90"/>
                <a:gd name="T52" fmla="*/ 450 w 1044"/>
                <a:gd name="T53" fmla="*/ 78 h 90"/>
                <a:gd name="T54" fmla="*/ 468 w 1044"/>
                <a:gd name="T55" fmla="*/ 78 h 90"/>
                <a:gd name="T56" fmla="*/ 486 w 1044"/>
                <a:gd name="T57" fmla="*/ 78 h 90"/>
                <a:gd name="T58" fmla="*/ 498 w 1044"/>
                <a:gd name="T59" fmla="*/ 78 h 90"/>
                <a:gd name="T60" fmla="*/ 516 w 1044"/>
                <a:gd name="T61" fmla="*/ 72 h 90"/>
                <a:gd name="T62" fmla="*/ 534 w 1044"/>
                <a:gd name="T63" fmla="*/ 72 h 90"/>
                <a:gd name="T64" fmla="*/ 552 w 1044"/>
                <a:gd name="T65" fmla="*/ 72 h 90"/>
                <a:gd name="T66" fmla="*/ 564 w 1044"/>
                <a:gd name="T67" fmla="*/ 72 h 90"/>
                <a:gd name="T68" fmla="*/ 582 w 1044"/>
                <a:gd name="T69" fmla="*/ 66 h 90"/>
                <a:gd name="T70" fmla="*/ 600 w 1044"/>
                <a:gd name="T71" fmla="*/ 66 h 90"/>
                <a:gd name="T72" fmla="*/ 618 w 1044"/>
                <a:gd name="T73" fmla="*/ 66 h 90"/>
                <a:gd name="T74" fmla="*/ 636 w 1044"/>
                <a:gd name="T75" fmla="*/ 60 h 90"/>
                <a:gd name="T76" fmla="*/ 648 w 1044"/>
                <a:gd name="T77" fmla="*/ 60 h 90"/>
                <a:gd name="T78" fmla="*/ 666 w 1044"/>
                <a:gd name="T79" fmla="*/ 60 h 90"/>
                <a:gd name="T80" fmla="*/ 684 w 1044"/>
                <a:gd name="T81" fmla="*/ 60 h 90"/>
                <a:gd name="T82" fmla="*/ 702 w 1044"/>
                <a:gd name="T83" fmla="*/ 60 h 90"/>
                <a:gd name="T84" fmla="*/ 720 w 1044"/>
                <a:gd name="T85" fmla="*/ 54 h 90"/>
                <a:gd name="T86" fmla="*/ 732 w 1044"/>
                <a:gd name="T87" fmla="*/ 54 h 90"/>
                <a:gd name="T88" fmla="*/ 750 w 1044"/>
                <a:gd name="T89" fmla="*/ 54 h 90"/>
                <a:gd name="T90" fmla="*/ 768 w 1044"/>
                <a:gd name="T91" fmla="*/ 54 h 90"/>
                <a:gd name="T92" fmla="*/ 786 w 1044"/>
                <a:gd name="T93" fmla="*/ 54 h 90"/>
                <a:gd name="T94" fmla="*/ 804 w 1044"/>
                <a:gd name="T95" fmla="*/ 54 h 90"/>
                <a:gd name="T96" fmla="*/ 816 w 1044"/>
                <a:gd name="T97" fmla="*/ 54 h 90"/>
                <a:gd name="T98" fmla="*/ 834 w 1044"/>
                <a:gd name="T99" fmla="*/ 54 h 90"/>
                <a:gd name="T100" fmla="*/ 852 w 1044"/>
                <a:gd name="T101" fmla="*/ 54 h 90"/>
                <a:gd name="T102" fmla="*/ 870 w 1044"/>
                <a:gd name="T103" fmla="*/ 60 h 90"/>
                <a:gd name="T104" fmla="*/ 882 w 1044"/>
                <a:gd name="T105" fmla="*/ 60 h 90"/>
                <a:gd name="T106" fmla="*/ 900 w 1044"/>
                <a:gd name="T107" fmla="*/ 60 h 90"/>
                <a:gd name="T108" fmla="*/ 918 w 1044"/>
                <a:gd name="T109" fmla="*/ 66 h 90"/>
                <a:gd name="T110" fmla="*/ 936 w 1044"/>
                <a:gd name="T111" fmla="*/ 66 h 90"/>
                <a:gd name="T112" fmla="*/ 954 w 1044"/>
                <a:gd name="T113" fmla="*/ 72 h 90"/>
                <a:gd name="T114" fmla="*/ 966 w 1044"/>
                <a:gd name="T115" fmla="*/ 72 h 90"/>
                <a:gd name="T116" fmla="*/ 984 w 1044"/>
                <a:gd name="T117" fmla="*/ 78 h 90"/>
                <a:gd name="T118" fmla="*/ 1002 w 1044"/>
                <a:gd name="T119" fmla="*/ 78 h 90"/>
                <a:gd name="T120" fmla="*/ 1020 w 1044"/>
                <a:gd name="T121" fmla="*/ 84 h 90"/>
                <a:gd name="T122" fmla="*/ 1038 w 1044"/>
                <a:gd name="T123" fmla="*/ 90 h 9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90"/>
                <a:gd name="T188" fmla="*/ 1044 w 1044"/>
                <a:gd name="T189" fmla="*/ 90 h 9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90">
                  <a:moveTo>
                    <a:pt x="0" y="36"/>
                  </a:moveTo>
                  <a:lnTo>
                    <a:pt x="0" y="30"/>
                  </a:lnTo>
                  <a:lnTo>
                    <a:pt x="6" y="30"/>
                  </a:lnTo>
                  <a:lnTo>
                    <a:pt x="12" y="24"/>
                  </a:lnTo>
                  <a:lnTo>
                    <a:pt x="18" y="24"/>
                  </a:lnTo>
                  <a:lnTo>
                    <a:pt x="18" y="18"/>
                  </a:lnTo>
                  <a:lnTo>
                    <a:pt x="24" y="18"/>
                  </a:lnTo>
                  <a:lnTo>
                    <a:pt x="30" y="18"/>
                  </a:lnTo>
                  <a:lnTo>
                    <a:pt x="30" y="12"/>
                  </a:lnTo>
                  <a:lnTo>
                    <a:pt x="36" y="12"/>
                  </a:lnTo>
                  <a:lnTo>
                    <a:pt x="42" y="12"/>
                  </a:lnTo>
                  <a:lnTo>
                    <a:pt x="42" y="6"/>
                  </a:lnTo>
                  <a:lnTo>
                    <a:pt x="48" y="6"/>
                  </a:lnTo>
                  <a:lnTo>
                    <a:pt x="54" y="6"/>
                  </a:lnTo>
                  <a:lnTo>
                    <a:pt x="60" y="6"/>
                  </a:lnTo>
                  <a:lnTo>
                    <a:pt x="66" y="6"/>
                  </a:lnTo>
                  <a:lnTo>
                    <a:pt x="66" y="0"/>
                  </a:lnTo>
                  <a:lnTo>
                    <a:pt x="72" y="0"/>
                  </a:lnTo>
                  <a:lnTo>
                    <a:pt x="78" y="0"/>
                  </a:lnTo>
                  <a:lnTo>
                    <a:pt x="84" y="0"/>
                  </a:lnTo>
                  <a:lnTo>
                    <a:pt x="90" y="0"/>
                  </a:lnTo>
                  <a:lnTo>
                    <a:pt x="90" y="6"/>
                  </a:lnTo>
                  <a:lnTo>
                    <a:pt x="96" y="6"/>
                  </a:lnTo>
                  <a:lnTo>
                    <a:pt x="102" y="6"/>
                  </a:lnTo>
                  <a:lnTo>
                    <a:pt x="108" y="6"/>
                  </a:lnTo>
                  <a:lnTo>
                    <a:pt x="114" y="6"/>
                  </a:lnTo>
                  <a:lnTo>
                    <a:pt x="120" y="6"/>
                  </a:lnTo>
                  <a:lnTo>
                    <a:pt x="120" y="12"/>
                  </a:lnTo>
                  <a:lnTo>
                    <a:pt x="126" y="12"/>
                  </a:lnTo>
                  <a:lnTo>
                    <a:pt x="132" y="12"/>
                  </a:lnTo>
                  <a:lnTo>
                    <a:pt x="138" y="12"/>
                  </a:lnTo>
                  <a:lnTo>
                    <a:pt x="138" y="18"/>
                  </a:lnTo>
                  <a:lnTo>
                    <a:pt x="144" y="18"/>
                  </a:lnTo>
                  <a:lnTo>
                    <a:pt x="150" y="18"/>
                  </a:lnTo>
                  <a:lnTo>
                    <a:pt x="150" y="24"/>
                  </a:lnTo>
                  <a:lnTo>
                    <a:pt x="156" y="24"/>
                  </a:lnTo>
                  <a:lnTo>
                    <a:pt x="162" y="24"/>
                  </a:lnTo>
                  <a:lnTo>
                    <a:pt x="168" y="24"/>
                  </a:lnTo>
                  <a:lnTo>
                    <a:pt x="168" y="30"/>
                  </a:lnTo>
                  <a:lnTo>
                    <a:pt x="174" y="30"/>
                  </a:lnTo>
                  <a:lnTo>
                    <a:pt x="180" y="30"/>
                  </a:lnTo>
                  <a:lnTo>
                    <a:pt x="180" y="36"/>
                  </a:lnTo>
                  <a:lnTo>
                    <a:pt x="186" y="36"/>
                  </a:lnTo>
                  <a:lnTo>
                    <a:pt x="192" y="36"/>
                  </a:lnTo>
                  <a:lnTo>
                    <a:pt x="192" y="42"/>
                  </a:lnTo>
                  <a:lnTo>
                    <a:pt x="198" y="42"/>
                  </a:lnTo>
                  <a:lnTo>
                    <a:pt x="204" y="42"/>
                  </a:lnTo>
                  <a:lnTo>
                    <a:pt x="204" y="48"/>
                  </a:lnTo>
                  <a:lnTo>
                    <a:pt x="210" y="48"/>
                  </a:lnTo>
                  <a:lnTo>
                    <a:pt x="216" y="48"/>
                  </a:lnTo>
                  <a:lnTo>
                    <a:pt x="216" y="54"/>
                  </a:lnTo>
                  <a:lnTo>
                    <a:pt x="222" y="54"/>
                  </a:lnTo>
                  <a:lnTo>
                    <a:pt x="228" y="54"/>
                  </a:lnTo>
                  <a:lnTo>
                    <a:pt x="234" y="60"/>
                  </a:lnTo>
                  <a:lnTo>
                    <a:pt x="240" y="60"/>
                  </a:lnTo>
                  <a:lnTo>
                    <a:pt x="246" y="60"/>
                  </a:lnTo>
                  <a:lnTo>
                    <a:pt x="246" y="66"/>
                  </a:lnTo>
                  <a:lnTo>
                    <a:pt x="252" y="66"/>
                  </a:lnTo>
                  <a:lnTo>
                    <a:pt x="258" y="66"/>
                  </a:lnTo>
                  <a:lnTo>
                    <a:pt x="264" y="66"/>
                  </a:lnTo>
                  <a:lnTo>
                    <a:pt x="270" y="72"/>
                  </a:lnTo>
                  <a:lnTo>
                    <a:pt x="276" y="72"/>
                  </a:lnTo>
                  <a:lnTo>
                    <a:pt x="282" y="72"/>
                  </a:lnTo>
                  <a:lnTo>
                    <a:pt x="288" y="72"/>
                  </a:lnTo>
                  <a:lnTo>
                    <a:pt x="294" y="78"/>
                  </a:lnTo>
                  <a:lnTo>
                    <a:pt x="300" y="78"/>
                  </a:lnTo>
                  <a:lnTo>
                    <a:pt x="306" y="78"/>
                  </a:lnTo>
                  <a:lnTo>
                    <a:pt x="312" y="78"/>
                  </a:lnTo>
                  <a:lnTo>
                    <a:pt x="318" y="78"/>
                  </a:lnTo>
                  <a:lnTo>
                    <a:pt x="324" y="78"/>
                  </a:lnTo>
                  <a:lnTo>
                    <a:pt x="330" y="78"/>
                  </a:lnTo>
                  <a:lnTo>
                    <a:pt x="336" y="84"/>
                  </a:lnTo>
                  <a:lnTo>
                    <a:pt x="342" y="84"/>
                  </a:lnTo>
                  <a:lnTo>
                    <a:pt x="348" y="84"/>
                  </a:lnTo>
                  <a:lnTo>
                    <a:pt x="354" y="84"/>
                  </a:lnTo>
                  <a:lnTo>
                    <a:pt x="360" y="84"/>
                  </a:lnTo>
                  <a:lnTo>
                    <a:pt x="366" y="84"/>
                  </a:lnTo>
                  <a:lnTo>
                    <a:pt x="372" y="84"/>
                  </a:lnTo>
                  <a:lnTo>
                    <a:pt x="378" y="84"/>
                  </a:lnTo>
                  <a:lnTo>
                    <a:pt x="384" y="84"/>
                  </a:lnTo>
                  <a:lnTo>
                    <a:pt x="390" y="84"/>
                  </a:lnTo>
                  <a:lnTo>
                    <a:pt x="396" y="84"/>
                  </a:lnTo>
                  <a:lnTo>
                    <a:pt x="402" y="84"/>
                  </a:lnTo>
                  <a:lnTo>
                    <a:pt x="408" y="84"/>
                  </a:lnTo>
                  <a:lnTo>
                    <a:pt x="414" y="84"/>
                  </a:lnTo>
                  <a:lnTo>
                    <a:pt x="420" y="84"/>
                  </a:lnTo>
                  <a:lnTo>
                    <a:pt x="426" y="84"/>
                  </a:lnTo>
                  <a:lnTo>
                    <a:pt x="432" y="84"/>
                  </a:lnTo>
                  <a:lnTo>
                    <a:pt x="438" y="84"/>
                  </a:lnTo>
                  <a:lnTo>
                    <a:pt x="444" y="78"/>
                  </a:lnTo>
                  <a:lnTo>
                    <a:pt x="450" y="78"/>
                  </a:lnTo>
                  <a:lnTo>
                    <a:pt x="456" y="78"/>
                  </a:lnTo>
                  <a:lnTo>
                    <a:pt x="462" y="78"/>
                  </a:lnTo>
                  <a:lnTo>
                    <a:pt x="468" y="78"/>
                  </a:lnTo>
                  <a:lnTo>
                    <a:pt x="474" y="78"/>
                  </a:lnTo>
                  <a:lnTo>
                    <a:pt x="480" y="78"/>
                  </a:lnTo>
                  <a:lnTo>
                    <a:pt x="486" y="78"/>
                  </a:lnTo>
                  <a:lnTo>
                    <a:pt x="492" y="78"/>
                  </a:lnTo>
                  <a:lnTo>
                    <a:pt x="498" y="78"/>
                  </a:lnTo>
                  <a:lnTo>
                    <a:pt x="504" y="78"/>
                  </a:lnTo>
                  <a:lnTo>
                    <a:pt x="510" y="78"/>
                  </a:lnTo>
                  <a:lnTo>
                    <a:pt x="516" y="72"/>
                  </a:lnTo>
                  <a:lnTo>
                    <a:pt x="522" y="72"/>
                  </a:lnTo>
                  <a:lnTo>
                    <a:pt x="528" y="72"/>
                  </a:lnTo>
                  <a:lnTo>
                    <a:pt x="534" y="72"/>
                  </a:lnTo>
                  <a:lnTo>
                    <a:pt x="540" y="72"/>
                  </a:lnTo>
                  <a:lnTo>
                    <a:pt x="546" y="72"/>
                  </a:lnTo>
                  <a:lnTo>
                    <a:pt x="552" y="72"/>
                  </a:lnTo>
                  <a:lnTo>
                    <a:pt x="558" y="72"/>
                  </a:lnTo>
                  <a:lnTo>
                    <a:pt x="564" y="72"/>
                  </a:lnTo>
                  <a:lnTo>
                    <a:pt x="570" y="72"/>
                  </a:lnTo>
                  <a:lnTo>
                    <a:pt x="576" y="66"/>
                  </a:lnTo>
                  <a:lnTo>
                    <a:pt x="582" y="66"/>
                  </a:lnTo>
                  <a:lnTo>
                    <a:pt x="588" y="66"/>
                  </a:lnTo>
                  <a:lnTo>
                    <a:pt x="594" y="66"/>
                  </a:lnTo>
                  <a:lnTo>
                    <a:pt x="600" y="66"/>
                  </a:lnTo>
                  <a:lnTo>
                    <a:pt x="606" y="66"/>
                  </a:lnTo>
                  <a:lnTo>
                    <a:pt x="612" y="66"/>
                  </a:lnTo>
                  <a:lnTo>
                    <a:pt x="618" y="66"/>
                  </a:lnTo>
                  <a:lnTo>
                    <a:pt x="624" y="66"/>
                  </a:lnTo>
                  <a:lnTo>
                    <a:pt x="630" y="66"/>
                  </a:lnTo>
                  <a:lnTo>
                    <a:pt x="630" y="60"/>
                  </a:lnTo>
                  <a:lnTo>
                    <a:pt x="636" y="60"/>
                  </a:lnTo>
                  <a:lnTo>
                    <a:pt x="642" y="60"/>
                  </a:lnTo>
                  <a:lnTo>
                    <a:pt x="648" y="60"/>
                  </a:lnTo>
                  <a:lnTo>
                    <a:pt x="654" y="60"/>
                  </a:lnTo>
                  <a:lnTo>
                    <a:pt x="660" y="60"/>
                  </a:lnTo>
                  <a:lnTo>
                    <a:pt x="666" y="60"/>
                  </a:lnTo>
                  <a:lnTo>
                    <a:pt x="672" y="60"/>
                  </a:lnTo>
                  <a:lnTo>
                    <a:pt x="678" y="60"/>
                  </a:lnTo>
                  <a:lnTo>
                    <a:pt x="684" y="60"/>
                  </a:lnTo>
                  <a:lnTo>
                    <a:pt x="690" y="60"/>
                  </a:lnTo>
                  <a:lnTo>
                    <a:pt x="696" y="60"/>
                  </a:lnTo>
                  <a:lnTo>
                    <a:pt x="702" y="60"/>
                  </a:lnTo>
                  <a:lnTo>
                    <a:pt x="702" y="54"/>
                  </a:lnTo>
                  <a:lnTo>
                    <a:pt x="708" y="54"/>
                  </a:lnTo>
                  <a:lnTo>
                    <a:pt x="714" y="54"/>
                  </a:lnTo>
                  <a:lnTo>
                    <a:pt x="720" y="54"/>
                  </a:lnTo>
                  <a:lnTo>
                    <a:pt x="726" y="54"/>
                  </a:lnTo>
                  <a:lnTo>
                    <a:pt x="732" y="54"/>
                  </a:lnTo>
                  <a:lnTo>
                    <a:pt x="738" y="54"/>
                  </a:lnTo>
                  <a:lnTo>
                    <a:pt x="744" y="54"/>
                  </a:lnTo>
                  <a:lnTo>
                    <a:pt x="750" y="54"/>
                  </a:lnTo>
                  <a:lnTo>
                    <a:pt x="756" y="54"/>
                  </a:lnTo>
                  <a:lnTo>
                    <a:pt x="762" y="54"/>
                  </a:lnTo>
                  <a:lnTo>
                    <a:pt x="768" y="54"/>
                  </a:lnTo>
                  <a:lnTo>
                    <a:pt x="774" y="54"/>
                  </a:lnTo>
                  <a:lnTo>
                    <a:pt x="780" y="54"/>
                  </a:lnTo>
                  <a:lnTo>
                    <a:pt x="786" y="54"/>
                  </a:lnTo>
                  <a:lnTo>
                    <a:pt x="792" y="54"/>
                  </a:lnTo>
                  <a:lnTo>
                    <a:pt x="798" y="54"/>
                  </a:lnTo>
                  <a:lnTo>
                    <a:pt x="804" y="54"/>
                  </a:lnTo>
                  <a:lnTo>
                    <a:pt x="810" y="54"/>
                  </a:lnTo>
                  <a:lnTo>
                    <a:pt x="816" y="54"/>
                  </a:lnTo>
                  <a:lnTo>
                    <a:pt x="822" y="54"/>
                  </a:lnTo>
                  <a:lnTo>
                    <a:pt x="828" y="54"/>
                  </a:lnTo>
                  <a:lnTo>
                    <a:pt x="834" y="54"/>
                  </a:lnTo>
                  <a:lnTo>
                    <a:pt x="840" y="54"/>
                  </a:lnTo>
                  <a:lnTo>
                    <a:pt x="846" y="54"/>
                  </a:lnTo>
                  <a:lnTo>
                    <a:pt x="852" y="54"/>
                  </a:lnTo>
                  <a:lnTo>
                    <a:pt x="858" y="54"/>
                  </a:lnTo>
                  <a:lnTo>
                    <a:pt x="858" y="60"/>
                  </a:lnTo>
                  <a:lnTo>
                    <a:pt x="864" y="60"/>
                  </a:lnTo>
                  <a:lnTo>
                    <a:pt x="870" y="60"/>
                  </a:lnTo>
                  <a:lnTo>
                    <a:pt x="876" y="60"/>
                  </a:lnTo>
                  <a:lnTo>
                    <a:pt x="882" y="60"/>
                  </a:lnTo>
                  <a:lnTo>
                    <a:pt x="888" y="60"/>
                  </a:lnTo>
                  <a:lnTo>
                    <a:pt x="894" y="60"/>
                  </a:lnTo>
                  <a:lnTo>
                    <a:pt x="900" y="60"/>
                  </a:lnTo>
                  <a:lnTo>
                    <a:pt x="906" y="60"/>
                  </a:lnTo>
                  <a:lnTo>
                    <a:pt x="912" y="60"/>
                  </a:lnTo>
                  <a:lnTo>
                    <a:pt x="912" y="66"/>
                  </a:lnTo>
                  <a:lnTo>
                    <a:pt x="918" y="66"/>
                  </a:lnTo>
                  <a:lnTo>
                    <a:pt x="924" y="66"/>
                  </a:lnTo>
                  <a:lnTo>
                    <a:pt x="930" y="66"/>
                  </a:lnTo>
                  <a:lnTo>
                    <a:pt x="936" y="66"/>
                  </a:lnTo>
                  <a:lnTo>
                    <a:pt x="942" y="66"/>
                  </a:lnTo>
                  <a:lnTo>
                    <a:pt x="948" y="66"/>
                  </a:lnTo>
                  <a:lnTo>
                    <a:pt x="954" y="72"/>
                  </a:lnTo>
                  <a:lnTo>
                    <a:pt x="960" y="72"/>
                  </a:lnTo>
                  <a:lnTo>
                    <a:pt x="966" y="72"/>
                  </a:lnTo>
                  <a:lnTo>
                    <a:pt x="972" y="72"/>
                  </a:lnTo>
                  <a:lnTo>
                    <a:pt x="978" y="72"/>
                  </a:lnTo>
                  <a:lnTo>
                    <a:pt x="984" y="72"/>
                  </a:lnTo>
                  <a:lnTo>
                    <a:pt x="984" y="78"/>
                  </a:lnTo>
                  <a:lnTo>
                    <a:pt x="990" y="78"/>
                  </a:lnTo>
                  <a:lnTo>
                    <a:pt x="996" y="78"/>
                  </a:lnTo>
                  <a:lnTo>
                    <a:pt x="1002" y="78"/>
                  </a:lnTo>
                  <a:lnTo>
                    <a:pt x="1008" y="78"/>
                  </a:lnTo>
                  <a:lnTo>
                    <a:pt x="1008" y="84"/>
                  </a:lnTo>
                  <a:lnTo>
                    <a:pt x="1014" y="84"/>
                  </a:lnTo>
                  <a:lnTo>
                    <a:pt x="1020" y="84"/>
                  </a:lnTo>
                  <a:lnTo>
                    <a:pt x="1026" y="84"/>
                  </a:lnTo>
                  <a:lnTo>
                    <a:pt x="1032" y="84"/>
                  </a:lnTo>
                  <a:lnTo>
                    <a:pt x="1032" y="90"/>
                  </a:lnTo>
                  <a:lnTo>
                    <a:pt x="1038" y="90"/>
                  </a:lnTo>
                  <a:lnTo>
                    <a:pt x="1044" y="90"/>
                  </a:lnTo>
                </a:path>
              </a:pathLst>
            </a:custGeom>
            <a:noFill/>
            <a:ln w="9525">
              <a:solidFill>
                <a:srgbClr val="000000"/>
              </a:solidFill>
              <a:round/>
              <a:headEnd/>
              <a:tailEnd/>
            </a:ln>
          </p:spPr>
          <p:txBody>
            <a:bodyPr/>
            <a:lstStyle/>
            <a:p>
              <a:endParaRPr lang="pt-BR"/>
            </a:p>
          </p:txBody>
        </p:sp>
        <p:sp>
          <p:nvSpPr>
            <p:cNvPr id="67608" name="Freeform 44"/>
            <p:cNvSpPr>
              <a:spLocks/>
            </p:cNvSpPr>
            <p:nvPr/>
          </p:nvSpPr>
          <p:spPr bwMode="auto">
            <a:xfrm>
              <a:off x="2159" y="3330"/>
              <a:ext cx="1044" cy="1"/>
            </a:xfrm>
            <a:custGeom>
              <a:avLst/>
              <a:gdLst>
                <a:gd name="T0" fmla="*/ 1032 w 1044"/>
                <a:gd name="T1" fmla="*/ 0 h 1"/>
                <a:gd name="T2" fmla="*/ 1014 w 1044"/>
                <a:gd name="T3" fmla="*/ 0 h 1"/>
                <a:gd name="T4" fmla="*/ 996 w 1044"/>
                <a:gd name="T5" fmla="*/ 0 h 1"/>
                <a:gd name="T6" fmla="*/ 978 w 1044"/>
                <a:gd name="T7" fmla="*/ 0 h 1"/>
                <a:gd name="T8" fmla="*/ 960 w 1044"/>
                <a:gd name="T9" fmla="*/ 0 h 1"/>
                <a:gd name="T10" fmla="*/ 948 w 1044"/>
                <a:gd name="T11" fmla="*/ 0 h 1"/>
                <a:gd name="T12" fmla="*/ 930 w 1044"/>
                <a:gd name="T13" fmla="*/ 0 h 1"/>
                <a:gd name="T14" fmla="*/ 912 w 1044"/>
                <a:gd name="T15" fmla="*/ 0 h 1"/>
                <a:gd name="T16" fmla="*/ 894 w 1044"/>
                <a:gd name="T17" fmla="*/ 0 h 1"/>
                <a:gd name="T18" fmla="*/ 876 w 1044"/>
                <a:gd name="T19" fmla="*/ 0 h 1"/>
                <a:gd name="T20" fmla="*/ 864 w 1044"/>
                <a:gd name="T21" fmla="*/ 0 h 1"/>
                <a:gd name="T22" fmla="*/ 846 w 1044"/>
                <a:gd name="T23" fmla="*/ 0 h 1"/>
                <a:gd name="T24" fmla="*/ 828 w 1044"/>
                <a:gd name="T25" fmla="*/ 0 h 1"/>
                <a:gd name="T26" fmla="*/ 810 w 1044"/>
                <a:gd name="T27" fmla="*/ 0 h 1"/>
                <a:gd name="T28" fmla="*/ 792 w 1044"/>
                <a:gd name="T29" fmla="*/ 0 h 1"/>
                <a:gd name="T30" fmla="*/ 780 w 1044"/>
                <a:gd name="T31" fmla="*/ 0 h 1"/>
                <a:gd name="T32" fmla="*/ 762 w 1044"/>
                <a:gd name="T33" fmla="*/ 0 h 1"/>
                <a:gd name="T34" fmla="*/ 744 w 1044"/>
                <a:gd name="T35" fmla="*/ 0 h 1"/>
                <a:gd name="T36" fmla="*/ 726 w 1044"/>
                <a:gd name="T37" fmla="*/ 0 h 1"/>
                <a:gd name="T38" fmla="*/ 714 w 1044"/>
                <a:gd name="T39" fmla="*/ 0 h 1"/>
                <a:gd name="T40" fmla="*/ 696 w 1044"/>
                <a:gd name="T41" fmla="*/ 0 h 1"/>
                <a:gd name="T42" fmla="*/ 678 w 1044"/>
                <a:gd name="T43" fmla="*/ 0 h 1"/>
                <a:gd name="T44" fmla="*/ 660 w 1044"/>
                <a:gd name="T45" fmla="*/ 0 h 1"/>
                <a:gd name="T46" fmla="*/ 642 w 1044"/>
                <a:gd name="T47" fmla="*/ 0 h 1"/>
                <a:gd name="T48" fmla="*/ 630 w 1044"/>
                <a:gd name="T49" fmla="*/ 0 h 1"/>
                <a:gd name="T50" fmla="*/ 612 w 1044"/>
                <a:gd name="T51" fmla="*/ 0 h 1"/>
                <a:gd name="T52" fmla="*/ 594 w 1044"/>
                <a:gd name="T53" fmla="*/ 0 h 1"/>
                <a:gd name="T54" fmla="*/ 576 w 1044"/>
                <a:gd name="T55" fmla="*/ 0 h 1"/>
                <a:gd name="T56" fmla="*/ 558 w 1044"/>
                <a:gd name="T57" fmla="*/ 0 h 1"/>
                <a:gd name="T58" fmla="*/ 546 w 1044"/>
                <a:gd name="T59" fmla="*/ 0 h 1"/>
                <a:gd name="T60" fmla="*/ 528 w 1044"/>
                <a:gd name="T61" fmla="*/ 0 h 1"/>
                <a:gd name="T62" fmla="*/ 510 w 1044"/>
                <a:gd name="T63" fmla="*/ 0 h 1"/>
                <a:gd name="T64" fmla="*/ 492 w 1044"/>
                <a:gd name="T65" fmla="*/ 0 h 1"/>
                <a:gd name="T66" fmla="*/ 474 w 1044"/>
                <a:gd name="T67" fmla="*/ 0 h 1"/>
                <a:gd name="T68" fmla="*/ 462 w 1044"/>
                <a:gd name="T69" fmla="*/ 0 h 1"/>
                <a:gd name="T70" fmla="*/ 444 w 1044"/>
                <a:gd name="T71" fmla="*/ 0 h 1"/>
                <a:gd name="T72" fmla="*/ 426 w 1044"/>
                <a:gd name="T73" fmla="*/ 0 h 1"/>
                <a:gd name="T74" fmla="*/ 408 w 1044"/>
                <a:gd name="T75" fmla="*/ 0 h 1"/>
                <a:gd name="T76" fmla="*/ 396 w 1044"/>
                <a:gd name="T77" fmla="*/ 0 h 1"/>
                <a:gd name="T78" fmla="*/ 378 w 1044"/>
                <a:gd name="T79" fmla="*/ 0 h 1"/>
                <a:gd name="T80" fmla="*/ 360 w 1044"/>
                <a:gd name="T81" fmla="*/ 0 h 1"/>
                <a:gd name="T82" fmla="*/ 342 w 1044"/>
                <a:gd name="T83" fmla="*/ 0 h 1"/>
                <a:gd name="T84" fmla="*/ 324 w 1044"/>
                <a:gd name="T85" fmla="*/ 0 h 1"/>
                <a:gd name="T86" fmla="*/ 312 w 1044"/>
                <a:gd name="T87" fmla="*/ 0 h 1"/>
                <a:gd name="T88" fmla="*/ 294 w 1044"/>
                <a:gd name="T89" fmla="*/ 0 h 1"/>
                <a:gd name="T90" fmla="*/ 276 w 1044"/>
                <a:gd name="T91" fmla="*/ 0 h 1"/>
                <a:gd name="T92" fmla="*/ 258 w 1044"/>
                <a:gd name="T93" fmla="*/ 0 h 1"/>
                <a:gd name="T94" fmla="*/ 240 w 1044"/>
                <a:gd name="T95" fmla="*/ 0 h 1"/>
                <a:gd name="T96" fmla="*/ 228 w 1044"/>
                <a:gd name="T97" fmla="*/ 0 h 1"/>
                <a:gd name="T98" fmla="*/ 210 w 1044"/>
                <a:gd name="T99" fmla="*/ 0 h 1"/>
                <a:gd name="T100" fmla="*/ 192 w 1044"/>
                <a:gd name="T101" fmla="*/ 0 h 1"/>
                <a:gd name="T102" fmla="*/ 174 w 1044"/>
                <a:gd name="T103" fmla="*/ 0 h 1"/>
                <a:gd name="T104" fmla="*/ 156 w 1044"/>
                <a:gd name="T105" fmla="*/ 0 h 1"/>
                <a:gd name="T106" fmla="*/ 144 w 1044"/>
                <a:gd name="T107" fmla="*/ 0 h 1"/>
                <a:gd name="T108" fmla="*/ 126 w 1044"/>
                <a:gd name="T109" fmla="*/ 0 h 1"/>
                <a:gd name="T110" fmla="*/ 108 w 1044"/>
                <a:gd name="T111" fmla="*/ 0 h 1"/>
                <a:gd name="T112" fmla="*/ 90 w 1044"/>
                <a:gd name="T113" fmla="*/ 0 h 1"/>
                <a:gd name="T114" fmla="*/ 78 w 1044"/>
                <a:gd name="T115" fmla="*/ 0 h 1"/>
                <a:gd name="T116" fmla="*/ 60 w 1044"/>
                <a:gd name="T117" fmla="*/ 0 h 1"/>
                <a:gd name="T118" fmla="*/ 42 w 1044"/>
                <a:gd name="T119" fmla="*/ 0 h 1"/>
                <a:gd name="T120" fmla="*/ 24 w 1044"/>
                <a:gd name="T121" fmla="*/ 0 h 1"/>
                <a:gd name="T122" fmla="*/ 6 w 1044"/>
                <a:gd name="T123" fmla="*/ 0 h 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1"/>
                <a:gd name="T188" fmla="*/ 1044 w 1044"/>
                <a:gd name="T189" fmla="*/ 1 h 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1">
                  <a:moveTo>
                    <a:pt x="1044" y="0"/>
                  </a:moveTo>
                  <a:lnTo>
                    <a:pt x="1044" y="0"/>
                  </a:lnTo>
                  <a:lnTo>
                    <a:pt x="1038" y="0"/>
                  </a:lnTo>
                  <a:lnTo>
                    <a:pt x="1032" y="0"/>
                  </a:lnTo>
                  <a:lnTo>
                    <a:pt x="1026" y="0"/>
                  </a:lnTo>
                  <a:lnTo>
                    <a:pt x="1020" y="0"/>
                  </a:lnTo>
                  <a:lnTo>
                    <a:pt x="1014" y="0"/>
                  </a:lnTo>
                  <a:lnTo>
                    <a:pt x="1008" y="0"/>
                  </a:lnTo>
                  <a:lnTo>
                    <a:pt x="1002" y="0"/>
                  </a:lnTo>
                  <a:lnTo>
                    <a:pt x="996" y="0"/>
                  </a:lnTo>
                  <a:lnTo>
                    <a:pt x="990" y="0"/>
                  </a:lnTo>
                  <a:lnTo>
                    <a:pt x="984" y="0"/>
                  </a:lnTo>
                  <a:lnTo>
                    <a:pt x="978" y="0"/>
                  </a:lnTo>
                  <a:lnTo>
                    <a:pt x="972" y="0"/>
                  </a:lnTo>
                  <a:lnTo>
                    <a:pt x="966" y="0"/>
                  </a:lnTo>
                  <a:lnTo>
                    <a:pt x="960" y="0"/>
                  </a:lnTo>
                  <a:lnTo>
                    <a:pt x="954" y="0"/>
                  </a:lnTo>
                  <a:lnTo>
                    <a:pt x="948" y="0"/>
                  </a:lnTo>
                  <a:lnTo>
                    <a:pt x="942" y="0"/>
                  </a:lnTo>
                  <a:lnTo>
                    <a:pt x="936" y="0"/>
                  </a:lnTo>
                  <a:lnTo>
                    <a:pt x="930" y="0"/>
                  </a:lnTo>
                  <a:lnTo>
                    <a:pt x="924" y="0"/>
                  </a:lnTo>
                  <a:lnTo>
                    <a:pt x="918" y="0"/>
                  </a:lnTo>
                  <a:lnTo>
                    <a:pt x="912" y="0"/>
                  </a:lnTo>
                  <a:lnTo>
                    <a:pt x="906" y="0"/>
                  </a:lnTo>
                  <a:lnTo>
                    <a:pt x="900" y="0"/>
                  </a:lnTo>
                  <a:lnTo>
                    <a:pt x="894" y="0"/>
                  </a:lnTo>
                  <a:lnTo>
                    <a:pt x="888" y="0"/>
                  </a:lnTo>
                  <a:lnTo>
                    <a:pt x="882" y="0"/>
                  </a:lnTo>
                  <a:lnTo>
                    <a:pt x="876" y="0"/>
                  </a:lnTo>
                  <a:lnTo>
                    <a:pt x="870" y="0"/>
                  </a:lnTo>
                  <a:lnTo>
                    <a:pt x="864" y="0"/>
                  </a:lnTo>
                  <a:lnTo>
                    <a:pt x="858" y="0"/>
                  </a:lnTo>
                  <a:lnTo>
                    <a:pt x="852" y="0"/>
                  </a:lnTo>
                  <a:lnTo>
                    <a:pt x="846" y="0"/>
                  </a:lnTo>
                  <a:lnTo>
                    <a:pt x="840" y="0"/>
                  </a:lnTo>
                  <a:lnTo>
                    <a:pt x="834" y="0"/>
                  </a:lnTo>
                  <a:lnTo>
                    <a:pt x="828" y="0"/>
                  </a:lnTo>
                  <a:lnTo>
                    <a:pt x="822" y="0"/>
                  </a:lnTo>
                  <a:lnTo>
                    <a:pt x="816" y="0"/>
                  </a:lnTo>
                  <a:lnTo>
                    <a:pt x="810" y="0"/>
                  </a:lnTo>
                  <a:lnTo>
                    <a:pt x="804" y="0"/>
                  </a:lnTo>
                  <a:lnTo>
                    <a:pt x="798" y="0"/>
                  </a:lnTo>
                  <a:lnTo>
                    <a:pt x="792" y="0"/>
                  </a:lnTo>
                  <a:lnTo>
                    <a:pt x="786" y="0"/>
                  </a:lnTo>
                  <a:lnTo>
                    <a:pt x="780" y="0"/>
                  </a:lnTo>
                  <a:lnTo>
                    <a:pt x="774" y="0"/>
                  </a:lnTo>
                  <a:lnTo>
                    <a:pt x="768" y="0"/>
                  </a:lnTo>
                  <a:lnTo>
                    <a:pt x="762" y="0"/>
                  </a:lnTo>
                  <a:lnTo>
                    <a:pt x="756" y="0"/>
                  </a:lnTo>
                  <a:lnTo>
                    <a:pt x="750" y="0"/>
                  </a:lnTo>
                  <a:lnTo>
                    <a:pt x="744" y="0"/>
                  </a:lnTo>
                  <a:lnTo>
                    <a:pt x="738" y="0"/>
                  </a:lnTo>
                  <a:lnTo>
                    <a:pt x="732" y="0"/>
                  </a:lnTo>
                  <a:lnTo>
                    <a:pt x="726" y="0"/>
                  </a:lnTo>
                  <a:lnTo>
                    <a:pt x="720" y="0"/>
                  </a:lnTo>
                  <a:lnTo>
                    <a:pt x="714" y="0"/>
                  </a:lnTo>
                  <a:lnTo>
                    <a:pt x="708" y="0"/>
                  </a:lnTo>
                  <a:lnTo>
                    <a:pt x="702" y="0"/>
                  </a:lnTo>
                  <a:lnTo>
                    <a:pt x="696" y="0"/>
                  </a:lnTo>
                  <a:lnTo>
                    <a:pt x="690" y="0"/>
                  </a:lnTo>
                  <a:lnTo>
                    <a:pt x="684" y="0"/>
                  </a:lnTo>
                  <a:lnTo>
                    <a:pt x="678" y="0"/>
                  </a:lnTo>
                  <a:lnTo>
                    <a:pt x="672" y="0"/>
                  </a:lnTo>
                  <a:lnTo>
                    <a:pt x="666" y="0"/>
                  </a:lnTo>
                  <a:lnTo>
                    <a:pt x="660" y="0"/>
                  </a:lnTo>
                  <a:lnTo>
                    <a:pt x="654" y="0"/>
                  </a:lnTo>
                  <a:lnTo>
                    <a:pt x="648" y="0"/>
                  </a:lnTo>
                  <a:lnTo>
                    <a:pt x="642" y="0"/>
                  </a:lnTo>
                  <a:lnTo>
                    <a:pt x="636" y="0"/>
                  </a:lnTo>
                  <a:lnTo>
                    <a:pt x="630" y="0"/>
                  </a:lnTo>
                  <a:lnTo>
                    <a:pt x="624" y="0"/>
                  </a:lnTo>
                  <a:lnTo>
                    <a:pt x="618" y="0"/>
                  </a:lnTo>
                  <a:lnTo>
                    <a:pt x="612" y="0"/>
                  </a:lnTo>
                  <a:lnTo>
                    <a:pt x="606" y="0"/>
                  </a:lnTo>
                  <a:lnTo>
                    <a:pt x="600" y="0"/>
                  </a:lnTo>
                  <a:lnTo>
                    <a:pt x="594" y="0"/>
                  </a:lnTo>
                  <a:lnTo>
                    <a:pt x="588" y="0"/>
                  </a:lnTo>
                  <a:lnTo>
                    <a:pt x="582" y="0"/>
                  </a:lnTo>
                  <a:lnTo>
                    <a:pt x="576" y="0"/>
                  </a:lnTo>
                  <a:lnTo>
                    <a:pt x="570" y="0"/>
                  </a:lnTo>
                  <a:lnTo>
                    <a:pt x="564" y="0"/>
                  </a:lnTo>
                  <a:lnTo>
                    <a:pt x="558" y="0"/>
                  </a:lnTo>
                  <a:lnTo>
                    <a:pt x="552" y="0"/>
                  </a:lnTo>
                  <a:lnTo>
                    <a:pt x="546" y="0"/>
                  </a:lnTo>
                  <a:lnTo>
                    <a:pt x="540" y="0"/>
                  </a:lnTo>
                  <a:lnTo>
                    <a:pt x="534" y="0"/>
                  </a:lnTo>
                  <a:lnTo>
                    <a:pt x="528" y="0"/>
                  </a:lnTo>
                  <a:lnTo>
                    <a:pt x="522" y="0"/>
                  </a:lnTo>
                  <a:lnTo>
                    <a:pt x="516" y="0"/>
                  </a:lnTo>
                  <a:lnTo>
                    <a:pt x="510" y="0"/>
                  </a:lnTo>
                  <a:lnTo>
                    <a:pt x="504" y="0"/>
                  </a:lnTo>
                  <a:lnTo>
                    <a:pt x="498" y="0"/>
                  </a:lnTo>
                  <a:lnTo>
                    <a:pt x="492" y="0"/>
                  </a:lnTo>
                  <a:lnTo>
                    <a:pt x="486" y="0"/>
                  </a:lnTo>
                  <a:lnTo>
                    <a:pt x="480" y="0"/>
                  </a:lnTo>
                  <a:lnTo>
                    <a:pt x="474" y="0"/>
                  </a:lnTo>
                  <a:lnTo>
                    <a:pt x="468" y="0"/>
                  </a:lnTo>
                  <a:lnTo>
                    <a:pt x="462" y="0"/>
                  </a:lnTo>
                  <a:lnTo>
                    <a:pt x="456" y="0"/>
                  </a:lnTo>
                  <a:lnTo>
                    <a:pt x="450" y="0"/>
                  </a:lnTo>
                  <a:lnTo>
                    <a:pt x="444" y="0"/>
                  </a:lnTo>
                  <a:lnTo>
                    <a:pt x="438" y="0"/>
                  </a:lnTo>
                  <a:lnTo>
                    <a:pt x="432" y="0"/>
                  </a:lnTo>
                  <a:lnTo>
                    <a:pt x="426" y="0"/>
                  </a:lnTo>
                  <a:lnTo>
                    <a:pt x="420" y="0"/>
                  </a:lnTo>
                  <a:lnTo>
                    <a:pt x="414" y="0"/>
                  </a:lnTo>
                  <a:lnTo>
                    <a:pt x="408" y="0"/>
                  </a:lnTo>
                  <a:lnTo>
                    <a:pt x="402" y="0"/>
                  </a:lnTo>
                  <a:lnTo>
                    <a:pt x="396" y="0"/>
                  </a:lnTo>
                  <a:lnTo>
                    <a:pt x="390" y="0"/>
                  </a:lnTo>
                  <a:lnTo>
                    <a:pt x="384" y="0"/>
                  </a:lnTo>
                  <a:lnTo>
                    <a:pt x="378" y="0"/>
                  </a:lnTo>
                  <a:lnTo>
                    <a:pt x="372" y="0"/>
                  </a:lnTo>
                  <a:lnTo>
                    <a:pt x="366" y="0"/>
                  </a:lnTo>
                  <a:lnTo>
                    <a:pt x="360" y="0"/>
                  </a:lnTo>
                  <a:lnTo>
                    <a:pt x="354" y="0"/>
                  </a:lnTo>
                  <a:lnTo>
                    <a:pt x="348" y="0"/>
                  </a:lnTo>
                  <a:lnTo>
                    <a:pt x="342" y="0"/>
                  </a:lnTo>
                  <a:lnTo>
                    <a:pt x="336" y="0"/>
                  </a:lnTo>
                  <a:lnTo>
                    <a:pt x="330" y="0"/>
                  </a:lnTo>
                  <a:lnTo>
                    <a:pt x="324" y="0"/>
                  </a:lnTo>
                  <a:lnTo>
                    <a:pt x="318" y="0"/>
                  </a:lnTo>
                  <a:lnTo>
                    <a:pt x="312" y="0"/>
                  </a:lnTo>
                  <a:lnTo>
                    <a:pt x="306" y="0"/>
                  </a:lnTo>
                  <a:lnTo>
                    <a:pt x="300" y="0"/>
                  </a:lnTo>
                  <a:lnTo>
                    <a:pt x="294" y="0"/>
                  </a:lnTo>
                  <a:lnTo>
                    <a:pt x="288" y="0"/>
                  </a:lnTo>
                  <a:lnTo>
                    <a:pt x="282" y="0"/>
                  </a:lnTo>
                  <a:lnTo>
                    <a:pt x="276" y="0"/>
                  </a:lnTo>
                  <a:lnTo>
                    <a:pt x="270" y="0"/>
                  </a:lnTo>
                  <a:lnTo>
                    <a:pt x="264" y="0"/>
                  </a:lnTo>
                  <a:lnTo>
                    <a:pt x="258" y="0"/>
                  </a:lnTo>
                  <a:lnTo>
                    <a:pt x="252" y="0"/>
                  </a:lnTo>
                  <a:lnTo>
                    <a:pt x="246" y="0"/>
                  </a:lnTo>
                  <a:lnTo>
                    <a:pt x="240" y="0"/>
                  </a:lnTo>
                  <a:lnTo>
                    <a:pt x="234" y="0"/>
                  </a:lnTo>
                  <a:lnTo>
                    <a:pt x="228" y="0"/>
                  </a:lnTo>
                  <a:lnTo>
                    <a:pt x="222" y="0"/>
                  </a:lnTo>
                  <a:lnTo>
                    <a:pt x="216" y="0"/>
                  </a:lnTo>
                  <a:lnTo>
                    <a:pt x="210" y="0"/>
                  </a:lnTo>
                  <a:lnTo>
                    <a:pt x="204" y="0"/>
                  </a:lnTo>
                  <a:lnTo>
                    <a:pt x="198" y="0"/>
                  </a:lnTo>
                  <a:lnTo>
                    <a:pt x="192" y="0"/>
                  </a:lnTo>
                  <a:lnTo>
                    <a:pt x="186" y="0"/>
                  </a:lnTo>
                  <a:lnTo>
                    <a:pt x="180" y="0"/>
                  </a:lnTo>
                  <a:lnTo>
                    <a:pt x="174" y="0"/>
                  </a:lnTo>
                  <a:lnTo>
                    <a:pt x="168" y="0"/>
                  </a:lnTo>
                  <a:lnTo>
                    <a:pt x="162" y="0"/>
                  </a:lnTo>
                  <a:lnTo>
                    <a:pt x="156" y="0"/>
                  </a:lnTo>
                  <a:lnTo>
                    <a:pt x="150" y="0"/>
                  </a:lnTo>
                  <a:lnTo>
                    <a:pt x="144" y="0"/>
                  </a:lnTo>
                  <a:lnTo>
                    <a:pt x="138" y="0"/>
                  </a:lnTo>
                  <a:lnTo>
                    <a:pt x="132" y="0"/>
                  </a:lnTo>
                  <a:lnTo>
                    <a:pt x="126" y="0"/>
                  </a:lnTo>
                  <a:lnTo>
                    <a:pt x="120" y="0"/>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0"/>
                  </a:lnTo>
                  <a:lnTo>
                    <a:pt x="36" y="0"/>
                  </a:lnTo>
                  <a:lnTo>
                    <a:pt x="30" y="0"/>
                  </a:lnTo>
                  <a:lnTo>
                    <a:pt x="24" y="0"/>
                  </a:lnTo>
                  <a:lnTo>
                    <a:pt x="18" y="0"/>
                  </a:lnTo>
                  <a:lnTo>
                    <a:pt x="12" y="0"/>
                  </a:lnTo>
                  <a:lnTo>
                    <a:pt x="6" y="0"/>
                  </a:lnTo>
                  <a:lnTo>
                    <a:pt x="0" y="0"/>
                  </a:lnTo>
                </a:path>
              </a:pathLst>
            </a:custGeom>
            <a:noFill/>
            <a:ln w="9525">
              <a:solidFill>
                <a:srgbClr val="000000"/>
              </a:solidFill>
              <a:round/>
              <a:headEnd/>
              <a:tailEnd/>
            </a:ln>
          </p:spPr>
          <p:txBody>
            <a:bodyPr/>
            <a:lstStyle/>
            <a:p>
              <a:endParaRPr lang="pt-BR"/>
            </a:p>
          </p:txBody>
        </p:sp>
        <p:sp>
          <p:nvSpPr>
            <p:cNvPr id="67609" name="Freeform 45"/>
            <p:cNvSpPr>
              <a:spLocks/>
            </p:cNvSpPr>
            <p:nvPr/>
          </p:nvSpPr>
          <p:spPr bwMode="auto">
            <a:xfrm>
              <a:off x="2159" y="2382"/>
              <a:ext cx="1044" cy="396"/>
            </a:xfrm>
            <a:custGeom>
              <a:avLst/>
              <a:gdLst>
                <a:gd name="T0" fmla="*/ 12 w 1044"/>
                <a:gd name="T1" fmla="*/ 324 h 396"/>
                <a:gd name="T2" fmla="*/ 30 w 1044"/>
                <a:gd name="T3" fmla="*/ 294 h 396"/>
                <a:gd name="T4" fmla="*/ 48 w 1044"/>
                <a:gd name="T5" fmla="*/ 270 h 396"/>
                <a:gd name="T6" fmla="*/ 66 w 1044"/>
                <a:gd name="T7" fmla="*/ 252 h 396"/>
                <a:gd name="T8" fmla="*/ 84 w 1044"/>
                <a:gd name="T9" fmla="*/ 234 h 396"/>
                <a:gd name="T10" fmla="*/ 96 w 1044"/>
                <a:gd name="T11" fmla="*/ 222 h 396"/>
                <a:gd name="T12" fmla="*/ 114 w 1044"/>
                <a:gd name="T13" fmla="*/ 210 h 396"/>
                <a:gd name="T14" fmla="*/ 132 w 1044"/>
                <a:gd name="T15" fmla="*/ 204 h 396"/>
                <a:gd name="T16" fmla="*/ 150 w 1044"/>
                <a:gd name="T17" fmla="*/ 198 h 396"/>
                <a:gd name="T18" fmla="*/ 168 w 1044"/>
                <a:gd name="T19" fmla="*/ 198 h 396"/>
                <a:gd name="T20" fmla="*/ 180 w 1044"/>
                <a:gd name="T21" fmla="*/ 204 h 396"/>
                <a:gd name="T22" fmla="*/ 198 w 1044"/>
                <a:gd name="T23" fmla="*/ 210 h 396"/>
                <a:gd name="T24" fmla="*/ 216 w 1044"/>
                <a:gd name="T25" fmla="*/ 216 h 396"/>
                <a:gd name="T26" fmla="*/ 234 w 1044"/>
                <a:gd name="T27" fmla="*/ 228 h 396"/>
                <a:gd name="T28" fmla="*/ 246 w 1044"/>
                <a:gd name="T29" fmla="*/ 240 h 396"/>
                <a:gd name="T30" fmla="*/ 264 w 1044"/>
                <a:gd name="T31" fmla="*/ 252 h 396"/>
                <a:gd name="T32" fmla="*/ 282 w 1044"/>
                <a:gd name="T33" fmla="*/ 270 h 396"/>
                <a:gd name="T34" fmla="*/ 300 w 1044"/>
                <a:gd name="T35" fmla="*/ 288 h 396"/>
                <a:gd name="T36" fmla="*/ 318 w 1044"/>
                <a:gd name="T37" fmla="*/ 306 h 396"/>
                <a:gd name="T38" fmla="*/ 330 w 1044"/>
                <a:gd name="T39" fmla="*/ 318 h 396"/>
                <a:gd name="T40" fmla="*/ 348 w 1044"/>
                <a:gd name="T41" fmla="*/ 336 h 396"/>
                <a:gd name="T42" fmla="*/ 366 w 1044"/>
                <a:gd name="T43" fmla="*/ 354 h 396"/>
                <a:gd name="T44" fmla="*/ 384 w 1044"/>
                <a:gd name="T45" fmla="*/ 366 h 396"/>
                <a:gd name="T46" fmla="*/ 402 w 1044"/>
                <a:gd name="T47" fmla="*/ 378 h 396"/>
                <a:gd name="T48" fmla="*/ 414 w 1044"/>
                <a:gd name="T49" fmla="*/ 390 h 396"/>
                <a:gd name="T50" fmla="*/ 432 w 1044"/>
                <a:gd name="T51" fmla="*/ 396 h 396"/>
                <a:gd name="T52" fmla="*/ 450 w 1044"/>
                <a:gd name="T53" fmla="*/ 396 h 396"/>
                <a:gd name="T54" fmla="*/ 468 w 1044"/>
                <a:gd name="T55" fmla="*/ 396 h 396"/>
                <a:gd name="T56" fmla="*/ 486 w 1044"/>
                <a:gd name="T57" fmla="*/ 390 h 396"/>
                <a:gd name="T58" fmla="*/ 498 w 1044"/>
                <a:gd name="T59" fmla="*/ 378 h 396"/>
                <a:gd name="T60" fmla="*/ 516 w 1044"/>
                <a:gd name="T61" fmla="*/ 372 h 396"/>
                <a:gd name="T62" fmla="*/ 534 w 1044"/>
                <a:gd name="T63" fmla="*/ 354 h 396"/>
                <a:gd name="T64" fmla="*/ 552 w 1044"/>
                <a:gd name="T65" fmla="*/ 342 h 396"/>
                <a:gd name="T66" fmla="*/ 564 w 1044"/>
                <a:gd name="T67" fmla="*/ 324 h 396"/>
                <a:gd name="T68" fmla="*/ 582 w 1044"/>
                <a:gd name="T69" fmla="*/ 300 h 396"/>
                <a:gd name="T70" fmla="*/ 600 w 1044"/>
                <a:gd name="T71" fmla="*/ 282 h 396"/>
                <a:gd name="T72" fmla="*/ 618 w 1044"/>
                <a:gd name="T73" fmla="*/ 258 h 396"/>
                <a:gd name="T74" fmla="*/ 636 w 1044"/>
                <a:gd name="T75" fmla="*/ 240 h 396"/>
                <a:gd name="T76" fmla="*/ 648 w 1044"/>
                <a:gd name="T77" fmla="*/ 216 h 396"/>
                <a:gd name="T78" fmla="*/ 666 w 1044"/>
                <a:gd name="T79" fmla="*/ 192 h 396"/>
                <a:gd name="T80" fmla="*/ 684 w 1044"/>
                <a:gd name="T81" fmla="*/ 168 h 396"/>
                <a:gd name="T82" fmla="*/ 702 w 1044"/>
                <a:gd name="T83" fmla="*/ 144 h 396"/>
                <a:gd name="T84" fmla="*/ 720 w 1044"/>
                <a:gd name="T85" fmla="*/ 126 h 396"/>
                <a:gd name="T86" fmla="*/ 732 w 1044"/>
                <a:gd name="T87" fmla="*/ 102 h 396"/>
                <a:gd name="T88" fmla="*/ 750 w 1044"/>
                <a:gd name="T89" fmla="*/ 84 h 396"/>
                <a:gd name="T90" fmla="*/ 768 w 1044"/>
                <a:gd name="T91" fmla="*/ 66 h 396"/>
                <a:gd name="T92" fmla="*/ 786 w 1044"/>
                <a:gd name="T93" fmla="*/ 54 h 396"/>
                <a:gd name="T94" fmla="*/ 804 w 1044"/>
                <a:gd name="T95" fmla="*/ 42 h 396"/>
                <a:gd name="T96" fmla="*/ 816 w 1044"/>
                <a:gd name="T97" fmla="*/ 30 h 396"/>
                <a:gd name="T98" fmla="*/ 834 w 1044"/>
                <a:gd name="T99" fmla="*/ 18 h 396"/>
                <a:gd name="T100" fmla="*/ 852 w 1044"/>
                <a:gd name="T101" fmla="*/ 12 h 396"/>
                <a:gd name="T102" fmla="*/ 870 w 1044"/>
                <a:gd name="T103" fmla="*/ 6 h 396"/>
                <a:gd name="T104" fmla="*/ 882 w 1044"/>
                <a:gd name="T105" fmla="*/ 0 h 396"/>
                <a:gd name="T106" fmla="*/ 900 w 1044"/>
                <a:gd name="T107" fmla="*/ 0 h 396"/>
                <a:gd name="T108" fmla="*/ 918 w 1044"/>
                <a:gd name="T109" fmla="*/ 0 h 396"/>
                <a:gd name="T110" fmla="*/ 936 w 1044"/>
                <a:gd name="T111" fmla="*/ 0 h 396"/>
                <a:gd name="T112" fmla="*/ 954 w 1044"/>
                <a:gd name="T113" fmla="*/ 0 h 396"/>
                <a:gd name="T114" fmla="*/ 966 w 1044"/>
                <a:gd name="T115" fmla="*/ 0 h 396"/>
                <a:gd name="T116" fmla="*/ 984 w 1044"/>
                <a:gd name="T117" fmla="*/ 0 h 396"/>
                <a:gd name="T118" fmla="*/ 1002 w 1044"/>
                <a:gd name="T119" fmla="*/ 6 h 396"/>
                <a:gd name="T120" fmla="*/ 1020 w 1044"/>
                <a:gd name="T121" fmla="*/ 6 h 396"/>
                <a:gd name="T122" fmla="*/ 1038 w 1044"/>
                <a:gd name="T123" fmla="*/ 12 h 39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396"/>
                <a:gd name="T188" fmla="*/ 1044 w 1044"/>
                <a:gd name="T189" fmla="*/ 396 h 39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396">
                  <a:moveTo>
                    <a:pt x="0" y="348"/>
                  </a:moveTo>
                  <a:lnTo>
                    <a:pt x="0" y="348"/>
                  </a:lnTo>
                  <a:lnTo>
                    <a:pt x="6" y="342"/>
                  </a:lnTo>
                  <a:lnTo>
                    <a:pt x="6" y="336"/>
                  </a:lnTo>
                  <a:lnTo>
                    <a:pt x="12" y="330"/>
                  </a:lnTo>
                  <a:lnTo>
                    <a:pt x="12" y="324"/>
                  </a:lnTo>
                  <a:lnTo>
                    <a:pt x="18" y="318"/>
                  </a:lnTo>
                  <a:lnTo>
                    <a:pt x="18" y="312"/>
                  </a:lnTo>
                  <a:lnTo>
                    <a:pt x="24" y="312"/>
                  </a:lnTo>
                  <a:lnTo>
                    <a:pt x="24" y="306"/>
                  </a:lnTo>
                  <a:lnTo>
                    <a:pt x="30" y="306"/>
                  </a:lnTo>
                  <a:lnTo>
                    <a:pt x="30" y="300"/>
                  </a:lnTo>
                  <a:lnTo>
                    <a:pt x="30" y="294"/>
                  </a:lnTo>
                  <a:lnTo>
                    <a:pt x="36" y="294"/>
                  </a:lnTo>
                  <a:lnTo>
                    <a:pt x="36" y="288"/>
                  </a:lnTo>
                  <a:lnTo>
                    <a:pt x="42" y="282"/>
                  </a:lnTo>
                  <a:lnTo>
                    <a:pt x="42" y="276"/>
                  </a:lnTo>
                  <a:lnTo>
                    <a:pt x="48" y="276"/>
                  </a:lnTo>
                  <a:lnTo>
                    <a:pt x="48" y="270"/>
                  </a:lnTo>
                  <a:lnTo>
                    <a:pt x="54" y="264"/>
                  </a:lnTo>
                  <a:lnTo>
                    <a:pt x="60" y="258"/>
                  </a:lnTo>
                  <a:lnTo>
                    <a:pt x="60" y="252"/>
                  </a:lnTo>
                  <a:lnTo>
                    <a:pt x="66" y="252"/>
                  </a:lnTo>
                  <a:lnTo>
                    <a:pt x="66" y="246"/>
                  </a:lnTo>
                  <a:lnTo>
                    <a:pt x="72" y="246"/>
                  </a:lnTo>
                  <a:lnTo>
                    <a:pt x="72" y="240"/>
                  </a:lnTo>
                  <a:lnTo>
                    <a:pt x="78" y="240"/>
                  </a:lnTo>
                  <a:lnTo>
                    <a:pt x="78" y="234"/>
                  </a:lnTo>
                  <a:lnTo>
                    <a:pt x="84" y="234"/>
                  </a:lnTo>
                  <a:lnTo>
                    <a:pt x="90" y="228"/>
                  </a:lnTo>
                  <a:lnTo>
                    <a:pt x="96" y="222"/>
                  </a:lnTo>
                  <a:lnTo>
                    <a:pt x="102" y="222"/>
                  </a:lnTo>
                  <a:lnTo>
                    <a:pt x="102" y="216"/>
                  </a:lnTo>
                  <a:lnTo>
                    <a:pt x="108" y="216"/>
                  </a:lnTo>
                  <a:lnTo>
                    <a:pt x="114" y="210"/>
                  </a:lnTo>
                  <a:lnTo>
                    <a:pt x="120" y="210"/>
                  </a:lnTo>
                  <a:lnTo>
                    <a:pt x="126" y="210"/>
                  </a:lnTo>
                  <a:lnTo>
                    <a:pt x="126" y="204"/>
                  </a:lnTo>
                  <a:lnTo>
                    <a:pt x="132" y="204"/>
                  </a:lnTo>
                  <a:lnTo>
                    <a:pt x="138" y="204"/>
                  </a:lnTo>
                  <a:lnTo>
                    <a:pt x="144" y="204"/>
                  </a:lnTo>
                  <a:lnTo>
                    <a:pt x="144" y="198"/>
                  </a:lnTo>
                  <a:lnTo>
                    <a:pt x="150" y="198"/>
                  </a:lnTo>
                  <a:lnTo>
                    <a:pt x="156" y="198"/>
                  </a:lnTo>
                  <a:lnTo>
                    <a:pt x="162" y="198"/>
                  </a:lnTo>
                  <a:lnTo>
                    <a:pt x="168" y="198"/>
                  </a:lnTo>
                  <a:lnTo>
                    <a:pt x="174" y="198"/>
                  </a:lnTo>
                  <a:lnTo>
                    <a:pt x="180" y="204"/>
                  </a:lnTo>
                  <a:lnTo>
                    <a:pt x="186" y="204"/>
                  </a:lnTo>
                  <a:lnTo>
                    <a:pt x="192" y="204"/>
                  </a:lnTo>
                  <a:lnTo>
                    <a:pt x="198" y="204"/>
                  </a:lnTo>
                  <a:lnTo>
                    <a:pt x="198" y="210"/>
                  </a:lnTo>
                  <a:lnTo>
                    <a:pt x="204" y="210"/>
                  </a:lnTo>
                  <a:lnTo>
                    <a:pt x="210" y="210"/>
                  </a:lnTo>
                  <a:lnTo>
                    <a:pt x="216" y="216"/>
                  </a:lnTo>
                  <a:lnTo>
                    <a:pt x="222" y="216"/>
                  </a:lnTo>
                  <a:lnTo>
                    <a:pt x="222" y="222"/>
                  </a:lnTo>
                  <a:lnTo>
                    <a:pt x="228" y="222"/>
                  </a:lnTo>
                  <a:lnTo>
                    <a:pt x="234" y="228"/>
                  </a:lnTo>
                  <a:lnTo>
                    <a:pt x="240" y="228"/>
                  </a:lnTo>
                  <a:lnTo>
                    <a:pt x="240" y="234"/>
                  </a:lnTo>
                  <a:lnTo>
                    <a:pt x="246" y="234"/>
                  </a:lnTo>
                  <a:lnTo>
                    <a:pt x="246" y="240"/>
                  </a:lnTo>
                  <a:lnTo>
                    <a:pt x="252" y="240"/>
                  </a:lnTo>
                  <a:lnTo>
                    <a:pt x="258" y="246"/>
                  </a:lnTo>
                  <a:lnTo>
                    <a:pt x="264" y="252"/>
                  </a:lnTo>
                  <a:lnTo>
                    <a:pt x="270" y="252"/>
                  </a:lnTo>
                  <a:lnTo>
                    <a:pt x="270" y="258"/>
                  </a:lnTo>
                  <a:lnTo>
                    <a:pt x="276" y="258"/>
                  </a:lnTo>
                  <a:lnTo>
                    <a:pt x="276" y="264"/>
                  </a:lnTo>
                  <a:lnTo>
                    <a:pt x="282" y="264"/>
                  </a:lnTo>
                  <a:lnTo>
                    <a:pt x="282" y="270"/>
                  </a:lnTo>
                  <a:lnTo>
                    <a:pt x="288" y="276"/>
                  </a:lnTo>
                  <a:lnTo>
                    <a:pt x="294" y="282"/>
                  </a:lnTo>
                  <a:lnTo>
                    <a:pt x="300" y="288"/>
                  </a:lnTo>
                  <a:lnTo>
                    <a:pt x="306" y="288"/>
                  </a:lnTo>
                  <a:lnTo>
                    <a:pt x="306" y="294"/>
                  </a:lnTo>
                  <a:lnTo>
                    <a:pt x="312" y="294"/>
                  </a:lnTo>
                  <a:lnTo>
                    <a:pt x="312" y="300"/>
                  </a:lnTo>
                  <a:lnTo>
                    <a:pt x="318" y="306"/>
                  </a:lnTo>
                  <a:lnTo>
                    <a:pt x="324" y="312"/>
                  </a:lnTo>
                  <a:lnTo>
                    <a:pt x="330" y="318"/>
                  </a:lnTo>
                  <a:lnTo>
                    <a:pt x="336" y="324"/>
                  </a:lnTo>
                  <a:lnTo>
                    <a:pt x="336" y="330"/>
                  </a:lnTo>
                  <a:lnTo>
                    <a:pt x="342" y="330"/>
                  </a:lnTo>
                  <a:lnTo>
                    <a:pt x="348" y="336"/>
                  </a:lnTo>
                  <a:lnTo>
                    <a:pt x="354" y="342"/>
                  </a:lnTo>
                  <a:lnTo>
                    <a:pt x="360" y="348"/>
                  </a:lnTo>
                  <a:lnTo>
                    <a:pt x="366" y="354"/>
                  </a:lnTo>
                  <a:lnTo>
                    <a:pt x="372" y="354"/>
                  </a:lnTo>
                  <a:lnTo>
                    <a:pt x="372" y="360"/>
                  </a:lnTo>
                  <a:lnTo>
                    <a:pt x="378" y="360"/>
                  </a:lnTo>
                  <a:lnTo>
                    <a:pt x="378" y="366"/>
                  </a:lnTo>
                  <a:lnTo>
                    <a:pt x="384" y="366"/>
                  </a:lnTo>
                  <a:lnTo>
                    <a:pt x="384" y="372"/>
                  </a:lnTo>
                  <a:lnTo>
                    <a:pt x="390" y="372"/>
                  </a:lnTo>
                  <a:lnTo>
                    <a:pt x="396" y="372"/>
                  </a:lnTo>
                  <a:lnTo>
                    <a:pt x="396" y="378"/>
                  </a:lnTo>
                  <a:lnTo>
                    <a:pt x="402" y="378"/>
                  </a:lnTo>
                  <a:lnTo>
                    <a:pt x="402" y="384"/>
                  </a:lnTo>
                  <a:lnTo>
                    <a:pt x="408" y="384"/>
                  </a:lnTo>
                  <a:lnTo>
                    <a:pt x="414" y="384"/>
                  </a:lnTo>
                  <a:lnTo>
                    <a:pt x="414" y="390"/>
                  </a:lnTo>
                  <a:lnTo>
                    <a:pt x="420" y="390"/>
                  </a:lnTo>
                  <a:lnTo>
                    <a:pt x="426" y="390"/>
                  </a:lnTo>
                  <a:lnTo>
                    <a:pt x="432" y="396"/>
                  </a:lnTo>
                  <a:lnTo>
                    <a:pt x="438" y="396"/>
                  </a:lnTo>
                  <a:lnTo>
                    <a:pt x="444" y="396"/>
                  </a:lnTo>
                  <a:lnTo>
                    <a:pt x="450" y="396"/>
                  </a:lnTo>
                  <a:lnTo>
                    <a:pt x="456" y="396"/>
                  </a:lnTo>
                  <a:lnTo>
                    <a:pt x="462" y="396"/>
                  </a:lnTo>
                  <a:lnTo>
                    <a:pt x="468" y="396"/>
                  </a:lnTo>
                  <a:lnTo>
                    <a:pt x="474" y="390"/>
                  </a:lnTo>
                  <a:lnTo>
                    <a:pt x="480" y="390"/>
                  </a:lnTo>
                  <a:lnTo>
                    <a:pt x="486" y="390"/>
                  </a:lnTo>
                  <a:lnTo>
                    <a:pt x="492" y="384"/>
                  </a:lnTo>
                  <a:lnTo>
                    <a:pt x="498" y="384"/>
                  </a:lnTo>
                  <a:lnTo>
                    <a:pt x="498" y="378"/>
                  </a:lnTo>
                  <a:lnTo>
                    <a:pt x="504" y="378"/>
                  </a:lnTo>
                  <a:lnTo>
                    <a:pt x="510" y="378"/>
                  </a:lnTo>
                  <a:lnTo>
                    <a:pt x="510" y="372"/>
                  </a:lnTo>
                  <a:lnTo>
                    <a:pt x="516" y="372"/>
                  </a:lnTo>
                  <a:lnTo>
                    <a:pt x="516" y="366"/>
                  </a:lnTo>
                  <a:lnTo>
                    <a:pt x="522" y="366"/>
                  </a:lnTo>
                  <a:lnTo>
                    <a:pt x="528" y="366"/>
                  </a:lnTo>
                  <a:lnTo>
                    <a:pt x="528" y="360"/>
                  </a:lnTo>
                  <a:lnTo>
                    <a:pt x="534" y="360"/>
                  </a:lnTo>
                  <a:lnTo>
                    <a:pt x="534" y="354"/>
                  </a:lnTo>
                  <a:lnTo>
                    <a:pt x="540" y="354"/>
                  </a:lnTo>
                  <a:lnTo>
                    <a:pt x="540" y="348"/>
                  </a:lnTo>
                  <a:lnTo>
                    <a:pt x="546" y="348"/>
                  </a:lnTo>
                  <a:lnTo>
                    <a:pt x="546" y="342"/>
                  </a:lnTo>
                  <a:lnTo>
                    <a:pt x="552" y="342"/>
                  </a:lnTo>
                  <a:lnTo>
                    <a:pt x="552" y="336"/>
                  </a:lnTo>
                  <a:lnTo>
                    <a:pt x="558" y="336"/>
                  </a:lnTo>
                  <a:lnTo>
                    <a:pt x="558" y="330"/>
                  </a:lnTo>
                  <a:lnTo>
                    <a:pt x="564" y="324"/>
                  </a:lnTo>
                  <a:lnTo>
                    <a:pt x="570" y="318"/>
                  </a:lnTo>
                  <a:lnTo>
                    <a:pt x="576" y="312"/>
                  </a:lnTo>
                  <a:lnTo>
                    <a:pt x="582" y="306"/>
                  </a:lnTo>
                  <a:lnTo>
                    <a:pt x="582" y="300"/>
                  </a:lnTo>
                  <a:lnTo>
                    <a:pt x="588" y="300"/>
                  </a:lnTo>
                  <a:lnTo>
                    <a:pt x="588" y="294"/>
                  </a:lnTo>
                  <a:lnTo>
                    <a:pt x="594" y="294"/>
                  </a:lnTo>
                  <a:lnTo>
                    <a:pt x="594" y="288"/>
                  </a:lnTo>
                  <a:lnTo>
                    <a:pt x="600" y="282"/>
                  </a:lnTo>
                  <a:lnTo>
                    <a:pt x="600" y="276"/>
                  </a:lnTo>
                  <a:lnTo>
                    <a:pt x="606" y="276"/>
                  </a:lnTo>
                  <a:lnTo>
                    <a:pt x="606" y="270"/>
                  </a:lnTo>
                  <a:lnTo>
                    <a:pt x="612" y="270"/>
                  </a:lnTo>
                  <a:lnTo>
                    <a:pt x="612" y="264"/>
                  </a:lnTo>
                  <a:lnTo>
                    <a:pt x="618" y="258"/>
                  </a:lnTo>
                  <a:lnTo>
                    <a:pt x="624" y="252"/>
                  </a:lnTo>
                  <a:lnTo>
                    <a:pt x="624" y="246"/>
                  </a:lnTo>
                  <a:lnTo>
                    <a:pt x="630" y="246"/>
                  </a:lnTo>
                  <a:lnTo>
                    <a:pt x="630" y="240"/>
                  </a:lnTo>
                  <a:lnTo>
                    <a:pt x="636" y="240"/>
                  </a:lnTo>
                  <a:lnTo>
                    <a:pt x="636" y="234"/>
                  </a:lnTo>
                  <a:lnTo>
                    <a:pt x="642" y="228"/>
                  </a:lnTo>
                  <a:lnTo>
                    <a:pt x="642" y="222"/>
                  </a:lnTo>
                  <a:lnTo>
                    <a:pt x="648" y="222"/>
                  </a:lnTo>
                  <a:lnTo>
                    <a:pt x="648" y="216"/>
                  </a:lnTo>
                  <a:lnTo>
                    <a:pt x="654" y="210"/>
                  </a:lnTo>
                  <a:lnTo>
                    <a:pt x="654" y="204"/>
                  </a:lnTo>
                  <a:lnTo>
                    <a:pt x="660" y="204"/>
                  </a:lnTo>
                  <a:lnTo>
                    <a:pt x="660" y="198"/>
                  </a:lnTo>
                  <a:lnTo>
                    <a:pt x="666" y="198"/>
                  </a:lnTo>
                  <a:lnTo>
                    <a:pt x="666" y="192"/>
                  </a:lnTo>
                  <a:lnTo>
                    <a:pt x="672" y="186"/>
                  </a:lnTo>
                  <a:lnTo>
                    <a:pt x="672" y="180"/>
                  </a:lnTo>
                  <a:lnTo>
                    <a:pt x="678" y="180"/>
                  </a:lnTo>
                  <a:lnTo>
                    <a:pt x="678" y="174"/>
                  </a:lnTo>
                  <a:lnTo>
                    <a:pt x="684" y="168"/>
                  </a:lnTo>
                  <a:lnTo>
                    <a:pt x="690" y="162"/>
                  </a:lnTo>
                  <a:lnTo>
                    <a:pt x="690" y="156"/>
                  </a:lnTo>
                  <a:lnTo>
                    <a:pt x="696" y="156"/>
                  </a:lnTo>
                  <a:lnTo>
                    <a:pt x="696" y="150"/>
                  </a:lnTo>
                  <a:lnTo>
                    <a:pt x="702" y="144"/>
                  </a:lnTo>
                  <a:lnTo>
                    <a:pt x="702" y="138"/>
                  </a:lnTo>
                  <a:lnTo>
                    <a:pt x="708" y="138"/>
                  </a:lnTo>
                  <a:lnTo>
                    <a:pt x="708" y="132"/>
                  </a:lnTo>
                  <a:lnTo>
                    <a:pt x="714" y="132"/>
                  </a:lnTo>
                  <a:lnTo>
                    <a:pt x="714" y="126"/>
                  </a:lnTo>
                  <a:lnTo>
                    <a:pt x="720" y="126"/>
                  </a:lnTo>
                  <a:lnTo>
                    <a:pt x="720" y="120"/>
                  </a:lnTo>
                  <a:lnTo>
                    <a:pt x="726" y="114"/>
                  </a:lnTo>
                  <a:lnTo>
                    <a:pt x="726" y="108"/>
                  </a:lnTo>
                  <a:lnTo>
                    <a:pt x="732" y="108"/>
                  </a:lnTo>
                  <a:lnTo>
                    <a:pt x="732" y="102"/>
                  </a:lnTo>
                  <a:lnTo>
                    <a:pt x="738" y="102"/>
                  </a:lnTo>
                  <a:lnTo>
                    <a:pt x="738" y="96"/>
                  </a:lnTo>
                  <a:lnTo>
                    <a:pt x="744" y="96"/>
                  </a:lnTo>
                  <a:lnTo>
                    <a:pt x="744" y="90"/>
                  </a:lnTo>
                  <a:lnTo>
                    <a:pt x="750" y="84"/>
                  </a:lnTo>
                  <a:lnTo>
                    <a:pt x="756" y="84"/>
                  </a:lnTo>
                  <a:lnTo>
                    <a:pt x="756" y="78"/>
                  </a:lnTo>
                  <a:lnTo>
                    <a:pt x="762" y="78"/>
                  </a:lnTo>
                  <a:lnTo>
                    <a:pt x="762" y="72"/>
                  </a:lnTo>
                  <a:lnTo>
                    <a:pt x="768" y="72"/>
                  </a:lnTo>
                  <a:lnTo>
                    <a:pt x="768" y="66"/>
                  </a:lnTo>
                  <a:lnTo>
                    <a:pt x="774" y="66"/>
                  </a:lnTo>
                  <a:lnTo>
                    <a:pt x="774" y="60"/>
                  </a:lnTo>
                  <a:lnTo>
                    <a:pt x="780" y="60"/>
                  </a:lnTo>
                  <a:lnTo>
                    <a:pt x="780" y="54"/>
                  </a:lnTo>
                  <a:lnTo>
                    <a:pt x="786" y="54"/>
                  </a:lnTo>
                  <a:lnTo>
                    <a:pt x="786" y="48"/>
                  </a:lnTo>
                  <a:lnTo>
                    <a:pt x="792" y="48"/>
                  </a:lnTo>
                  <a:lnTo>
                    <a:pt x="792" y="42"/>
                  </a:lnTo>
                  <a:lnTo>
                    <a:pt x="798" y="42"/>
                  </a:lnTo>
                  <a:lnTo>
                    <a:pt x="804" y="42"/>
                  </a:lnTo>
                  <a:lnTo>
                    <a:pt x="804" y="36"/>
                  </a:lnTo>
                  <a:lnTo>
                    <a:pt x="810" y="36"/>
                  </a:lnTo>
                  <a:lnTo>
                    <a:pt x="810" y="30"/>
                  </a:lnTo>
                  <a:lnTo>
                    <a:pt x="816" y="30"/>
                  </a:lnTo>
                  <a:lnTo>
                    <a:pt x="822" y="24"/>
                  </a:lnTo>
                  <a:lnTo>
                    <a:pt x="828" y="24"/>
                  </a:lnTo>
                  <a:lnTo>
                    <a:pt x="834" y="18"/>
                  </a:lnTo>
                  <a:lnTo>
                    <a:pt x="840" y="18"/>
                  </a:lnTo>
                  <a:lnTo>
                    <a:pt x="846" y="12"/>
                  </a:lnTo>
                  <a:lnTo>
                    <a:pt x="852" y="12"/>
                  </a:lnTo>
                  <a:lnTo>
                    <a:pt x="858" y="12"/>
                  </a:lnTo>
                  <a:lnTo>
                    <a:pt x="864" y="6"/>
                  </a:lnTo>
                  <a:lnTo>
                    <a:pt x="870" y="6"/>
                  </a:lnTo>
                  <a:lnTo>
                    <a:pt x="876" y="6"/>
                  </a:lnTo>
                  <a:lnTo>
                    <a:pt x="882" y="6"/>
                  </a:lnTo>
                  <a:lnTo>
                    <a:pt x="882" y="0"/>
                  </a:lnTo>
                  <a:lnTo>
                    <a:pt x="888" y="0"/>
                  </a:lnTo>
                  <a:lnTo>
                    <a:pt x="894" y="0"/>
                  </a:lnTo>
                  <a:lnTo>
                    <a:pt x="900" y="0"/>
                  </a:lnTo>
                  <a:lnTo>
                    <a:pt x="906" y="0"/>
                  </a:lnTo>
                  <a:lnTo>
                    <a:pt x="912" y="0"/>
                  </a:lnTo>
                  <a:lnTo>
                    <a:pt x="918" y="0"/>
                  </a:lnTo>
                  <a:lnTo>
                    <a:pt x="924" y="0"/>
                  </a:lnTo>
                  <a:lnTo>
                    <a:pt x="930" y="0"/>
                  </a:lnTo>
                  <a:lnTo>
                    <a:pt x="936" y="0"/>
                  </a:lnTo>
                  <a:lnTo>
                    <a:pt x="942" y="0"/>
                  </a:lnTo>
                  <a:lnTo>
                    <a:pt x="948" y="0"/>
                  </a:lnTo>
                  <a:lnTo>
                    <a:pt x="954" y="0"/>
                  </a:lnTo>
                  <a:lnTo>
                    <a:pt x="960" y="0"/>
                  </a:lnTo>
                  <a:lnTo>
                    <a:pt x="966" y="0"/>
                  </a:lnTo>
                  <a:lnTo>
                    <a:pt x="972" y="0"/>
                  </a:lnTo>
                  <a:lnTo>
                    <a:pt x="978" y="0"/>
                  </a:lnTo>
                  <a:lnTo>
                    <a:pt x="984" y="0"/>
                  </a:lnTo>
                  <a:lnTo>
                    <a:pt x="990" y="0"/>
                  </a:lnTo>
                  <a:lnTo>
                    <a:pt x="990" y="6"/>
                  </a:lnTo>
                  <a:lnTo>
                    <a:pt x="996" y="6"/>
                  </a:lnTo>
                  <a:lnTo>
                    <a:pt x="1002" y="6"/>
                  </a:lnTo>
                  <a:lnTo>
                    <a:pt x="1008" y="6"/>
                  </a:lnTo>
                  <a:lnTo>
                    <a:pt x="1014" y="6"/>
                  </a:lnTo>
                  <a:lnTo>
                    <a:pt x="1020" y="6"/>
                  </a:lnTo>
                  <a:lnTo>
                    <a:pt x="1026" y="6"/>
                  </a:lnTo>
                  <a:lnTo>
                    <a:pt x="1032" y="12"/>
                  </a:lnTo>
                  <a:lnTo>
                    <a:pt x="1038" y="12"/>
                  </a:lnTo>
                  <a:lnTo>
                    <a:pt x="1044" y="12"/>
                  </a:lnTo>
                </a:path>
              </a:pathLst>
            </a:custGeom>
            <a:noFill/>
            <a:ln w="9525">
              <a:solidFill>
                <a:srgbClr val="000000"/>
              </a:solidFill>
              <a:round/>
              <a:headEnd/>
              <a:tailEnd/>
            </a:ln>
          </p:spPr>
          <p:txBody>
            <a:bodyPr/>
            <a:lstStyle/>
            <a:p>
              <a:endParaRPr lang="pt-BR"/>
            </a:p>
          </p:txBody>
        </p:sp>
        <p:sp>
          <p:nvSpPr>
            <p:cNvPr id="67610" name="Freeform 46"/>
            <p:cNvSpPr>
              <a:spLocks/>
            </p:cNvSpPr>
            <p:nvPr/>
          </p:nvSpPr>
          <p:spPr bwMode="auto">
            <a:xfrm>
              <a:off x="2159" y="2100"/>
              <a:ext cx="1044" cy="630"/>
            </a:xfrm>
            <a:custGeom>
              <a:avLst/>
              <a:gdLst>
                <a:gd name="T0" fmla="*/ 12 w 1044"/>
                <a:gd name="T1" fmla="*/ 600 h 630"/>
                <a:gd name="T2" fmla="*/ 30 w 1044"/>
                <a:gd name="T3" fmla="*/ 576 h 630"/>
                <a:gd name="T4" fmla="*/ 48 w 1044"/>
                <a:gd name="T5" fmla="*/ 552 h 630"/>
                <a:gd name="T6" fmla="*/ 66 w 1044"/>
                <a:gd name="T7" fmla="*/ 534 h 630"/>
                <a:gd name="T8" fmla="*/ 84 w 1044"/>
                <a:gd name="T9" fmla="*/ 516 h 630"/>
                <a:gd name="T10" fmla="*/ 96 w 1044"/>
                <a:gd name="T11" fmla="*/ 504 h 630"/>
                <a:gd name="T12" fmla="*/ 114 w 1044"/>
                <a:gd name="T13" fmla="*/ 492 h 630"/>
                <a:gd name="T14" fmla="*/ 132 w 1044"/>
                <a:gd name="T15" fmla="*/ 486 h 630"/>
                <a:gd name="T16" fmla="*/ 150 w 1044"/>
                <a:gd name="T17" fmla="*/ 480 h 630"/>
                <a:gd name="T18" fmla="*/ 168 w 1044"/>
                <a:gd name="T19" fmla="*/ 480 h 630"/>
                <a:gd name="T20" fmla="*/ 180 w 1044"/>
                <a:gd name="T21" fmla="*/ 486 h 630"/>
                <a:gd name="T22" fmla="*/ 198 w 1044"/>
                <a:gd name="T23" fmla="*/ 492 h 630"/>
                <a:gd name="T24" fmla="*/ 216 w 1044"/>
                <a:gd name="T25" fmla="*/ 498 h 630"/>
                <a:gd name="T26" fmla="*/ 234 w 1044"/>
                <a:gd name="T27" fmla="*/ 510 h 630"/>
                <a:gd name="T28" fmla="*/ 246 w 1044"/>
                <a:gd name="T29" fmla="*/ 504 h 630"/>
                <a:gd name="T30" fmla="*/ 264 w 1044"/>
                <a:gd name="T31" fmla="*/ 504 h 630"/>
                <a:gd name="T32" fmla="*/ 282 w 1044"/>
                <a:gd name="T33" fmla="*/ 498 h 630"/>
                <a:gd name="T34" fmla="*/ 300 w 1044"/>
                <a:gd name="T35" fmla="*/ 498 h 630"/>
                <a:gd name="T36" fmla="*/ 318 w 1044"/>
                <a:gd name="T37" fmla="*/ 492 h 630"/>
                <a:gd name="T38" fmla="*/ 330 w 1044"/>
                <a:gd name="T39" fmla="*/ 486 h 630"/>
                <a:gd name="T40" fmla="*/ 348 w 1044"/>
                <a:gd name="T41" fmla="*/ 474 h 630"/>
                <a:gd name="T42" fmla="*/ 366 w 1044"/>
                <a:gd name="T43" fmla="*/ 468 h 630"/>
                <a:gd name="T44" fmla="*/ 384 w 1044"/>
                <a:gd name="T45" fmla="*/ 456 h 630"/>
                <a:gd name="T46" fmla="*/ 402 w 1044"/>
                <a:gd name="T47" fmla="*/ 444 h 630"/>
                <a:gd name="T48" fmla="*/ 414 w 1044"/>
                <a:gd name="T49" fmla="*/ 432 h 630"/>
                <a:gd name="T50" fmla="*/ 432 w 1044"/>
                <a:gd name="T51" fmla="*/ 420 h 630"/>
                <a:gd name="T52" fmla="*/ 450 w 1044"/>
                <a:gd name="T53" fmla="*/ 408 h 630"/>
                <a:gd name="T54" fmla="*/ 468 w 1044"/>
                <a:gd name="T55" fmla="*/ 390 h 630"/>
                <a:gd name="T56" fmla="*/ 486 w 1044"/>
                <a:gd name="T57" fmla="*/ 378 h 630"/>
                <a:gd name="T58" fmla="*/ 498 w 1044"/>
                <a:gd name="T59" fmla="*/ 360 h 630"/>
                <a:gd name="T60" fmla="*/ 516 w 1044"/>
                <a:gd name="T61" fmla="*/ 348 h 630"/>
                <a:gd name="T62" fmla="*/ 534 w 1044"/>
                <a:gd name="T63" fmla="*/ 330 h 630"/>
                <a:gd name="T64" fmla="*/ 552 w 1044"/>
                <a:gd name="T65" fmla="*/ 312 h 630"/>
                <a:gd name="T66" fmla="*/ 564 w 1044"/>
                <a:gd name="T67" fmla="*/ 294 h 630"/>
                <a:gd name="T68" fmla="*/ 582 w 1044"/>
                <a:gd name="T69" fmla="*/ 276 h 630"/>
                <a:gd name="T70" fmla="*/ 600 w 1044"/>
                <a:gd name="T71" fmla="*/ 258 h 630"/>
                <a:gd name="T72" fmla="*/ 618 w 1044"/>
                <a:gd name="T73" fmla="*/ 246 h 630"/>
                <a:gd name="T74" fmla="*/ 636 w 1044"/>
                <a:gd name="T75" fmla="*/ 228 h 630"/>
                <a:gd name="T76" fmla="*/ 648 w 1044"/>
                <a:gd name="T77" fmla="*/ 210 h 630"/>
                <a:gd name="T78" fmla="*/ 666 w 1044"/>
                <a:gd name="T79" fmla="*/ 192 h 630"/>
                <a:gd name="T80" fmla="*/ 684 w 1044"/>
                <a:gd name="T81" fmla="*/ 180 h 630"/>
                <a:gd name="T82" fmla="*/ 702 w 1044"/>
                <a:gd name="T83" fmla="*/ 162 h 630"/>
                <a:gd name="T84" fmla="*/ 720 w 1044"/>
                <a:gd name="T85" fmla="*/ 150 h 630"/>
                <a:gd name="T86" fmla="*/ 732 w 1044"/>
                <a:gd name="T87" fmla="*/ 132 h 630"/>
                <a:gd name="T88" fmla="*/ 750 w 1044"/>
                <a:gd name="T89" fmla="*/ 120 h 630"/>
                <a:gd name="T90" fmla="*/ 768 w 1044"/>
                <a:gd name="T91" fmla="*/ 108 h 630"/>
                <a:gd name="T92" fmla="*/ 786 w 1044"/>
                <a:gd name="T93" fmla="*/ 96 h 630"/>
                <a:gd name="T94" fmla="*/ 804 w 1044"/>
                <a:gd name="T95" fmla="*/ 90 h 630"/>
                <a:gd name="T96" fmla="*/ 816 w 1044"/>
                <a:gd name="T97" fmla="*/ 78 h 630"/>
                <a:gd name="T98" fmla="*/ 834 w 1044"/>
                <a:gd name="T99" fmla="*/ 72 h 630"/>
                <a:gd name="T100" fmla="*/ 852 w 1044"/>
                <a:gd name="T101" fmla="*/ 66 h 630"/>
                <a:gd name="T102" fmla="*/ 870 w 1044"/>
                <a:gd name="T103" fmla="*/ 60 h 630"/>
                <a:gd name="T104" fmla="*/ 882 w 1044"/>
                <a:gd name="T105" fmla="*/ 54 h 630"/>
                <a:gd name="T106" fmla="*/ 900 w 1044"/>
                <a:gd name="T107" fmla="*/ 48 h 630"/>
                <a:gd name="T108" fmla="*/ 918 w 1044"/>
                <a:gd name="T109" fmla="*/ 42 h 630"/>
                <a:gd name="T110" fmla="*/ 936 w 1044"/>
                <a:gd name="T111" fmla="*/ 36 h 630"/>
                <a:gd name="T112" fmla="*/ 954 w 1044"/>
                <a:gd name="T113" fmla="*/ 30 h 630"/>
                <a:gd name="T114" fmla="*/ 966 w 1044"/>
                <a:gd name="T115" fmla="*/ 30 h 630"/>
                <a:gd name="T116" fmla="*/ 984 w 1044"/>
                <a:gd name="T117" fmla="*/ 24 h 630"/>
                <a:gd name="T118" fmla="*/ 1002 w 1044"/>
                <a:gd name="T119" fmla="*/ 18 h 630"/>
                <a:gd name="T120" fmla="*/ 1020 w 1044"/>
                <a:gd name="T121" fmla="*/ 12 h 630"/>
                <a:gd name="T122" fmla="*/ 1038 w 1044"/>
                <a:gd name="T123" fmla="*/ 6 h 6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630"/>
                <a:gd name="T188" fmla="*/ 1044 w 1044"/>
                <a:gd name="T189" fmla="*/ 630 h 6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630">
                  <a:moveTo>
                    <a:pt x="0" y="630"/>
                  </a:moveTo>
                  <a:lnTo>
                    <a:pt x="0" y="624"/>
                  </a:lnTo>
                  <a:lnTo>
                    <a:pt x="6" y="618"/>
                  </a:lnTo>
                  <a:lnTo>
                    <a:pt x="6" y="612"/>
                  </a:lnTo>
                  <a:lnTo>
                    <a:pt x="12" y="612"/>
                  </a:lnTo>
                  <a:lnTo>
                    <a:pt x="12" y="606"/>
                  </a:lnTo>
                  <a:lnTo>
                    <a:pt x="12" y="600"/>
                  </a:lnTo>
                  <a:lnTo>
                    <a:pt x="18" y="600"/>
                  </a:lnTo>
                  <a:lnTo>
                    <a:pt x="18" y="594"/>
                  </a:lnTo>
                  <a:lnTo>
                    <a:pt x="24" y="588"/>
                  </a:lnTo>
                  <a:lnTo>
                    <a:pt x="30" y="582"/>
                  </a:lnTo>
                  <a:lnTo>
                    <a:pt x="30" y="576"/>
                  </a:lnTo>
                  <a:lnTo>
                    <a:pt x="36" y="576"/>
                  </a:lnTo>
                  <a:lnTo>
                    <a:pt x="36" y="570"/>
                  </a:lnTo>
                  <a:lnTo>
                    <a:pt x="42" y="564"/>
                  </a:lnTo>
                  <a:lnTo>
                    <a:pt x="42" y="558"/>
                  </a:lnTo>
                  <a:lnTo>
                    <a:pt x="48" y="558"/>
                  </a:lnTo>
                  <a:lnTo>
                    <a:pt x="48" y="552"/>
                  </a:lnTo>
                  <a:lnTo>
                    <a:pt x="54" y="546"/>
                  </a:lnTo>
                  <a:lnTo>
                    <a:pt x="60" y="540"/>
                  </a:lnTo>
                  <a:lnTo>
                    <a:pt x="60" y="534"/>
                  </a:lnTo>
                  <a:lnTo>
                    <a:pt x="66" y="534"/>
                  </a:lnTo>
                  <a:lnTo>
                    <a:pt x="66" y="528"/>
                  </a:lnTo>
                  <a:lnTo>
                    <a:pt x="72" y="528"/>
                  </a:lnTo>
                  <a:lnTo>
                    <a:pt x="72" y="522"/>
                  </a:lnTo>
                  <a:lnTo>
                    <a:pt x="78" y="522"/>
                  </a:lnTo>
                  <a:lnTo>
                    <a:pt x="78" y="516"/>
                  </a:lnTo>
                  <a:lnTo>
                    <a:pt x="84" y="516"/>
                  </a:lnTo>
                  <a:lnTo>
                    <a:pt x="90" y="510"/>
                  </a:lnTo>
                  <a:lnTo>
                    <a:pt x="96" y="504"/>
                  </a:lnTo>
                  <a:lnTo>
                    <a:pt x="102" y="504"/>
                  </a:lnTo>
                  <a:lnTo>
                    <a:pt x="102" y="498"/>
                  </a:lnTo>
                  <a:lnTo>
                    <a:pt x="108" y="498"/>
                  </a:lnTo>
                  <a:lnTo>
                    <a:pt x="114" y="492"/>
                  </a:lnTo>
                  <a:lnTo>
                    <a:pt x="120" y="492"/>
                  </a:lnTo>
                  <a:lnTo>
                    <a:pt x="126" y="492"/>
                  </a:lnTo>
                  <a:lnTo>
                    <a:pt x="126" y="486"/>
                  </a:lnTo>
                  <a:lnTo>
                    <a:pt x="132" y="486"/>
                  </a:lnTo>
                  <a:lnTo>
                    <a:pt x="138" y="486"/>
                  </a:lnTo>
                  <a:lnTo>
                    <a:pt x="144" y="486"/>
                  </a:lnTo>
                  <a:lnTo>
                    <a:pt x="144" y="480"/>
                  </a:lnTo>
                  <a:lnTo>
                    <a:pt x="150" y="480"/>
                  </a:lnTo>
                  <a:lnTo>
                    <a:pt x="156" y="480"/>
                  </a:lnTo>
                  <a:lnTo>
                    <a:pt x="162" y="480"/>
                  </a:lnTo>
                  <a:lnTo>
                    <a:pt x="168" y="480"/>
                  </a:lnTo>
                  <a:lnTo>
                    <a:pt x="174" y="480"/>
                  </a:lnTo>
                  <a:lnTo>
                    <a:pt x="180" y="486"/>
                  </a:lnTo>
                  <a:lnTo>
                    <a:pt x="186" y="486"/>
                  </a:lnTo>
                  <a:lnTo>
                    <a:pt x="192" y="486"/>
                  </a:lnTo>
                  <a:lnTo>
                    <a:pt x="198" y="486"/>
                  </a:lnTo>
                  <a:lnTo>
                    <a:pt x="198" y="492"/>
                  </a:lnTo>
                  <a:lnTo>
                    <a:pt x="204" y="492"/>
                  </a:lnTo>
                  <a:lnTo>
                    <a:pt x="210" y="492"/>
                  </a:lnTo>
                  <a:lnTo>
                    <a:pt x="216" y="498"/>
                  </a:lnTo>
                  <a:lnTo>
                    <a:pt x="222" y="498"/>
                  </a:lnTo>
                  <a:lnTo>
                    <a:pt x="222" y="504"/>
                  </a:lnTo>
                  <a:lnTo>
                    <a:pt x="228" y="504"/>
                  </a:lnTo>
                  <a:lnTo>
                    <a:pt x="234" y="510"/>
                  </a:lnTo>
                  <a:lnTo>
                    <a:pt x="240" y="510"/>
                  </a:lnTo>
                  <a:lnTo>
                    <a:pt x="240" y="504"/>
                  </a:lnTo>
                  <a:lnTo>
                    <a:pt x="246" y="504"/>
                  </a:lnTo>
                  <a:lnTo>
                    <a:pt x="252" y="504"/>
                  </a:lnTo>
                  <a:lnTo>
                    <a:pt x="258" y="504"/>
                  </a:lnTo>
                  <a:lnTo>
                    <a:pt x="264" y="504"/>
                  </a:lnTo>
                  <a:lnTo>
                    <a:pt x="270" y="504"/>
                  </a:lnTo>
                  <a:lnTo>
                    <a:pt x="276" y="504"/>
                  </a:lnTo>
                  <a:lnTo>
                    <a:pt x="282" y="504"/>
                  </a:lnTo>
                  <a:lnTo>
                    <a:pt x="282" y="498"/>
                  </a:lnTo>
                  <a:lnTo>
                    <a:pt x="288" y="498"/>
                  </a:lnTo>
                  <a:lnTo>
                    <a:pt x="294" y="498"/>
                  </a:lnTo>
                  <a:lnTo>
                    <a:pt x="300" y="498"/>
                  </a:lnTo>
                  <a:lnTo>
                    <a:pt x="306" y="492"/>
                  </a:lnTo>
                  <a:lnTo>
                    <a:pt x="312" y="492"/>
                  </a:lnTo>
                  <a:lnTo>
                    <a:pt x="318" y="492"/>
                  </a:lnTo>
                  <a:lnTo>
                    <a:pt x="318" y="486"/>
                  </a:lnTo>
                  <a:lnTo>
                    <a:pt x="324" y="486"/>
                  </a:lnTo>
                  <a:lnTo>
                    <a:pt x="330" y="486"/>
                  </a:lnTo>
                  <a:lnTo>
                    <a:pt x="336" y="480"/>
                  </a:lnTo>
                  <a:lnTo>
                    <a:pt x="342" y="480"/>
                  </a:lnTo>
                  <a:lnTo>
                    <a:pt x="348" y="480"/>
                  </a:lnTo>
                  <a:lnTo>
                    <a:pt x="348" y="474"/>
                  </a:lnTo>
                  <a:lnTo>
                    <a:pt x="354" y="474"/>
                  </a:lnTo>
                  <a:lnTo>
                    <a:pt x="360" y="474"/>
                  </a:lnTo>
                  <a:lnTo>
                    <a:pt x="360" y="468"/>
                  </a:lnTo>
                  <a:lnTo>
                    <a:pt x="366" y="468"/>
                  </a:lnTo>
                  <a:lnTo>
                    <a:pt x="372" y="462"/>
                  </a:lnTo>
                  <a:lnTo>
                    <a:pt x="378" y="462"/>
                  </a:lnTo>
                  <a:lnTo>
                    <a:pt x="378" y="456"/>
                  </a:lnTo>
                  <a:lnTo>
                    <a:pt x="384" y="456"/>
                  </a:lnTo>
                  <a:lnTo>
                    <a:pt x="390" y="450"/>
                  </a:lnTo>
                  <a:lnTo>
                    <a:pt x="396" y="450"/>
                  </a:lnTo>
                  <a:lnTo>
                    <a:pt x="402" y="444"/>
                  </a:lnTo>
                  <a:lnTo>
                    <a:pt x="408" y="444"/>
                  </a:lnTo>
                  <a:lnTo>
                    <a:pt x="408" y="438"/>
                  </a:lnTo>
                  <a:lnTo>
                    <a:pt x="414" y="438"/>
                  </a:lnTo>
                  <a:lnTo>
                    <a:pt x="414" y="432"/>
                  </a:lnTo>
                  <a:lnTo>
                    <a:pt x="420" y="432"/>
                  </a:lnTo>
                  <a:lnTo>
                    <a:pt x="420" y="426"/>
                  </a:lnTo>
                  <a:lnTo>
                    <a:pt x="426" y="426"/>
                  </a:lnTo>
                  <a:lnTo>
                    <a:pt x="432" y="420"/>
                  </a:lnTo>
                  <a:lnTo>
                    <a:pt x="438" y="420"/>
                  </a:lnTo>
                  <a:lnTo>
                    <a:pt x="438" y="414"/>
                  </a:lnTo>
                  <a:lnTo>
                    <a:pt x="444" y="414"/>
                  </a:lnTo>
                  <a:lnTo>
                    <a:pt x="444" y="408"/>
                  </a:lnTo>
                  <a:lnTo>
                    <a:pt x="450" y="408"/>
                  </a:lnTo>
                  <a:lnTo>
                    <a:pt x="456" y="402"/>
                  </a:lnTo>
                  <a:lnTo>
                    <a:pt x="462" y="396"/>
                  </a:lnTo>
                  <a:lnTo>
                    <a:pt x="468" y="390"/>
                  </a:lnTo>
                  <a:lnTo>
                    <a:pt x="474" y="390"/>
                  </a:lnTo>
                  <a:lnTo>
                    <a:pt x="474" y="384"/>
                  </a:lnTo>
                  <a:lnTo>
                    <a:pt x="480" y="384"/>
                  </a:lnTo>
                  <a:lnTo>
                    <a:pt x="480" y="378"/>
                  </a:lnTo>
                  <a:lnTo>
                    <a:pt x="486" y="378"/>
                  </a:lnTo>
                  <a:lnTo>
                    <a:pt x="486" y="372"/>
                  </a:lnTo>
                  <a:lnTo>
                    <a:pt x="492" y="372"/>
                  </a:lnTo>
                  <a:lnTo>
                    <a:pt x="492" y="366"/>
                  </a:lnTo>
                  <a:lnTo>
                    <a:pt x="498" y="366"/>
                  </a:lnTo>
                  <a:lnTo>
                    <a:pt x="498" y="360"/>
                  </a:lnTo>
                  <a:lnTo>
                    <a:pt x="504" y="360"/>
                  </a:lnTo>
                  <a:lnTo>
                    <a:pt x="504" y="354"/>
                  </a:lnTo>
                  <a:lnTo>
                    <a:pt x="510" y="354"/>
                  </a:lnTo>
                  <a:lnTo>
                    <a:pt x="510" y="348"/>
                  </a:lnTo>
                  <a:lnTo>
                    <a:pt x="516" y="348"/>
                  </a:lnTo>
                  <a:lnTo>
                    <a:pt x="516" y="342"/>
                  </a:lnTo>
                  <a:lnTo>
                    <a:pt x="522" y="342"/>
                  </a:lnTo>
                  <a:lnTo>
                    <a:pt x="528" y="336"/>
                  </a:lnTo>
                  <a:lnTo>
                    <a:pt x="534" y="330"/>
                  </a:lnTo>
                  <a:lnTo>
                    <a:pt x="534" y="324"/>
                  </a:lnTo>
                  <a:lnTo>
                    <a:pt x="540" y="324"/>
                  </a:lnTo>
                  <a:lnTo>
                    <a:pt x="540" y="318"/>
                  </a:lnTo>
                  <a:lnTo>
                    <a:pt x="546" y="318"/>
                  </a:lnTo>
                  <a:lnTo>
                    <a:pt x="546" y="312"/>
                  </a:lnTo>
                  <a:lnTo>
                    <a:pt x="552" y="312"/>
                  </a:lnTo>
                  <a:lnTo>
                    <a:pt x="552" y="306"/>
                  </a:lnTo>
                  <a:lnTo>
                    <a:pt x="558" y="306"/>
                  </a:lnTo>
                  <a:lnTo>
                    <a:pt x="558" y="300"/>
                  </a:lnTo>
                  <a:lnTo>
                    <a:pt x="564" y="300"/>
                  </a:lnTo>
                  <a:lnTo>
                    <a:pt x="564" y="294"/>
                  </a:lnTo>
                  <a:lnTo>
                    <a:pt x="570" y="294"/>
                  </a:lnTo>
                  <a:lnTo>
                    <a:pt x="570" y="288"/>
                  </a:lnTo>
                  <a:lnTo>
                    <a:pt x="576" y="288"/>
                  </a:lnTo>
                  <a:lnTo>
                    <a:pt x="576" y="282"/>
                  </a:lnTo>
                  <a:lnTo>
                    <a:pt x="582" y="282"/>
                  </a:lnTo>
                  <a:lnTo>
                    <a:pt x="582" y="276"/>
                  </a:lnTo>
                  <a:lnTo>
                    <a:pt x="588" y="276"/>
                  </a:lnTo>
                  <a:lnTo>
                    <a:pt x="588" y="270"/>
                  </a:lnTo>
                  <a:lnTo>
                    <a:pt x="594" y="270"/>
                  </a:lnTo>
                  <a:lnTo>
                    <a:pt x="594" y="264"/>
                  </a:lnTo>
                  <a:lnTo>
                    <a:pt x="600" y="264"/>
                  </a:lnTo>
                  <a:lnTo>
                    <a:pt x="600" y="258"/>
                  </a:lnTo>
                  <a:lnTo>
                    <a:pt x="606" y="258"/>
                  </a:lnTo>
                  <a:lnTo>
                    <a:pt x="606" y="252"/>
                  </a:lnTo>
                  <a:lnTo>
                    <a:pt x="612" y="252"/>
                  </a:lnTo>
                  <a:lnTo>
                    <a:pt x="612" y="246"/>
                  </a:lnTo>
                  <a:lnTo>
                    <a:pt x="618" y="246"/>
                  </a:lnTo>
                  <a:lnTo>
                    <a:pt x="618" y="240"/>
                  </a:lnTo>
                  <a:lnTo>
                    <a:pt x="624" y="240"/>
                  </a:lnTo>
                  <a:lnTo>
                    <a:pt x="624" y="234"/>
                  </a:lnTo>
                  <a:lnTo>
                    <a:pt x="630" y="234"/>
                  </a:lnTo>
                  <a:lnTo>
                    <a:pt x="630" y="228"/>
                  </a:lnTo>
                  <a:lnTo>
                    <a:pt x="636" y="228"/>
                  </a:lnTo>
                  <a:lnTo>
                    <a:pt x="636" y="222"/>
                  </a:lnTo>
                  <a:lnTo>
                    <a:pt x="642" y="222"/>
                  </a:lnTo>
                  <a:lnTo>
                    <a:pt x="642" y="216"/>
                  </a:lnTo>
                  <a:lnTo>
                    <a:pt x="648" y="216"/>
                  </a:lnTo>
                  <a:lnTo>
                    <a:pt x="648" y="210"/>
                  </a:lnTo>
                  <a:lnTo>
                    <a:pt x="654" y="210"/>
                  </a:lnTo>
                  <a:lnTo>
                    <a:pt x="654" y="204"/>
                  </a:lnTo>
                  <a:lnTo>
                    <a:pt x="660" y="204"/>
                  </a:lnTo>
                  <a:lnTo>
                    <a:pt x="660" y="198"/>
                  </a:lnTo>
                  <a:lnTo>
                    <a:pt x="666" y="198"/>
                  </a:lnTo>
                  <a:lnTo>
                    <a:pt x="666" y="192"/>
                  </a:lnTo>
                  <a:lnTo>
                    <a:pt x="672" y="192"/>
                  </a:lnTo>
                  <a:lnTo>
                    <a:pt x="672" y="186"/>
                  </a:lnTo>
                  <a:lnTo>
                    <a:pt x="678" y="186"/>
                  </a:lnTo>
                  <a:lnTo>
                    <a:pt x="678" y="180"/>
                  </a:lnTo>
                  <a:lnTo>
                    <a:pt x="684" y="180"/>
                  </a:lnTo>
                  <a:lnTo>
                    <a:pt x="684" y="174"/>
                  </a:lnTo>
                  <a:lnTo>
                    <a:pt x="690" y="174"/>
                  </a:lnTo>
                  <a:lnTo>
                    <a:pt x="690" y="168"/>
                  </a:lnTo>
                  <a:lnTo>
                    <a:pt x="696" y="168"/>
                  </a:lnTo>
                  <a:lnTo>
                    <a:pt x="696" y="162"/>
                  </a:lnTo>
                  <a:lnTo>
                    <a:pt x="702" y="162"/>
                  </a:lnTo>
                  <a:lnTo>
                    <a:pt x="702" y="156"/>
                  </a:lnTo>
                  <a:lnTo>
                    <a:pt x="708" y="156"/>
                  </a:lnTo>
                  <a:lnTo>
                    <a:pt x="714" y="156"/>
                  </a:lnTo>
                  <a:lnTo>
                    <a:pt x="714" y="150"/>
                  </a:lnTo>
                  <a:lnTo>
                    <a:pt x="720" y="150"/>
                  </a:lnTo>
                  <a:lnTo>
                    <a:pt x="720" y="144"/>
                  </a:lnTo>
                  <a:lnTo>
                    <a:pt x="726" y="144"/>
                  </a:lnTo>
                  <a:lnTo>
                    <a:pt x="726" y="138"/>
                  </a:lnTo>
                  <a:lnTo>
                    <a:pt x="732" y="138"/>
                  </a:lnTo>
                  <a:lnTo>
                    <a:pt x="732" y="132"/>
                  </a:lnTo>
                  <a:lnTo>
                    <a:pt x="738" y="132"/>
                  </a:lnTo>
                  <a:lnTo>
                    <a:pt x="744" y="126"/>
                  </a:lnTo>
                  <a:lnTo>
                    <a:pt x="750" y="120"/>
                  </a:lnTo>
                  <a:lnTo>
                    <a:pt x="756" y="120"/>
                  </a:lnTo>
                  <a:lnTo>
                    <a:pt x="756" y="114"/>
                  </a:lnTo>
                  <a:lnTo>
                    <a:pt x="762" y="114"/>
                  </a:lnTo>
                  <a:lnTo>
                    <a:pt x="768" y="108"/>
                  </a:lnTo>
                  <a:lnTo>
                    <a:pt x="774" y="108"/>
                  </a:lnTo>
                  <a:lnTo>
                    <a:pt x="774" y="102"/>
                  </a:lnTo>
                  <a:lnTo>
                    <a:pt x="780" y="102"/>
                  </a:lnTo>
                  <a:lnTo>
                    <a:pt x="786" y="96"/>
                  </a:lnTo>
                  <a:lnTo>
                    <a:pt x="792" y="96"/>
                  </a:lnTo>
                  <a:lnTo>
                    <a:pt x="792" y="90"/>
                  </a:lnTo>
                  <a:lnTo>
                    <a:pt x="798" y="90"/>
                  </a:lnTo>
                  <a:lnTo>
                    <a:pt x="804" y="90"/>
                  </a:lnTo>
                  <a:lnTo>
                    <a:pt x="804" y="84"/>
                  </a:lnTo>
                  <a:lnTo>
                    <a:pt x="810" y="84"/>
                  </a:lnTo>
                  <a:lnTo>
                    <a:pt x="816" y="84"/>
                  </a:lnTo>
                  <a:lnTo>
                    <a:pt x="816" y="78"/>
                  </a:lnTo>
                  <a:lnTo>
                    <a:pt x="822" y="78"/>
                  </a:lnTo>
                  <a:lnTo>
                    <a:pt x="828" y="78"/>
                  </a:lnTo>
                  <a:lnTo>
                    <a:pt x="828" y="72"/>
                  </a:lnTo>
                  <a:lnTo>
                    <a:pt x="834" y="72"/>
                  </a:lnTo>
                  <a:lnTo>
                    <a:pt x="840" y="72"/>
                  </a:lnTo>
                  <a:lnTo>
                    <a:pt x="840" y="66"/>
                  </a:lnTo>
                  <a:lnTo>
                    <a:pt x="846" y="66"/>
                  </a:lnTo>
                  <a:lnTo>
                    <a:pt x="852" y="66"/>
                  </a:lnTo>
                  <a:lnTo>
                    <a:pt x="858" y="66"/>
                  </a:lnTo>
                  <a:lnTo>
                    <a:pt x="858" y="60"/>
                  </a:lnTo>
                  <a:lnTo>
                    <a:pt x="864" y="60"/>
                  </a:lnTo>
                  <a:lnTo>
                    <a:pt x="870" y="60"/>
                  </a:lnTo>
                  <a:lnTo>
                    <a:pt x="876" y="54"/>
                  </a:lnTo>
                  <a:lnTo>
                    <a:pt x="882" y="54"/>
                  </a:lnTo>
                  <a:lnTo>
                    <a:pt x="888" y="54"/>
                  </a:lnTo>
                  <a:lnTo>
                    <a:pt x="894" y="54"/>
                  </a:lnTo>
                  <a:lnTo>
                    <a:pt x="894" y="48"/>
                  </a:lnTo>
                  <a:lnTo>
                    <a:pt x="900" y="48"/>
                  </a:lnTo>
                  <a:lnTo>
                    <a:pt x="906" y="48"/>
                  </a:lnTo>
                  <a:lnTo>
                    <a:pt x="912" y="48"/>
                  </a:lnTo>
                  <a:lnTo>
                    <a:pt x="912" y="42"/>
                  </a:lnTo>
                  <a:lnTo>
                    <a:pt x="918" y="42"/>
                  </a:lnTo>
                  <a:lnTo>
                    <a:pt x="924" y="42"/>
                  </a:lnTo>
                  <a:lnTo>
                    <a:pt x="930" y="42"/>
                  </a:lnTo>
                  <a:lnTo>
                    <a:pt x="930" y="36"/>
                  </a:lnTo>
                  <a:lnTo>
                    <a:pt x="936" y="36"/>
                  </a:lnTo>
                  <a:lnTo>
                    <a:pt x="942" y="36"/>
                  </a:lnTo>
                  <a:lnTo>
                    <a:pt x="948" y="36"/>
                  </a:lnTo>
                  <a:lnTo>
                    <a:pt x="954" y="30"/>
                  </a:lnTo>
                  <a:lnTo>
                    <a:pt x="960" y="30"/>
                  </a:lnTo>
                  <a:lnTo>
                    <a:pt x="966" y="30"/>
                  </a:lnTo>
                  <a:lnTo>
                    <a:pt x="972" y="30"/>
                  </a:lnTo>
                  <a:lnTo>
                    <a:pt x="972" y="24"/>
                  </a:lnTo>
                  <a:lnTo>
                    <a:pt x="978" y="24"/>
                  </a:lnTo>
                  <a:lnTo>
                    <a:pt x="984" y="24"/>
                  </a:lnTo>
                  <a:lnTo>
                    <a:pt x="990" y="24"/>
                  </a:lnTo>
                  <a:lnTo>
                    <a:pt x="990" y="18"/>
                  </a:lnTo>
                  <a:lnTo>
                    <a:pt x="996" y="18"/>
                  </a:lnTo>
                  <a:lnTo>
                    <a:pt x="1002" y="18"/>
                  </a:lnTo>
                  <a:lnTo>
                    <a:pt x="1008" y="18"/>
                  </a:lnTo>
                  <a:lnTo>
                    <a:pt x="1008" y="12"/>
                  </a:lnTo>
                  <a:lnTo>
                    <a:pt x="1014" y="12"/>
                  </a:lnTo>
                  <a:lnTo>
                    <a:pt x="1020" y="12"/>
                  </a:lnTo>
                  <a:lnTo>
                    <a:pt x="1026" y="6"/>
                  </a:lnTo>
                  <a:lnTo>
                    <a:pt x="1032" y="6"/>
                  </a:lnTo>
                  <a:lnTo>
                    <a:pt x="1038" y="6"/>
                  </a:lnTo>
                  <a:lnTo>
                    <a:pt x="1038" y="0"/>
                  </a:lnTo>
                  <a:lnTo>
                    <a:pt x="1044" y="0"/>
                  </a:lnTo>
                </a:path>
              </a:pathLst>
            </a:custGeom>
            <a:noFill/>
            <a:ln w="9525">
              <a:solidFill>
                <a:srgbClr val="000000"/>
              </a:solidFill>
              <a:round/>
              <a:headEnd/>
              <a:tailEnd/>
            </a:ln>
          </p:spPr>
          <p:txBody>
            <a:bodyPr/>
            <a:lstStyle/>
            <a:p>
              <a:endParaRPr lang="pt-BR"/>
            </a:p>
          </p:txBody>
        </p:sp>
        <p:grpSp>
          <p:nvGrpSpPr>
            <p:cNvPr id="67611" name="Group 47"/>
            <p:cNvGrpSpPr>
              <a:grpSpLocks/>
            </p:cNvGrpSpPr>
            <p:nvPr/>
          </p:nvGrpSpPr>
          <p:grpSpPr bwMode="auto">
            <a:xfrm>
              <a:off x="1119" y="1956"/>
              <a:ext cx="2088" cy="1374"/>
              <a:chOff x="1225" y="1942"/>
              <a:chExt cx="2088" cy="1374"/>
            </a:xfrm>
          </p:grpSpPr>
          <p:grpSp>
            <p:nvGrpSpPr>
              <p:cNvPr id="67678" name="Group 48"/>
              <p:cNvGrpSpPr>
                <a:grpSpLocks/>
              </p:cNvGrpSpPr>
              <p:nvPr/>
            </p:nvGrpSpPr>
            <p:grpSpPr bwMode="auto">
              <a:xfrm>
                <a:off x="1225" y="2714"/>
                <a:ext cx="1046" cy="600"/>
                <a:chOff x="1223" y="2714"/>
                <a:chExt cx="1046" cy="600"/>
              </a:xfrm>
            </p:grpSpPr>
            <p:sp>
              <p:nvSpPr>
                <p:cNvPr id="67688" name="Freeform 49"/>
                <p:cNvSpPr>
                  <a:spLocks/>
                </p:cNvSpPr>
                <p:nvPr/>
              </p:nvSpPr>
              <p:spPr bwMode="auto">
                <a:xfrm>
                  <a:off x="1225" y="2996"/>
                  <a:ext cx="1044" cy="318"/>
                </a:xfrm>
                <a:custGeom>
                  <a:avLst/>
                  <a:gdLst>
                    <a:gd name="T0" fmla="*/ 30 w 1044"/>
                    <a:gd name="T1" fmla="*/ 312 h 318"/>
                    <a:gd name="T2" fmla="*/ 60 w 1044"/>
                    <a:gd name="T3" fmla="*/ 312 h 318"/>
                    <a:gd name="T4" fmla="*/ 96 w 1044"/>
                    <a:gd name="T5" fmla="*/ 312 h 318"/>
                    <a:gd name="T6" fmla="*/ 132 w 1044"/>
                    <a:gd name="T7" fmla="*/ 312 h 318"/>
                    <a:gd name="T8" fmla="*/ 162 w 1044"/>
                    <a:gd name="T9" fmla="*/ 306 h 318"/>
                    <a:gd name="T10" fmla="*/ 198 w 1044"/>
                    <a:gd name="T11" fmla="*/ 306 h 318"/>
                    <a:gd name="T12" fmla="*/ 228 w 1044"/>
                    <a:gd name="T13" fmla="*/ 300 h 318"/>
                    <a:gd name="T14" fmla="*/ 264 w 1044"/>
                    <a:gd name="T15" fmla="*/ 294 h 318"/>
                    <a:gd name="T16" fmla="*/ 300 w 1044"/>
                    <a:gd name="T17" fmla="*/ 288 h 318"/>
                    <a:gd name="T18" fmla="*/ 330 w 1044"/>
                    <a:gd name="T19" fmla="*/ 276 h 318"/>
                    <a:gd name="T20" fmla="*/ 366 w 1044"/>
                    <a:gd name="T21" fmla="*/ 270 h 318"/>
                    <a:gd name="T22" fmla="*/ 396 w 1044"/>
                    <a:gd name="T23" fmla="*/ 258 h 318"/>
                    <a:gd name="T24" fmla="*/ 432 w 1044"/>
                    <a:gd name="T25" fmla="*/ 246 h 318"/>
                    <a:gd name="T26" fmla="*/ 462 w 1044"/>
                    <a:gd name="T27" fmla="*/ 240 h 318"/>
                    <a:gd name="T28" fmla="*/ 498 w 1044"/>
                    <a:gd name="T29" fmla="*/ 228 h 318"/>
                    <a:gd name="T30" fmla="*/ 534 w 1044"/>
                    <a:gd name="T31" fmla="*/ 210 h 318"/>
                    <a:gd name="T32" fmla="*/ 564 w 1044"/>
                    <a:gd name="T33" fmla="*/ 198 h 318"/>
                    <a:gd name="T34" fmla="*/ 600 w 1044"/>
                    <a:gd name="T35" fmla="*/ 186 h 318"/>
                    <a:gd name="T36" fmla="*/ 630 w 1044"/>
                    <a:gd name="T37" fmla="*/ 168 h 318"/>
                    <a:gd name="T38" fmla="*/ 666 w 1044"/>
                    <a:gd name="T39" fmla="*/ 150 h 318"/>
                    <a:gd name="T40" fmla="*/ 696 w 1044"/>
                    <a:gd name="T41" fmla="*/ 132 h 318"/>
                    <a:gd name="T42" fmla="*/ 732 w 1044"/>
                    <a:gd name="T43" fmla="*/ 120 h 318"/>
                    <a:gd name="T44" fmla="*/ 768 w 1044"/>
                    <a:gd name="T45" fmla="*/ 108 h 318"/>
                    <a:gd name="T46" fmla="*/ 798 w 1044"/>
                    <a:gd name="T47" fmla="*/ 102 h 318"/>
                    <a:gd name="T48" fmla="*/ 834 w 1044"/>
                    <a:gd name="T49" fmla="*/ 96 h 318"/>
                    <a:gd name="T50" fmla="*/ 864 w 1044"/>
                    <a:gd name="T51" fmla="*/ 96 h 318"/>
                    <a:gd name="T52" fmla="*/ 900 w 1044"/>
                    <a:gd name="T53" fmla="*/ 96 h 318"/>
                    <a:gd name="T54" fmla="*/ 936 w 1044"/>
                    <a:gd name="T55" fmla="*/ 84 h 318"/>
                    <a:gd name="T56" fmla="*/ 966 w 1044"/>
                    <a:gd name="T57" fmla="*/ 60 h 318"/>
                    <a:gd name="T58" fmla="*/ 1002 w 1044"/>
                    <a:gd name="T59" fmla="*/ 36 h 318"/>
                    <a:gd name="T60" fmla="*/ 1032 w 1044"/>
                    <a:gd name="T61" fmla="*/ 6 h 318"/>
                    <a:gd name="T62" fmla="*/ 1020 w 1044"/>
                    <a:gd name="T63" fmla="*/ 318 h 318"/>
                    <a:gd name="T64" fmla="*/ 990 w 1044"/>
                    <a:gd name="T65" fmla="*/ 318 h 318"/>
                    <a:gd name="T66" fmla="*/ 954 w 1044"/>
                    <a:gd name="T67" fmla="*/ 318 h 318"/>
                    <a:gd name="T68" fmla="*/ 924 w 1044"/>
                    <a:gd name="T69" fmla="*/ 318 h 318"/>
                    <a:gd name="T70" fmla="*/ 888 w 1044"/>
                    <a:gd name="T71" fmla="*/ 318 h 318"/>
                    <a:gd name="T72" fmla="*/ 858 w 1044"/>
                    <a:gd name="T73" fmla="*/ 318 h 318"/>
                    <a:gd name="T74" fmla="*/ 822 w 1044"/>
                    <a:gd name="T75" fmla="*/ 318 h 318"/>
                    <a:gd name="T76" fmla="*/ 786 w 1044"/>
                    <a:gd name="T77" fmla="*/ 318 h 318"/>
                    <a:gd name="T78" fmla="*/ 756 w 1044"/>
                    <a:gd name="T79" fmla="*/ 318 h 318"/>
                    <a:gd name="T80" fmla="*/ 720 w 1044"/>
                    <a:gd name="T81" fmla="*/ 318 h 318"/>
                    <a:gd name="T82" fmla="*/ 690 w 1044"/>
                    <a:gd name="T83" fmla="*/ 318 h 318"/>
                    <a:gd name="T84" fmla="*/ 654 w 1044"/>
                    <a:gd name="T85" fmla="*/ 318 h 318"/>
                    <a:gd name="T86" fmla="*/ 624 w 1044"/>
                    <a:gd name="T87" fmla="*/ 318 h 318"/>
                    <a:gd name="T88" fmla="*/ 588 w 1044"/>
                    <a:gd name="T89" fmla="*/ 318 h 318"/>
                    <a:gd name="T90" fmla="*/ 552 w 1044"/>
                    <a:gd name="T91" fmla="*/ 318 h 318"/>
                    <a:gd name="T92" fmla="*/ 522 w 1044"/>
                    <a:gd name="T93" fmla="*/ 318 h 318"/>
                    <a:gd name="T94" fmla="*/ 486 w 1044"/>
                    <a:gd name="T95" fmla="*/ 318 h 318"/>
                    <a:gd name="T96" fmla="*/ 456 w 1044"/>
                    <a:gd name="T97" fmla="*/ 318 h 318"/>
                    <a:gd name="T98" fmla="*/ 420 w 1044"/>
                    <a:gd name="T99" fmla="*/ 318 h 318"/>
                    <a:gd name="T100" fmla="*/ 390 w 1044"/>
                    <a:gd name="T101" fmla="*/ 318 h 318"/>
                    <a:gd name="T102" fmla="*/ 354 w 1044"/>
                    <a:gd name="T103" fmla="*/ 318 h 318"/>
                    <a:gd name="T104" fmla="*/ 318 w 1044"/>
                    <a:gd name="T105" fmla="*/ 318 h 318"/>
                    <a:gd name="T106" fmla="*/ 288 w 1044"/>
                    <a:gd name="T107" fmla="*/ 318 h 318"/>
                    <a:gd name="T108" fmla="*/ 252 w 1044"/>
                    <a:gd name="T109" fmla="*/ 318 h 318"/>
                    <a:gd name="T110" fmla="*/ 222 w 1044"/>
                    <a:gd name="T111" fmla="*/ 318 h 318"/>
                    <a:gd name="T112" fmla="*/ 186 w 1044"/>
                    <a:gd name="T113" fmla="*/ 318 h 318"/>
                    <a:gd name="T114" fmla="*/ 150 w 1044"/>
                    <a:gd name="T115" fmla="*/ 318 h 318"/>
                    <a:gd name="T116" fmla="*/ 120 w 1044"/>
                    <a:gd name="T117" fmla="*/ 318 h 318"/>
                    <a:gd name="T118" fmla="*/ 84 w 1044"/>
                    <a:gd name="T119" fmla="*/ 318 h 318"/>
                    <a:gd name="T120" fmla="*/ 54 w 1044"/>
                    <a:gd name="T121" fmla="*/ 318 h 318"/>
                    <a:gd name="T122" fmla="*/ 18 w 1044"/>
                    <a:gd name="T123" fmla="*/ 318 h 3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318"/>
                    <a:gd name="T188" fmla="*/ 1044 w 1044"/>
                    <a:gd name="T189" fmla="*/ 318 h 3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318">
                      <a:moveTo>
                        <a:pt x="0" y="318"/>
                      </a:moveTo>
                      <a:lnTo>
                        <a:pt x="0" y="306"/>
                      </a:lnTo>
                      <a:lnTo>
                        <a:pt x="6" y="306"/>
                      </a:lnTo>
                      <a:lnTo>
                        <a:pt x="12" y="306"/>
                      </a:lnTo>
                      <a:lnTo>
                        <a:pt x="18" y="306"/>
                      </a:lnTo>
                      <a:lnTo>
                        <a:pt x="24" y="306"/>
                      </a:lnTo>
                      <a:lnTo>
                        <a:pt x="30" y="306"/>
                      </a:lnTo>
                      <a:lnTo>
                        <a:pt x="30" y="312"/>
                      </a:lnTo>
                      <a:lnTo>
                        <a:pt x="36" y="312"/>
                      </a:lnTo>
                      <a:lnTo>
                        <a:pt x="42" y="312"/>
                      </a:lnTo>
                      <a:lnTo>
                        <a:pt x="48" y="312"/>
                      </a:lnTo>
                      <a:lnTo>
                        <a:pt x="54" y="312"/>
                      </a:lnTo>
                      <a:lnTo>
                        <a:pt x="60" y="312"/>
                      </a:lnTo>
                      <a:lnTo>
                        <a:pt x="66" y="312"/>
                      </a:lnTo>
                      <a:lnTo>
                        <a:pt x="72" y="312"/>
                      </a:lnTo>
                      <a:lnTo>
                        <a:pt x="78" y="312"/>
                      </a:lnTo>
                      <a:lnTo>
                        <a:pt x="84" y="312"/>
                      </a:lnTo>
                      <a:lnTo>
                        <a:pt x="90" y="312"/>
                      </a:lnTo>
                      <a:lnTo>
                        <a:pt x="96" y="312"/>
                      </a:lnTo>
                      <a:lnTo>
                        <a:pt x="102" y="312"/>
                      </a:lnTo>
                      <a:lnTo>
                        <a:pt x="108" y="312"/>
                      </a:lnTo>
                      <a:lnTo>
                        <a:pt x="114" y="312"/>
                      </a:lnTo>
                      <a:lnTo>
                        <a:pt x="120" y="312"/>
                      </a:lnTo>
                      <a:lnTo>
                        <a:pt x="126" y="312"/>
                      </a:lnTo>
                      <a:lnTo>
                        <a:pt x="132" y="312"/>
                      </a:lnTo>
                      <a:lnTo>
                        <a:pt x="138" y="312"/>
                      </a:lnTo>
                      <a:lnTo>
                        <a:pt x="138" y="306"/>
                      </a:lnTo>
                      <a:lnTo>
                        <a:pt x="144" y="306"/>
                      </a:lnTo>
                      <a:lnTo>
                        <a:pt x="150" y="306"/>
                      </a:lnTo>
                      <a:lnTo>
                        <a:pt x="156" y="306"/>
                      </a:lnTo>
                      <a:lnTo>
                        <a:pt x="162" y="306"/>
                      </a:lnTo>
                      <a:lnTo>
                        <a:pt x="168" y="306"/>
                      </a:lnTo>
                      <a:lnTo>
                        <a:pt x="174" y="306"/>
                      </a:lnTo>
                      <a:lnTo>
                        <a:pt x="180" y="306"/>
                      </a:lnTo>
                      <a:lnTo>
                        <a:pt x="186" y="306"/>
                      </a:lnTo>
                      <a:lnTo>
                        <a:pt x="192" y="306"/>
                      </a:lnTo>
                      <a:lnTo>
                        <a:pt x="198" y="306"/>
                      </a:lnTo>
                      <a:lnTo>
                        <a:pt x="204" y="300"/>
                      </a:lnTo>
                      <a:lnTo>
                        <a:pt x="210" y="300"/>
                      </a:lnTo>
                      <a:lnTo>
                        <a:pt x="216" y="300"/>
                      </a:lnTo>
                      <a:lnTo>
                        <a:pt x="222" y="300"/>
                      </a:lnTo>
                      <a:lnTo>
                        <a:pt x="228" y="300"/>
                      </a:lnTo>
                      <a:lnTo>
                        <a:pt x="234" y="300"/>
                      </a:lnTo>
                      <a:lnTo>
                        <a:pt x="240" y="300"/>
                      </a:lnTo>
                      <a:lnTo>
                        <a:pt x="240" y="294"/>
                      </a:lnTo>
                      <a:lnTo>
                        <a:pt x="246" y="294"/>
                      </a:lnTo>
                      <a:lnTo>
                        <a:pt x="252" y="294"/>
                      </a:lnTo>
                      <a:lnTo>
                        <a:pt x="258" y="294"/>
                      </a:lnTo>
                      <a:lnTo>
                        <a:pt x="264" y="294"/>
                      </a:lnTo>
                      <a:lnTo>
                        <a:pt x="270" y="294"/>
                      </a:lnTo>
                      <a:lnTo>
                        <a:pt x="270" y="288"/>
                      </a:lnTo>
                      <a:lnTo>
                        <a:pt x="276" y="288"/>
                      </a:lnTo>
                      <a:lnTo>
                        <a:pt x="282" y="288"/>
                      </a:lnTo>
                      <a:lnTo>
                        <a:pt x="288" y="288"/>
                      </a:lnTo>
                      <a:lnTo>
                        <a:pt x="294" y="288"/>
                      </a:lnTo>
                      <a:lnTo>
                        <a:pt x="300" y="288"/>
                      </a:lnTo>
                      <a:lnTo>
                        <a:pt x="300" y="282"/>
                      </a:lnTo>
                      <a:lnTo>
                        <a:pt x="306" y="282"/>
                      </a:lnTo>
                      <a:lnTo>
                        <a:pt x="312" y="282"/>
                      </a:lnTo>
                      <a:lnTo>
                        <a:pt x="318" y="282"/>
                      </a:lnTo>
                      <a:lnTo>
                        <a:pt x="324" y="282"/>
                      </a:lnTo>
                      <a:lnTo>
                        <a:pt x="324" y="276"/>
                      </a:lnTo>
                      <a:lnTo>
                        <a:pt x="330" y="276"/>
                      </a:lnTo>
                      <a:lnTo>
                        <a:pt x="336" y="276"/>
                      </a:lnTo>
                      <a:lnTo>
                        <a:pt x="342" y="276"/>
                      </a:lnTo>
                      <a:lnTo>
                        <a:pt x="348" y="276"/>
                      </a:lnTo>
                      <a:lnTo>
                        <a:pt x="348" y="270"/>
                      </a:lnTo>
                      <a:lnTo>
                        <a:pt x="354" y="270"/>
                      </a:lnTo>
                      <a:lnTo>
                        <a:pt x="360" y="270"/>
                      </a:lnTo>
                      <a:lnTo>
                        <a:pt x="366" y="270"/>
                      </a:lnTo>
                      <a:lnTo>
                        <a:pt x="366" y="264"/>
                      </a:lnTo>
                      <a:lnTo>
                        <a:pt x="372" y="264"/>
                      </a:lnTo>
                      <a:lnTo>
                        <a:pt x="378" y="264"/>
                      </a:lnTo>
                      <a:lnTo>
                        <a:pt x="384" y="264"/>
                      </a:lnTo>
                      <a:lnTo>
                        <a:pt x="390" y="264"/>
                      </a:lnTo>
                      <a:lnTo>
                        <a:pt x="390" y="258"/>
                      </a:lnTo>
                      <a:lnTo>
                        <a:pt x="396" y="258"/>
                      </a:lnTo>
                      <a:lnTo>
                        <a:pt x="402" y="258"/>
                      </a:lnTo>
                      <a:lnTo>
                        <a:pt x="408" y="258"/>
                      </a:lnTo>
                      <a:lnTo>
                        <a:pt x="408" y="252"/>
                      </a:lnTo>
                      <a:lnTo>
                        <a:pt x="414" y="252"/>
                      </a:lnTo>
                      <a:lnTo>
                        <a:pt x="420" y="252"/>
                      </a:lnTo>
                      <a:lnTo>
                        <a:pt x="426" y="252"/>
                      </a:lnTo>
                      <a:lnTo>
                        <a:pt x="432" y="246"/>
                      </a:lnTo>
                      <a:lnTo>
                        <a:pt x="438" y="246"/>
                      </a:lnTo>
                      <a:lnTo>
                        <a:pt x="444" y="246"/>
                      </a:lnTo>
                      <a:lnTo>
                        <a:pt x="450" y="240"/>
                      </a:lnTo>
                      <a:lnTo>
                        <a:pt x="456" y="240"/>
                      </a:lnTo>
                      <a:lnTo>
                        <a:pt x="462" y="240"/>
                      </a:lnTo>
                      <a:lnTo>
                        <a:pt x="468" y="234"/>
                      </a:lnTo>
                      <a:lnTo>
                        <a:pt x="474" y="234"/>
                      </a:lnTo>
                      <a:lnTo>
                        <a:pt x="480" y="234"/>
                      </a:lnTo>
                      <a:lnTo>
                        <a:pt x="486" y="228"/>
                      </a:lnTo>
                      <a:lnTo>
                        <a:pt x="492" y="228"/>
                      </a:lnTo>
                      <a:lnTo>
                        <a:pt x="498" y="228"/>
                      </a:lnTo>
                      <a:lnTo>
                        <a:pt x="498" y="222"/>
                      </a:lnTo>
                      <a:lnTo>
                        <a:pt x="504" y="222"/>
                      </a:lnTo>
                      <a:lnTo>
                        <a:pt x="510" y="222"/>
                      </a:lnTo>
                      <a:lnTo>
                        <a:pt x="516" y="222"/>
                      </a:lnTo>
                      <a:lnTo>
                        <a:pt x="516" y="216"/>
                      </a:lnTo>
                      <a:lnTo>
                        <a:pt x="522" y="216"/>
                      </a:lnTo>
                      <a:lnTo>
                        <a:pt x="528" y="216"/>
                      </a:lnTo>
                      <a:lnTo>
                        <a:pt x="534" y="210"/>
                      </a:lnTo>
                      <a:lnTo>
                        <a:pt x="540" y="210"/>
                      </a:lnTo>
                      <a:lnTo>
                        <a:pt x="546" y="210"/>
                      </a:lnTo>
                      <a:lnTo>
                        <a:pt x="546" y="204"/>
                      </a:lnTo>
                      <a:lnTo>
                        <a:pt x="552" y="204"/>
                      </a:lnTo>
                      <a:lnTo>
                        <a:pt x="558" y="204"/>
                      </a:lnTo>
                      <a:lnTo>
                        <a:pt x="558" y="198"/>
                      </a:lnTo>
                      <a:lnTo>
                        <a:pt x="564" y="198"/>
                      </a:lnTo>
                      <a:lnTo>
                        <a:pt x="570" y="198"/>
                      </a:lnTo>
                      <a:lnTo>
                        <a:pt x="576" y="192"/>
                      </a:lnTo>
                      <a:lnTo>
                        <a:pt x="582" y="192"/>
                      </a:lnTo>
                      <a:lnTo>
                        <a:pt x="588" y="192"/>
                      </a:lnTo>
                      <a:lnTo>
                        <a:pt x="588" y="186"/>
                      </a:lnTo>
                      <a:lnTo>
                        <a:pt x="594" y="186"/>
                      </a:lnTo>
                      <a:lnTo>
                        <a:pt x="600" y="186"/>
                      </a:lnTo>
                      <a:lnTo>
                        <a:pt x="600" y="180"/>
                      </a:lnTo>
                      <a:lnTo>
                        <a:pt x="606" y="180"/>
                      </a:lnTo>
                      <a:lnTo>
                        <a:pt x="612" y="174"/>
                      </a:lnTo>
                      <a:lnTo>
                        <a:pt x="618" y="174"/>
                      </a:lnTo>
                      <a:lnTo>
                        <a:pt x="624" y="174"/>
                      </a:lnTo>
                      <a:lnTo>
                        <a:pt x="624" y="168"/>
                      </a:lnTo>
                      <a:lnTo>
                        <a:pt x="630" y="168"/>
                      </a:lnTo>
                      <a:lnTo>
                        <a:pt x="636" y="168"/>
                      </a:lnTo>
                      <a:lnTo>
                        <a:pt x="636" y="162"/>
                      </a:lnTo>
                      <a:lnTo>
                        <a:pt x="642" y="162"/>
                      </a:lnTo>
                      <a:lnTo>
                        <a:pt x="648" y="156"/>
                      </a:lnTo>
                      <a:lnTo>
                        <a:pt x="654" y="156"/>
                      </a:lnTo>
                      <a:lnTo>
                        <a:pt x="660" y="150"/>
                      </a:lnTo>
                      <a:lnTo>
                        <a:pt x="666" y="150"/>
                      </a:lnTo>
                      <a:lnTo>
                        <a:pt x="672" y="144"/>
                      </a:lnTo>
                      <a:lnTo>
                        <a:pt x="678" y="144"/>
                      </a:lnTo>
                      <a:lnTo>
                        <a:pt x="684" y="138"/>
                      </a:lnTo>
                      <a:lnTo>
                        <a:pt x="690" y="138"/>
                      </a:lnTo>
                      <a:lnTo>
                        <a:pt x="696" y="132"/>
                      </a:lnTo>
                      <a:lnTo>
                        <a:pt x="702" y="132"/>
                      </a:lnTo>
                      <a:lnTo>
                        <a:pt x="708" y="132"/>
                      </a:lnTo>
                      <a:lnTo>
                        <a:pt x="708" y="126"/>
                      </a:lnTo>
                      <a:lnTo>
                        <a:pt x="714" y="126"/>
                      </a:lnTo>
                      <a:lnTo>
                        <a:pt x="720" y="126"/>
                      </a:lnTo>
                      <a:lnTo>
                        <a:pt x="720" y="120"/>
                      </a:lnTo>
                      <a:lnTo>
                        <a:pt x="726" y="120"/>
                      </a:lnTo>
                      <a:lnTo>
                        <a:pt x="732" y="120"/>
                      </a:lnTo>
                      <a:lnTo>
                        <a:pt x="738" y="114"/>
                      </a:lnTo>
                      <a:lnTo>
                        <a:pt x="744" y="114"/>
                      </a:lnTo>
                      <a:lnTo>
                        <a:pt x="750" y="114"/>
                      </a:lnTo>
                      <a:lnTo>
                        <a:pt x="756" y="108"/>
                      </a:lnTo>
                      <a:lnTo>
                        <a:pt x="762" y="108"/>
                      </a:lnTo>
                      <a:lnTo>
                        <a:pt x="768" y="108"/>
                      </a:lnTo>
                      <a:lnTo>
                        <a:pt x="774" y="108"/>
                      </a:lnTo>
                      <a:lnTo>
                        <a:pt x="774" y="102"/>
                      </a:lnTo>
                      <a:lnTo>
                        <a:pt x="780" y="102"/>
                      </a:lnTo>
                      <a:lnTo>
                        <a:pt x="786" y="102"/>
                      </a:lnTo>
                      <a:lnTo>
                        <a:pt x="792" y="102"/>
                      </a:lnTo>
                      <a:lnTo>
                        <a:pt x="798" y="102"/>
                      </a:lnTo>
                      <a:lnTo>
                        <a:pt x="804" y="102"/>
                      </a:lnTo>
                      <a:lnTo>
                        <a:pt x="804" y="96"/>
                      </a:lnTo>
                      <a:lnTo>
                        <a:pt x="810" y="96"/>
                      </a:lnTo>
                      <a:lnTo>
                        <a:pt x="816" y="96"/>
                      </a:lnTo>
                      <a:lnTo>
                        <a:pt x="822" y="96"/>
                      </a:lnTo>
                      <a:lnTo>
                        <a:pt x="828" y="96"/>
                      </a:lnTo>
                      <a:lnTo>
                        <a:pt x="834" y="96"/>
                      </a:lnTo>
                      <a:lnTo>
                        <a:pt x="840" y="96"/>
                      </a:lnTo>
                      <a:lnTo>
                        <a:pt x="846" y="96"/>
                      </a:lnTo>
                      <a:lnTo>
                        <a:pt x="852" y="96"/>
                      </a:lnTo>
                      <a:lnTo>
                        <a:pt x="858" y="96"/>
                      </a:lnTo>
                      <a:lnTo>
                        <a:pt x="864" y="96"/>
                      </a:lnTo>
                      <a:lnTo>
                        <a:pt x="870" y="96"/>
                      </a:lnTo>
                      <a:lnTo>
                        <a:pt x="876" y="96"/>
                      </a:lnTo>
                      <a:lnTo>
                        <a:pt x="882" y="96"/>
                      </a:lnTo>
                      <a:lnTo>
                        <a:pt x="888" y="96"/>
                      </a:lnTo>
                      <a:lnTo>
                        <a:pt x="894" y="96"/>
                      </a:lnTo>
                      <a:lnTo>
                        <a:pt x="900" y="96"/>
                      </a:lnTo>
                      <a:lnTo>
                        <a:pt x="906" y="96"/>
                      </a:lnTo>
                      <a:lnTo>
                        <a:pt x="906" y="90"/>
                      </a:lnTo>
                      <a:lnTo>
                        <a:pt x="912" y="90"/>
                      </a:lnTo>
                      <a:lnTo>
                        <a:pt x="918" y="90"/>
                      </a:lnTo>
                      <a:lnTo>
                        <a:pt x="924" y="90"/>
                      </a:lnTo>
                      <a:lnTo>
                        <a:pt x="924" y="84"/>
                      </a:lnTo>
                      <a:lnTo>
                        <a:pt x="930" y="84"/>
                      </a:lnTo>
                      <a:lnTo>
                        <a:pt x="936" y="84"/>
                      </a:lnTo>
                      <a:lnTo>
                        <a:pt x="936" y="78"/>
                      </a:lnTo>
                      <a:lnTo>
                        <a:pt x="942" y="78"/>
                      </a:lnTo>
                      <a:lnTo>
                        <a:pt x="948" y="78"/>
                      </a:lnTo>
                      <a:lnTo>
                        <a:pt x="948" y="72"/>
                      </a:lnTo>
                      <a:lnTo>
                        <a:pt x="954" y="72"/>
                      </a:lnTo>
                      <a:lnTo>
                        <a:pt x="954" y="66"/>
                      </a:lnTo>
                      <a:lnTo>
                        <a:pt x="960" y="66"/>
                      </a:lnTo>
                      <a:lnTo>
                        <a:pt x="966" y="60"/>
                      </a:lnTo>
                      <a:lnTo>
                        <a:pt x="972" y="60"/>
                      </a:lnTo>
                      <a:lnTo>
                        <a:pt x="972" y="54"/>
                      </a:lnTo>
                      <a:lnTo>
                        <a:pt x="978" y="54"/>
                      </a:lnTo>
                      <a:lnTo>
                        <a:pt x="978" y="48"/>
                      </a:lnTo>
                      <a:lnTo>
                        <a:pt x="984" y="48"/>
                      </a:lnTo>
                      <a:lnTo>
                        <a:pt x="990" y="42"/>
                      </a:lnTo>
                      <a:lnTo>
                        <a:pt x="996" y="36"/>
                      </a:lnTo>
                      <a:lnTo>
                        <a:pt x="1002" y="36"/>
                      </a:lnTo>
                      <a:lnTo>
                        <a:pt x="1002" y="30"/>
                      </a:lnTo>
                      <a:lnTo>
                        <a:pt x="1008" y="30"/>
                      </a:lnTo>
                      <a:lnTo>
                        <a:pt x="1008" y="24"/>
                      </a:lnTo>
                      <a:lnTo>
                        <a:pt x="1014" y="24"/>
                      </a:lnTo>
                      <a:lnTo>
                        <a:pt x="1014" y="18"/>
                      </a:lnTo>
                      <a:lnTo>
                        <a:pt x="1020" y="18"/>
                      </a:lnTo>
                      <a:lnTo>
                        <a:pt x="1020" y="12"/>
                      </a:lnTo>
                      <a:lnTo>
                        <a:pt x="1026" y="12"/>
                      </a:lnTo>
                      <a:lnTo>
                        <a:pt x="1032" y="6"/>
                      </a:lnTo>
                      <a:lnTo>
                        <a:pt x="1038" y="6"/>
                      </a:lnTo>
                      <a:lnTo>
                        <a:pt x="1038" y="0"/>
                      </a:lnTo>
                      <a:lnTo>
                        <a:pt x="1044" y="0"/>
                      </a:lnTo>
                      <a:lnTo>
                        <a:pt x="1044" y="318"/>
                      </a:lnTo>
                      <a:lnTo>
                        <a:pt x="1038" y="318"/>
                      </a:lnTo>
                      <a:lnTo>
                        <a:pt x="1032" y="318"/>
                      </a:lnTo>
                      <a:lnTo>
                        <a:pt x="1026" y="318"/>
                      </a:lnTo>
                      <a:lnTo>
                        <a:pt x="1020" y="318"/>
                      </a:lnTo>
                      <a:lnTo>
                        <a:pt x="1014" y="318"/>
                      </a:lnTo>
                      <a:lnTo>
                        <a:pt x="1008" y="318"/>
                      </a:lnTo>
                      <a:lnTo>
                        <a:pt x="1002" y="318"/>
                      </a:lnTo>
                      <a:lnTo>
                        <a:pt x="996" y="318"/>
                      </a:lnTo>
                      <a:lnTo>
                        <a:pt x="990" y="318"/>
                      </a:lnTo>
                      <a:lnTo>
                        <a:pt x="984" y="318"/>
                      </a:lnTo>
                      <a:lnTo>
                        <a:pt x="978" y="318"/>
                      </a:lnTo>
                      <a:lnTo>
                        <a:pt x="972" y="318"/>
                      </a:lnTo>
                      <a:lnTo>
                        <a:pt x="966" y="318"/>
                      </a:lnTo>
                      <a:lnTo>
                        <a:pt x="960" y="318"/>
                      </a:lnTo>
                      <a:lnTo>
                        <a:pt x="954" y="318"/>
                      </a:lnTo>
                      <a:lnTo>
                        <a:pt x="948" y="318"/>
                      </a:lnTo>
                      <a:lnTo>
                        <a:pt x="942" y="318"/>
                      </a:lnTo>
                      <a:lnTo>
                        <a:pt x="936" y="318"/>
                      </a:lnTo>
                      <a:lnTo>
                        <a:pt x="930" y="318"/>
                      </a:lnTo>
                      <a:lnTo>
                        <a:pt x="924" y="318"/>
                      </a:lnTo>
                      <a:lnTo>
                        <a:pt x="918" y="318"/>
                      </a:lnTo>
                      <a:lnTo>
                        <a:pt x="912" y="318"/>
                      </a:lnTo>
                      <a:lnTo>
                        <a:pt x="906" y="318"/>
                      </a:lnTo>
                      <a:lnTo>
                        <a:pt x="900" y="318"/>
                      </a:lnTo>
                      <a:lnTo>
                        <a:pt x="894" y="318"/>
                      </a:lnTo>
                      <a:lnTo>
                        <a:pt x="888" y="318"/>
                      </a:lnTo>
                      <a:lnTo>
                        <a:pt x="882" y="318"/>
                      </a:lnTo>
                      <a:lnTo>
                        <a:pt x="876" y="318"/>
                      </a:lnTo>
                      <a:lnTo>
                        <a:pt x="870" y="318"/>
                      </a:lnTo>
                      <a:lnTo>
                        <a:pt x="864" y="318"/>
                      </a:lnTo>
                      <a:lnTo>
                        <a:pt x="858" y="318"/>
                      </a:lnTo>
                      <a:lnTo>
                        <a:pt x="852" y="318"/>
                      </a:lnTo>
                      <a:lnTo>
                        <a:pt x="846" y="318"/>
                      </a:lnTo>
                      <a:lnTo>
                        <a:pt x="840" y="318"/>
                      </a:lnTo>
                      <a:lnTo>
                        <a:pt x="834" y="318"/>
                      </a:lnTo>
                      <a:lnTo>
                        <a:pt x="828" y="318"/>
                      </a:lnTo>
                      <a:lnTo>
                        <a:pt x="822" y="318"/>
                      </a:lnTo>
                      <a:lnTo>
                        <a:pt x="816" y="318"/>
                      </a:lnTo>
                      <a:lnTo>
                        <a:pt x="810" y="318"/>
                      </a:lnTo>
                      <a:lnTo>
                        <a:pt x="804" y="318"/>
                      </a:lnTo>
                      <a:lnTo>
                        <a:pt x="798" y="318"/>
                      </a:lnTo>
                      <a:lnTo>
                        <a:pt x="792" y="318"/>
                      </a:lnTo>
                      <a:lnTo>
                        <a:pt x="786" y="318"/>
                      </a:lnTo>
                      <a:lnTo>
                        <a:pt x="780" y="318"/>
                      </a:lnTo>
                      <a:lnTo>
                        <a:pt x="774" y="318"/>
                      </a:lnTo>
                      <a:lnTo>
                        <a:pt x="768" y="318"/>
                      </a:lnTo>
                      <a:lnTo>
                        <a:pt x="762" y="318"/>
                      </a:lnTo>
                      <a:lnTo>
                        <a:pt x="756" y="318"/>
                      </a:lnTo>
                      <a:lnTo>
                        <a:pt x="750" y="318"/>
                      </a:lnTo>
                      <a:lnTo>
                        <a:pt x="744" y="318"/>
                      </a:lnTo>
                      <a:lnTo>
                        <a:pt x="738" y="318"/>
                      </a:lnTo>
                      <a:lnTo>
                        <a:pt x="732" y="318"/>
                      </a:lnTo>
                      <a:lnTo>
                        <a:pt x="726" y="318"/>
                      </a:lnTo>
                      <a:lnTo>
                        <a:pt x="720" y="318"/>
                      </a:lnTo>
                      <a:lnTo>
                        <a:pt x="714" y="318"/>
                      </a:lnTo>
                      <a:lnTo>
                        <a:pt x="708" y="318"/>
                      </a:lnTo>
                      <a:lnTo>
                        <a:pt x="702" y="318"/>
                      </a:lnTo>
                      <a:lnTo>
                        <a:pt x="696" y="318"/>
                      </a:lnTo>
                      <a:lnTo>
                        <a:pt x="690" y="318"/>
                      </a:lnTo>
                      <a:lnTo>
                        <a:pt x="684" y="318"/>
                      </a:lnTo>
                      <a:lnTo>
                        <a:pt x="678" y="318"/>
                      </a:lnTo>
                      <a:lnTo>
                        <a:pt x="672" y="318"/>
                      </a:lnTo>
                      <a:lnTo>
                        <a:pt x="666" y="318"/>
                      </a:lnTo>
                      <a:lnTo>
                        <a:pt x="660" y="318"/>
                      </a:lnTo>
                      <a:lnTo>
                        <a:pt x="654" y="318"/>
                      </a:lnTo>
                      <a:lnTo>
                        <a:pt x="648" y="318"/>
                      </a:lnTo>
                      <a:lnTo>
                        <a:pt x="642" y="318"/>
                      </a:lnTo>
                      <a:lnTo>
                        <a:pt x="636" y="318"/>
                      </a:lnTo>
                      <a:lnTo>
                        <a:pt x="630" y="318"/>
                      </a:lnTo>
                      <a:lnTo>
                        <a:pt x="624" y="318"/>
                      </a:lnTo>
                      <a:lnTo>
                        <a:pt x="618" y="318"/>
                      </a:lnTo>
                      <a:lnTo>
                        <a:pt x="612" y="318"/>
                      </a:lnTo>
                      <a:lnTo>
                        <a:pt x="606" y="318"/>
                      </a:lnTo>
                      <a:lnTo>
                        <a:pt x="600" y="318"/>
                      </a:lnTo>
                      <a:lnTo>
                        <a:pt x="594" y="318"/>
                      </a:lnTo>
                      <a:lnTo>
                        <a:pt x="588" y="318"/>
                      </a:lnTo>
                      <a:lnTo>
                        <a:pt x="582" y="318"/>
                      </a:lnTo>
                      <a:lnTo>
                        <a:pt x="576" y="318"/>
                      </a:lnTo>
                      <a:lnTo>
                        <a:pt x="570" y="318"/>
                      </a:lnTo>
                      <a:lnTo>
                        <a:pt x="564" y="318"/>
                      </a:lnTo>
                      <a:lnTo>
                        <a:pt x="558" y="318"/>
                      </a:lnTo>
                      <a:lnTo>
                        <a:pt x="552" y="318"/>
                      </a:lnTo>
                      <a:lnTo>
                        <a:pt x="546" y="318"/>
                      </a:lnTo>
                      <a:lnTo>
                        <a:pt x="540" y="318"/>
                      </a:lnTo>
                      <a:lnTo>
                        <a:pt x="534" y="318"/>
                      </a:lnTo>
                      <a:lnTo>
                        <a:pt x="528" y="318"/>
                      </a:lnTo>
                      <a:lnTo>
                        <a:pt x="522" y="318"/>
                      </a:lnTo>
                      <a:lnTo>
                        <a:pt x="516" y="318"/>
                      </a:lnTo>
                      <a:lnTo>
                        <a:pt x="510" y="318"/>
                      </a:lnTo>
                      <a:lnTo>
                        <a:pt x="504" y="318"/>
                      </a:lnTo>
                      <a:lnTo>
                        <a:pt x="498" y="318"/>
                      </a:lnTo>
                      <a:lnTo>
                        <a:pt x="492" y="318"/>
                      </a:lnTo>
                      <a:lnTo>
                        <a:pt x="486" y="318"/>
                      </a:lnTo>
                      <a:lnTo>
                        <a:pt x="480" y="318"/>
                      </a:lnTo>
                      <a:lnTo>
                        <a:pt x="474" y="318"/>
                      </a:lnTo>
                      <a:lnTo>
                        <a:pt x="468" y="318"/>
                      </a:lnTo>
                      <a:lnTo>
                        <a:pt x="462" y="318"/>
                      </a:lnTo>
                      <a:lnTo>
                        <a:pt x="456" y="318"/>
                      </a:lnTo>
                      <a:lnTo>
                        <a:pt x="450" y="318"/>
                      </a:lnTo>
                      <a:lnTo>
                        <a:pt x="444" y="318"/>
                      </a:lnTo>
                      <a:lnTo>
                        <a:pt x="438" y="318"/>
                      </a:lnTo>
                      <a:lnTo>
                        <a:pt x="432" y="318"/>
                      </a:lnTo>
                      <a:lnTo>
                        <a:pt x="426" y="318"/>
                      </a:lnTo>
                      <a:lnTo>
                        <a:pt x="420" y="318"/>
                      </a:lnTo>
                      <a:lnTo>
                        <a:pt x="414" y="318"/>
                      </a:lnTo>
                      <a:lnTo>
                        <a:pt x="408" y="318"/>
                      </a:lnTo>
                      <a:lnTo>
                        <a:pt x="402" y="318"/>
                      </a:lnTo>
                      <a:lnTo>
                        <a:pt x="396" y="318"/>
                      </a:lnTo>
                      <a:lnTo>
                        <a:pt x="390" y="318"/>
                      </a:lnTo>
                      <a:lnTo>
                        <a:pt x="384" y="318"/>
                      </a:lnTo>
                      <a:lnTo>
                        <a:pt x="378" y="318"/>
                      </a:lnTo>
                      <a:lnTo>
                        <a:pt x="372" y="318"/>
                      </a:lnTo>
                      <a:lnTo>
                        <a:pt x="366" y="318"/>
                      </a:lnTo>
                      <a:lnTo>
                        <a:pt x="360" y="318"/>
                      </a:lnTo>
                      <a:lnTo>
                        <a:pt x="354" y="318"/>
                      </a:lnTo>
                      <a:lnTo>
                        <a:pt x="348" y="318"/>
                      </a:lnTo>
                      <a:lnTo>
                        <a:pt x="342" y="318"/>
                      </a:lnTo>
                      <a:lnTo>
                        <a:pt x="336" y="318"/>
                      </a:lnTo>
                      <a:lnTo>
                        <a:pt x="330" y="318"/>
                      </a:lnTo>
                      <a:lnTo>
                        <a:pt x="324" y="318"/>
                      </a:lnTo>
                      <a:lnTo>
                        <a:pt x="318" y="318"/>
                      </a:lnTo>
                      <a:lnTo>
                        <a:pt x="312" y="318"/>
                      </a:lnTo>
                      <a:lnTo>
                        <a:pt x="306" y="318"/>
                      </a:lnTo>
                      <a:lnTo>
                        <a:pt x="300" y="318"/>
                      </a:lnTo>
                      <a:lnTo>
                        <a:pt x="294" y="318"/>
                      </a:lnTo>
                      <a:lnTo>
                        <a:pt x="288" y="318"/>
                      </a:lnTo>
                      <a:lnTo>
                        <a:pt x="282" y="318"/>
                      </a:lnTo>
                      <a:lnTo>
                        <a:pt x="276" y="318"/>
                      </a:lnTo>
                      <a:lnTo>
                        <a:pt x="270" y="318"/>
                      </a:lnTo>
                      <a:lnTo>
                        <a:pt x="264" y="318"/>
                      </a:lnTo>
                      <a:lnTo>
                        <a:pt x="258" y="318"/>
                      </a:lnTo>
                      <a:lnTo>
                        <a:pt x="252" y="318"/>
                      </a:lnTo>
                      <a:lnTo>
                        <a:pt x="246" y="318"/>
                      </a:lnTo>
                      <a:lnTo>
                        <a:pt x="240" y="318"/>
                      </a:lnTo>
                      <a:lnTo>
                        <a:pt x="234" y="318"/>
                      </a:lnTo>
                      <a:lnTo>
                        <a:pt x="228" y="318"/>
                      </a:lnTo>
                      <a:lnTo>
                        <a:pt x="222" y="318"/>
                      </a:lnTo>
                      <a:lnTo>
                        <a:pt x="216" y="318"/>
                      </a:lnTo>
                      <a:lnTo>
                        <a:pt x="210" y="318"/>
                      </a:lnTo>
                      <a:lnTo>
                        <a:pt x="204" y="318"/>
                      </a:lnTo>
                      <a:lnTo>
                        <a:pt x="198" y="318"/>
                      </a:lnTo>
                      <a:lnTo>
                        <a:pt x="192" y="318"/>
                      </a:lnTo>
                      <a:lnTo>
                        <a:pt x="186" y="318"/>
                      </a:lnTo>
                      <a:lnTo>
                        <a:pt x="180" y="318"/>
                      </a:lnTo>
                      <a:lnTo>
                        <a:pt x="174" y="318"/>
                      </a:lnTo>
                      <a:lnTo>
                        <a:pt x="168" y="318"/>
                      </a:lnTo>
                      <a:lnTo>
                        <a:pt x="162" y="318"/>
                      </a:lnTo>
                      <a:lnTo>
                        <a:pt x="156" y="318"/>
                      </a:lnTo>
                      <a:lnTo>
                        <a:pt x="150" y="318"/>
                      </a:lnTo>
                      <a:lnTo>
                        <a:pt x="144" y="318"/>
                      </a:lnTo>
                      <a:lnTo>
                        <a:pt x="138" y="318"/>
                      </a:lnTo>
                      <a:lnTo>
                        <a:pt x="132" y="318"/>
                      </a:lnTo>
                      <a:lnTo>
                        <a:pt x="126" y="318"/>
                      </a:lnTo>
                      <a:lnTo>
                        <a:pt x="120" y="318"/>
                      </a:lnTo>
                      <a:lnTo>
                        <a:pt x="114" y="318"/>
                      </a:lnTo>
                      <a:lnTo>
                        <a:pt x="108" y="318"/>
                      </a:lnTo>
                      <a:lnTo>
                        <a:pt x="102" y="318"/>
                      </a:lnTo>
                      <a:lnTo>
                        <a:pt x="96" y="318"/>
                      </a:lnTo>
                      <a:lnTo>
                        <a:pt x="90" y="318"/>
                      </a:lnTo>
                      <a:lnTo>
                        <a:pt x="84" y="318"/>
                      </a:lnTo>
                      <a:lnTo>
                        <a:pt x="78" y="318"/>
                      </a:lnTo>
                      <a:lnTo>
                        <a:pt x="72" y="318"/>
                      </a:lnTo>
                      <a:lnTo>
                        <a:pt x="66" y="318"/>
                      </a:lnTo>
                      <a:lnTo>
                        <a:pt x="60" y="318"/>
                      </a:lnTo>
                      <a:lnTo>
                        <a:pt x="54" y="318"/>
                      </a:lnTo>
                      <a:lnTo>
                        <a:pt x="48" y="318"/>
                      </a:lnTo>
                      <a:lnTo>
                        <a:pt x="42" y="318"/>
                      </a:lnTo>
                      <a:lnTo>
                        <a:pt x="36" y="318"/>
                      </a:lnTo>
                      <a:lnTo>
                        <a:pt x="30" y="318"/>
                      </a:lnTo>
                      <a:lnTo>
                        <a:pt x="24" y="318"/>
                      </a:lnTo>
                      <a:lnTo>
                        <a:pt x="18" y="318"/>
                      </a:lnTo>
                      <a:lnTo>
                        <a:pt x="12" y="318"/>
                      </a:lnTo>
                      <a:lnTo>
                        <a:pt x="6" y="318"/>
                      </a:lnTo>
                      <a:lnTo>
                        <a:pt x="0" y="318"/>
                      </a:lnTo>
                      <a:close/>
                    </a:path>
                  </a:pathLst>
                </a:custGeom>
                <a:solidFill>
                  <a:schemeClr val="hlink"/>
                </a:solidFill>
                <a:ln w="9525">
                  <a:noFill/>
                  <a:round/>
                  <a:headEnd/>
                  <a:tailEnd/>
                </a:ln>
              </p:spPr>
              <p:txBody>
                <a:bodyPr/>
                <a:lstStyle/>
                <a:p>
                  <a:endParaRPr lang="pt-BR"/>
                </a:p>
              </p:txBody>
            </p:sp>
            <p:sp>
              <p:nvSpPr>
                <p:cNvPr id="67689" name="Freeform 50"/>
                <p:cNvSpPr>
                  <a:spLocks/>
                </p:cNvSpPr>
                <p:nvPr/>
              </p:nvSpPr>
              <p:spPr bwMode="auto">
                <a:xfrm>
                  <a:off x="1225" y="2714"/>
                  <a:ext cx="1044" cy="594"/>
                </a:xfrm>
                <a:custGeom>
                  <a:avLst/>
                  <a:gdLst>
                    <a:gd name="T0" fmla="*/ 30 w 1044"/>
                    <a:gd name="T1" fmla="*/ 594 h 594"/>
                    <a:gd name="T2" fmla="*/ 60 w 1044"/>
                    <a:gd name="T3" fmla="*/ 594 h 594"/>
                    <a:gd name="T4" fmla="*/ 96 w 1044"/>
                    <a:gd name="T5" fmla="*/ 594 h 594"/>
                    <a:gd name="T6" fmla="*/ 132 w 1044"/>
                    <a:gd name="T7" fmla="*/ 594 h 594"/>
                    <a:gd name="T8" fmla="*/ 162 w 1044"/>
                    <a:gd name="T9" fmla="*/ 588 h 594"/>
                    <a:gd name="T10" fmla="*/ 198 w 1044"/>
                    <a:gd name="T11" fmla="*/ 588 h 594"/>
                    <a:gd name="T12" fmla="*/ 228 w 1044"/>
                    <a:gd name="T13" fmla="*/ 582 h 594"/>
                    <a:gd name="T14" fmla="*/ 264 w 1044"/>
                    <a:gd name="T15" fmla="*/ 576 h 594"/>
                    <a:gd name="T16" fmla="*/ 300 w 1044"/>
                    <a:gd name="T17" fmla="*/ 564 h 594"/>
                    <a:gd name="T18" fmla="*/ 330 w 1044"/>
                    <a:gd name="T19" fmla="*/ 558 h 594"/>
                    <a:gd name="T20" fmla="*/ 366 w 1044"/>
                    <a:gd name="T21" fmla="*/ 552 h 594"/>
                    <a:gd name="T22" fmla="*/ 396 w 1044"/>
                    <a:gd name="T23" fmla="*/ 540 h 594"/>
                    <a:gd name="T24" fmla="*/ 432 w 1044"/>
                    <a:gd name="T25" fmla="*/ 528 h 594"/>
                    <a:gd name="T26" fmla="*/ 462 w 1044"/>
                    <a:gd name="T27" fmla="*/ 522 h 594"/>
                    <a:gd name="T28" fmla="*/ 498 w 1044"/>
                    <a:gd name="T29" fmla="*/ 504 h 594"/>
                    <a:gd name="T30" fmla="*/ 534 w 1044"/>
                    <a:gd name="T31" fmla="*/ 486 h 594"/>
                    <a:gd name="T32" fmla="*/ 564 w 1044"/>
                    <a:gd name="T33" fmla="*/ 462 h 594"/>
                    <a:gd name="T34" fmla="*/ 600 w 1044"/>
                    <a:gd name="T35" fmla="*/ 438 h 594"/>
                    <a:gd name="T36" fmla="*/ 630 w 1044"/>
                    <a:gd name="T37" fmla="*/ 408 h 594"/>
                    <a:gd name="T38" fmla="*/ 666 w 1044"/>
                    <a:gd name="T39" fmla="*/ 378 h 594"/>
                    <a:gd name="T40" fmla="*/ 696 w 1044"/>
                    <a:gd name="T41" fmla="*/ 348 h 594"/>
                    <a:gd name="T42" fmla="*/ 732 w 1044"/>
                    <a:gd name="T43" fmla="*/ 318 h 594"/>
                    <a:gd name="T44" fmla="*/ 768 w 1044"/>
                    <a:gd name="T45" fmla="*/ 294 h 594"/>
                    <a:gd name="T46" fmla="*/ 798 w 1044"/>
                    <a:gd name="T47" fmla="*/ 276 h 594"/>
                    <a:gd name="T48" fmla="*/ 834 w 1044"/>
                    <a:gd name="T49" fmla="*/ 258 h 594"/>
                    <a:gd name="T50" fmla="*/ 864 w 1044"/>
                    <a:gd name="T51" fmla="*/ 246 h 594"/>
                    <a:gd name="T52" fmla="*/ 900 w 1044"/>
                    <a:gd name="T53" fmla="*/ 228 h 594"/>
                    <a:gd name="T54" fmla="*/ 936 w 1044"/>
                    <a:gd name="T55" fmla="*/ 192 h 594"/>
                    <a:gd name="T56" fmla="*/ 966 w 1044"/>
                    <a:gd name="T57" fmla="*/ 144 h 594"/>
                    <a:gd name="T58" fmla="*/ 1002 w 1044"/>
                    <a:gd name="T59" fmla="*/ 84 h 594"/>
                    <a:gd name="T60" fmla="*/ 1032 w 1044"/>
                    <a:gd name="T61" fmla="*/ 24 h 594"/>
                    <a:gd name="T62" fmla="*/ 1020 w 1044"/>
                    <a:gd name="T63" fmla="*/ 294 h 594"/>
                    <a:gd name="T64" fmla="*/ 990 w 1044"/>
                    <a:gd name="T65" fmla="*/ 324 h 594"/>
                    <a:gd name="T66" fmla="*/ 954 w 1044"/>
                    <a:gd name="T67" fmla="*/ 348 h 594"/>
                    <a:gd name="T68" fmla="*/ 924 w 1044"/>
                    <a:gd name="T69" fmla="*/ 372 h 594"/>
                    <a:gd name="T70" fmla="*/ 888 w 1044"/>
                    <a:gd name="T71" fmla="*/ 378 h 594"/>
                    <a:gd name="T72" fmla="*/ 858 w 1044"/>
                    <a:gd name="T73" fmla="*/ 378 h 594"/>
                    <a:gd name="T74" fmla="*/ 822 w 1044"/>
                    <a:gd name="T75" fmla="*/ 378 h 594"/>
                    <a:gd name="T76" fmla="*/ 786 w 1044"/>
                    <a:gd name="T77" fmla="*/ 384 h 594"/>
                    <a:gd name="T78" fmla="*/ 756 w 1044"/>
                    <a:gd name="T79" fmla="*/ 390 h 594"/>
                    <a:gd name="T80" fmla="*/ 720 w 1044"/>
                    <a:gd name="T81" fmla="*/ 402 h 594"/>
                    <a:gd name="T82" fmla="*/ 690 w 1044"/>
                    <a:gd name="T83" fmla="*/ 420 h 594"/>
                    <a:gd name="T84" fmla="*/ 654 w 1044"/>
                    <a:gd name="T85" fmla="*/ 438 h 594"/>
                    <a:gd name="T86" fmla="*/ 624 w 1044"/>
                    <a:gd name="T87" fmla="*/ 456 h 594"/>
                    <a:gd name="T88" fmla="*/ 588 w 1044"/>
                    <a:gd name="T89" fmla="*/ 468 h 594"/>
                    <a:gd name="T90" fmla="*/ 552 w 1044"/>
                    <a:gd name="T91" fmla="*/ 486 h 594"/>
                    <a:gd name="T92" fmla="*/ 522 w 1044"/>
                    <a:gd name="T93" fmla="*/ 498 h 594"/>
                    <a:gd name="T94" fmla="*/ 486 w 1044"/>
                    <a:gd name="T95" fmla="*/ 510 h 594"/>
                    <a:gd name="T96" fmla="*/ 456 w 1044"/>
                    <a:gd name="T97" fmla="*/ 522 h 594"/>
                    <a:gd name="T98" fmla="*/ 420 w 1044"/>
                    <a:gd name="T99" fmla="*/ 534 h 594"/>
                    <a:gd name="T100" fmla="*/ 390 w 1044"/>
                    <a:gd name="T101" fmla="*/ 546 h 594"/>
                    <a:gd name="T102" fmla="*/ 354 w 1044"/>
                    <a:gd name="T103" fmla="*/ 552 h 594"/>
                    <a:gd name="T104" fmla="*/ 318 w 1044"/>
                    <a:gd name="T105" fmla="*/ 564 h 594"/>
                    <a:gd name="T106" fmla="*/ 288 w 1044"/>
                    <a:gd name="T107" fmla="*/ 570 h 594"/>
                    <a:gd name="T108" fmla="*/ 252 w 1044"/>
                    <a:gd name="T109" fmla="*/ 576 h 594"/>
                    <a:gd name="T110" fmla="*/ 222 w 1044"/>
                    <a:gd name="T111" fmla="*/ 582 h 594"/>
                    <a:gd name="T112" fmla="*/ 186 w 1044"/>
                    <a:gd name="T113" fmla="*/ 588 h 594"/>
                    <a:gd name="T114" fmla="*/ 150 w 1044"/>
                    <a:gd name="T115" fmla="*/ 588 h 594"/>
                    <a:gd name="T116" fmla="*/ 120 w 1044"/>
                    <a:gd name="T117" fmla="*/ 594 h 594"/>
                    <a:gd name="T118" fmla="*/ 84 w 1044"/>
                    <a:gd name="T119" fmla="*/ 594 h 594"/>
                    <a:gd name="T120" fmla="*/ 54 w 1044"/>
                    <a:gd name="T121" fmla="*/ 594 h 594"/>
                    <a:gd name="T122" fmla="*/ 18 w 1044"/>
                    <a:gd name="T123" fmla="*/ 588 h 5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594"/>
                    <a:gd name="T188" fmla="*/ 1044 w 1044"/>
                    <a:gd name="T189" fmla="*/ 594 h 5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594">
                      <a:moveTo>
                        <a:pt x="0" y="588"/>
                      </a:moveTo>
                      <a:lnTo>
                        <a:pt x="0" y="588"/>
                      </a:lnTo>
                      <a:lnTo>
                        <a:pt x="6" y="588"/>
                      </a:lnTo>
                      <a:lnTo>
                        <a:pt x="12" y="588"/>
                      </a:lnTo>
                      <a:lnTo>
                        <a:pt x="18" y="588"/>
                      </a:lnTo>
                      <a:lnTo>
                        <a:pt x="24" y="588"/>
                      </a:lnTo>
                      <a:lnTo>
                        <a:pt x="30" y="588"/>
                      </a:lnTo>
                      <a:lnTo>
                        <a:pt x="30" y="594"/>
                      </a:lnTo>
                      <a:lnTo>
                        <a:pt x="36" y="594"/>
                      </a:lnTo>
                      <a:lnTo>
                        <a:pt x="42" y="594"/>
                      </a:lnTo>
                      <a:lnTo>
                        <a:pt x="48" y="594"/>
                      </a:lnTo>
                      <a:lnTo>
                        <a:pt x="54" y="594"/>
                      </a:lnTo>
                      <a:lnTo>
                        <a:pt x="60" y="594"/>
                      </a:lnTo>
                      <a:lnTo>
                        <a:pt x="66" y="594"/>
                      </a:lnTo>
                      <a:lnTo>
                        <a:pt x="72" y="594"/>
                      </a:lnTo>
                      <a:lnTo>
                        <a:pt x="78" y="594"/>
                      </a:lnTo>
                      <a:lnTo>
                        <a:pt x="84" y="594"/>
                      </a:lnTo>
                      <a:lnTo>
                        <a:pt x="90" y="594"/>
                      </a:lnTo>
                      <a:lnTo>
                        <a:pt x="96" y="594"/>
                      </a:lnTo>
                      <a:lnTo>
                        <a:pt x="102" y="594"/>
                      </a:lnTo>
                      <a:lnTo>
                        <a:pt x="108" y="594"/>
                      </a:lnTo>
                      <a:lnTo>
                        <a:pt x="114" y="594"/>
                      </a:lnTo>
                      <a:lnTo>
                        <a:pt x="120" y="594"/>
                      </a:lnTo>
                      <a:lnTo>
                        <a:pt x="126" y="594"/>
                      </a:lnTo>
                      <a:lnTo>
                        <a:pt x="132" y="594"/>
                      </a:lnTo>
                      <a:lnTo>
                        <a:pt x="138" y="594"/>
                      </a:lnTo>
                      <a:lnTo>
                        <a:pt x="138" y="588"/>
                      </a:lnTo>
                      <a:lnTo>
                        <a:pt x="144" y="588"/>
                      </a:lnTo>
                      <a:lnTo>
                        <a:pt x="150" y="588"/>
                      </a:lnTo>
                      <a:lnTo>
                        <a:pt x="156" y="588"/>
                      </a:lnTo>
                      <a:lnTo>
                        <a:pt x="162" y="588"/>
                      </a:lnTo>
                      <a:lnTo>
                        <a:pt x="168" y="588"/>
                      </a:lnTo>
                      <a:lnTo>
                        <a:pt x="174" y="588"/>
                      </a:lnTo>
                      <a:lnTo>
                        <a:pt x="180" y="588"/>
                      </a:lnTo>
                      <a:lnTo>
                        <a:pt x="186" y="588"/>
                      </a:lnTo>
                      <a:lnTo>
                        <a:pt x="192" y="588"/>
                      </a:lnTo>
                      <a:lnTo>
                        <a:pt x="198" y="588"/>
                      </a:lnTo>
                      <a:lnTo>
                        <a:pt x="198" y="582"/>
                      </a:lnTo>
                      <a:lnTo>
                        <a:pt x="204" y="582"/>
                      </a:lnTo>
                      <a:lnTo>
                        <a:pt x="210" y="582"/>
                      </a:lnTo>
                      <a:lnTo>
                        <a:pt x="216" y="582"/>
                      </a:lnTo>
                      <a:lnTo>
                        <a:pt x="222" y="582"/>
                      </a:lnTo>
                      <a:lnTo>
                        <a:pt x="228" y="582"/>
                      </a:lnTo>
                      <a:lnTo>
                        <a:pt x="234" y="582"/>
                      </a:lnTo>
                      <a:lnTo>
                        <a:pt x="234" y="576"/>
                      </a:lnTo>
                      <a:lnTo>
                        <a:pt x="240" y="576"/>
                      </a:lnTo>
                      <a:lnTo>
                        <a:pt x="246" y="576"/>
                      </a:lnTo>
                      <a:lnTo>
                        <a:pt x="252" y="576"/>
                      </a:lnTo>
                      <a:lnTo>
                        <a:pt x="258" y="576"/>
                      </a:lnTo>
                      <a:lnTo>
                        <a:pt x="264" y="576"/>
                      </a:lnTo>
                      <a:lnTo>
                        <a:pt x="270" y="570"/>
                      </a:lnTo>
                      <a:lnTo>
                        <a:pt x="276" y="570"/>
                      </a:lnTo>
                      <a:lnTo>
                        <a:pt x="282" y="570"/>
                      </a:lnTo>
                      <a:lnTo>
                        <a:pt x="288" y="570"/>
                      </a:lnTo>
                      <a:lnTo>
                        <a:pt x="294" y="570"/>
                      </a:lnTo>
                      <a:lnTo>
                        <a:pt x="300" y="564"/>
                      </a:lnTo>
                      <a:lnTo>
                        <a:pt x="306" y="564"/>
                      </a:lnTo>
                      <a:lnTo>
                        <a:pt x="312" y="564"/>
                      </a:lnTo>
                      <a:lnTo>
                        <a:pt x="318" y="564"/>
                      </a:lnTo>
                      <a:lnTo>
                        <a:pt x="324" y="564"/>
                      </a:lnTo>
                      <a:lnTo>
                        <a:pt x="324" y="558"/>
                      </a:lnTo>
                      <a:lnTo>
                        <a:pt x="330" y="558"/>
                      </a:lnTo>
                      <a:lnTo>
                        <a:pt x="336" y="558"/>
                      </a:lnTo>
                      <a:lnTo>
                        <a:pt x="342" y="558"/>
                      </a:lnTo>
                      <a:lnTo>
                        <a:pt x="348" y="558"/>
                      </a:lnTo>
                      <a:lnTo>
                        <a:pt x="348" y="552"/>
                      </a:lnTo>
                      <a:lnTo>
                        <a:pt x="354" y="552"/>
                      </a:lnTo>
                      <a:lnTo>
                        <a:pt x="360" y="552"/>
                      </a:lnTo>
                      <a:lnTo>
                        <a:pt x="366" y="552"/>
                      </a:lnTo>
                      <a:lnTo>
                        <a:pt x="366" y="546"/>
                      </a:lnTo>
                      <a:lnTo>
                        <a:pt x="372" y="546"/>
                      </a:lnTo>
                      <a:lnTo>
                        <a:pt x="378" y="546"/>
                      </a:lnTo>
                      <a:lnTo>
                        <a:pt x="384" y="546"/>
                      </a:lnTo>
                      <a:lnTo>
                        <a:pt x="390" y="546"/>
                      </a:lnTo>
                      <a:lnTo>
                        <a:pt x="390" y="540"/>
                      </a:lnTo>
                      <a:lnTo>
                        <a:pt x="396" y="540"/>
                      </a:lnTo>
                      <a:lnTo>
                        <a:pt x="402" y="540"/>
                      </a:lnTo>
                      <a:lnTo>
                        <a:pt x="408" y="540"/>
                      </a:lnTo>
                      <a:lnTo>
                        <a:pt x="408" y="534"/>
                      </a:lnTo>
                      <a:lnTo>
                        <a:pt x="414" y="534"/>
                      </a:lnTo>
                      <a:lnTo>
                        <a:pt x="420" y="534"/>
                      </a:lnTo>
                      <a:lnTo>
                        <a:pt x="426" y="534"/>
                      </a:lnTo>
                      <a:lnTo>
                        <a:pt x="432" y="528"/>
                      </a:lnTo>
                      <a:lnTo>
                        <a:pt x="438" y="528"/>
                      </a:lnTo>
                      <a:lnTo>
                        <a:pt x="444" y="528"/>
                      </a:lnTo>
                      <a:lnTo>
                        <a:pt x="450" y="522"/>
                      </a:lnTo>
                      <a:lnTo>
                        <a:pt x="456" y="522"/>
                      </a:lnTo>
                      <a:lnTo>
                        <a:pt x="462" y="522"/>
                      </a:lnTo>
                      <a:lnTo>
                        <a:pt x="468" y="516"/>
                      </a:lnTo>
                      <a:lnTo>
                        <a:pt x="474" y="516"/>
                      </a:lnTo>
                      <a:lnTo>
                        <a:pt x="480" y="510"/>
                      </a:lnTo>
                      <a:lnTo>
                        <a:pt x="486" y="510"/>
                      </a:lnTo>
                      <a:lnTo>
                        <a:pt x="492" y="510"/>
                      </a:lnTo>
                      <a:lnTo>
                        <a:pt x="492" y="504"/>
                      </a:lnTo>
                      <a:lnTo>
                        <a:pt x="498" y="504"/>
                      </a:lnTo>
                      <a:lnTo>
                        <a:pt x="504" y="504"/>
                      </a:lnTo>
                      <a:lnTo>
                        <a:pt x="504" y="498"/>
                      </a:lnTo>
                      <a:lnTo>
                        <a:pt x="510" y="498"/>
                      </a:lnTo>
                      <a:lnTo>
                        <a:pt x="516" y="498"/>
                      </a:lnTo>
                      <a:lnTo>
                        <a:pt x="516" y="492"/>
                      </a:lnTo>
                      <a:lnTo>
                        <a:pt x="522" y="492"/>
                      </a:lnTo>
                      <a:lnTo>
                        <a:pt x="528" y="492"/>
                      </a:lnTo>
                      <a:lnTo>
                        <a:pt x="528" y="486"/>
                      </a:lnTo>
                      <a:lnTo>
                        <a:pt x="534" y="486"/>
                      </a:lnTo>
                      <a:lnTo>
                        <a:pt x="540" y="480"/>
                      </a:lnTo>
                      <a:lnTo>
                        <a:pt x="546" y="480"/>
                      </a:lnTo>
                      <a:lnTo>
                        <a:pt x="546" y="474"/>
                      </a:lnTo>
                      <a:lnTo>
                        <a:pt x="552" y="474"/>
                      </a:lnTo>
                      <a:lnTo>
                        <a:pt x="558" y="468"/>
                      </a:lnTo>
                      <a:lnTo>
                        <a:pt x="564" y="468"/>
                      </a:lnTo>
                      <a:lnTo>
                        <a:pt x="564" y="462"/>
                      </a:lnTo>
                      <a:lnTo>
                        <a:pt x="570" y="462"/>
                      </a:lnTo>
                      <a:lnTo>
                        <a:pt x="576" y="456"/>
                      </a:lnTo>
                      <a:lnTo>
                        <a:pt x="582" y="456"/>
                      </a:lnTo>
                      <a:lnTo>
                        <a:pt x="582" y="450"/>
                      </a:lnTo>
                      <a:lnTo>
                        <a:pt x="588" y="450"/>
                      </a:lnTo>
                      <a:lnTo>
                        <a:pt x="588" y="444"/>
                      </a:lnTo>
                      <a:lnTo>
                        <a:pt x="594" y="444"/>
                      </a:lnTo>
                      <a:lnTo>
                        <a:pt x="594" y="438"/>
                      </a:lnTo>
                      <a:lnTo>
                        <a:pt x="600" y="438"/>
                      </a:lnTo>
                      <a:lnTo>
                        <a:pt x="606" y="432"/>
                      </a:lnTo>
                      <a:lnTo>
                        <a:pt x="612" y="426"/>
                      </a:lnTo>
                      <a:lnTo>
                        <a:pt x="618" y="426"/>
                      </a:lnTo>
                      <a:lnTo>
                        <a:pt x="618" y="420"/>
                      </a:lnTo>
                      <a:lnTo>
                        <a:pt x="624" y="420"/>
                      </a:lnTo>
                      <a:lnTo>
                        <a:pt x="624" y="414"/>
                      </a:lnTo>
                      <a:lnTo>
                        <a:pt x="630" y="414"/>
                      </a:lnTo>
                      <a:lnTo>
                        <a:pt x="630" y="408"/>
                      </a:lnTo>
                      <a:lnTo>
                        <a:pt x="636" y="408"/>
                      </a:lnTo>
                      <a:lnTo>
                        <a:pt x="636" y="402"/>
                      </a:lnTo>
                      <a:lnTo>
                        <a:pt x="642" y="402"/>
                      </a:lnTo>
                      <a:lnTo>
                        <a:pt x="642" y="396"/>
                      </a:lnTo>
                      <a:lnTo>
                        <a:pt x="648" y="396"/>
                      </a:lnTo>
                      <a:lnTo>
                        <a:pt x="648" y="390"/>
                      </a:lnTo>
                      <a:lnTo>
                        <a:pt x="654" y="390"/>
                      </a:lnTo>
                      <a:lnTo>
                        <a:pt x="660" y="384"/>
                      </a:lnTo>
                      <a:lnTo>
                        <a:pt x="666" y="384"/>
                      </a:lnTo>
                      <a:lnTo>
                        <a:pt x="666" y="378"/>
                      </a:lnTo>
                      <a:lnTo>
                        <a:pt x="672" y="378"/>
                      </a:lnTo>
                      <a:lnTo>
                        <a:pt x="672" y="372"/>
                      </a:lnTo>
                      <a:lnTo>
                        <a:pt x="678" y="372"/>
                      </a:lnTo>
                      <a:lnTo>
                        <a:pt x="678" y="366"/>
                      </a:lnTo>
                      <a:lnTo>
                        <a:pt x="684" y="366"/>
                      </a:lnTo>
                      <a:lnTo>
                        <a:pt x="684" y="360"/>
                      </a:lnTo>
                      <a:lnTo>
                        <a:pt x="690" y="360"/>
                      </a:lnTo>
                      <a:lnTo>
                        <a:pt x="690" y="354"/>
                      </a:lnTo>
                      <a:lnTo>
                        <a:pt x="696" y="354"/>
                      </a:lnTo>
                      <a:lnTo>
                        <a:pt x="696" y="348"/>
                      </a:lnTo>
                      <a:lnTo>
                        <a:pt x="702" y="348"/>
                      </a:lnTo>
                      <a:lnTo>
                        <a:pt x="708" y="342"/>
                      </a:lnTo>
                      <a:lnTo>
                        <a:pt x="714" y="336"/>
                      </a:lnTo>
                      <a:lnTo>
                        <a:pt x="720" y="330"/>
                      </a:lnTo>
                      <a:lnTo>
                        <a:pt x="726" y="330"/>
                      </a:lnTo>
                      <a:lnTo>
                        <a:pt x="726" y="324"/>
                      </a:lnTo>
                      <a:lnTo>
                        <a:pt x="732" y="324"/>
                      </a:lnTo>
                      <a:lnTo>
                        <a:pt x="732" y="318"/>
                      </a:lnTo>
                      <a:lnTo>
                        <a:pt x="738" y="318"/>
                      </a:lnTo>
                      <a:lnTo>
                        <a:pt x="738" y="312"/>
                      </a:lnTo>
                      <a:lnTo>
                        <a:pt x="744" y="312"/>
                      </a:lnTo>
                      <a:lnTo>
                        <a:pt x="744" y="306"/>
                      </a:lnTo>
                      <a:lnTo>
                        <a:pt x="750" y="306"/>
                      </a:lnTo>
                      <a:lnTo>
                        <a:pt x="756" y="306"/>
                      </a:lnTo>
                      <a:lnTo>
                        <a:pt x="756" y="300"/>
                      </a:lnTo>
                      <a:lnTo>
                        <a:pt x="762" y="300"/>
                      </a:lnTo>
                      <a:lnTo>
                        <a:pt x="762" y="294"/>
                      </a:lnTo>
                      <a:lnTo>
                        <a:pt x="768" y="294"/>
                      </a:lnTo>
                      <a:lnTo>
                        <a:pt x="774" y="288"/>
                      </a:lnTo>
                      <a:lnTo>
                        <a:pt x="780" y="288"/>
                      </a:lnTo>
                      <a:lnTo>
                        <a:pt x="780" y="282"/>
                      </a:lnTo>
                      <a:lnTo>
                        <a:pt x="786" y="282"/>
                      </a:lnTo>
                      <a:lnTo>
                        <a:pt x="792" y="276"/>
                      </a:lnTo>
                      <a:lnTo>
                        <a:pt x="798" y="276"/>
                      </a:lnTo>
                      <a:lnTo>
                        <a:pt x="804" y="270"/>
                      </a:lnTo>
                      <a:lnTo>
                        <a:pt x="810" y="270"/>
                      </a:lnTo>
                      <a:lnTo>
                        <a:pt x="816" y="264"/>
                      </a:lnTo>
                      <a:lnTo>
                        <a:pt x="822" y="264"/>
                      </a:lnTo>
                      <a:lnTo>
                        <a:pt x="828" y="258"/>
                      </a:lnTo>
                      <a:lnTo>
                        <a:pt x="834" y="258"/>
                      </a:lnTo>
                      <a:lnTo>
                        <a:pt x="840" y="258"/>
                      </a:lnTo>
                      <a:lnTo>
                        <a:pt x="846" y="252"/>
                      </a:lnTo>
                      <a:lnTo>
                        <a:pt x="852" y="252"/>
                      </a:lnTo>
                      <a:lnTo>
                        <a:pt x="858" y="252"/>
                      </a:lnTo>
                      <a:lnTo>
                        <a:pt x="858" y="246"/>
                      </a:lnTo>
                      <a:lnTo>
                        <a:pt x="864" y="246"/>
                      </a:lnTo>
                      <a:lnTo>
                        <a:pt x="870" y="246"/>
                      </a:lnTo>
                      <a:lnTo>
                        <a:pt x="870" y="240"/>
                      </a:lnTo>
                      <a:lnTo>
                        <a:pt x="876" y="240"/>
                      </a:lnTo>
                      <a:lnTo>
                        <a:pt x="882" y="240"/>
                      </a:lnTo>
                      <a:lnTo>
                        <a:pt x="882" y="234"/>
                      </a:lnTo>
                      <a:lnTo>
                        <a:pt x="888" y="234"/>
                      </a:lnTo>
                      <a:lnTo>
                        <a:pt x="894" y="234"/>
                      </a:lnTo>
                      <a:lnTo>
                        <a:pt x="894" y="228"/>
                      </a:lnTo>
                      <a:lnTo>
                        <a:pt x="900" y="228"/>
                      </a:lnTo>
                      <a:lnTo>
                        <a:pt x="900" y="222"/>
                      </a:lnTo>
                      <a:lnTo>
                        <a:pt x="906" y="222"/>
                      </a:lnTo>
                      <a:lnTo>
                        <a:pt x="912" y="216"/>
                      </a:lnTo>
                      <a:lnTo>
                        <a:pt x="918" y="210"/>
                      </a:lnTo>
                      <a:lnTo>
                        <a:pt x="924" y="204"/>
                      </a:lnTo>
                      <a:lnTo>
                        <a:pt x="924" y="198"/>
                      </a:lnTo>
                      <a:lnTo>
                        <a:pt x="930" y="198"/>
                      </a:lnTo>
                      <a:lnTo>
                        <a:pt x="936" y="192"/>
                      </a:lnTo>
                      <a:lnTo>
                        <a:pt x="936" y="186"/>
                      </a:lnTo>
                      <a:lnTo>
                        <a:pt x="942" y="186"/>
                      </a:lnTo>
                      <a:lnTo>
                        <a:pt x="942" y="180"/>
                      </a:lnTo>
                      <a:lnTo>
                        <a:pt x="948" y="174"/>
                      </a:lnTo>
                      <a:lnTo>
                        <a:pt x="948" y="168"/>
                      </a:lnTo>
                      <a:lnTo>
                        <a:pt x="954" y="168"/>
                      </a:lnTo>
                      <a:lnTo>
                        <a:pt x="954" y="162"/>
                      </a:lnTo>
                      <a:lnTo>
                        <a:pt x="960" y="156"/>
                      </a:lnTo>
                      <a:lnTo>
                        <a:pt x="960" y="150"/>
                      </a:lnTo>
                      <a:lnTo>
                        <a:pt x="966" y="144"/>
                      </a:lnTo>
                      <a:lnTo>
                        <a:pt x="966" y="138"/>
                      </a:lnTo>
                      <a:lnTo>
                        <a:pt x="972" y="138"/>
                      </a:lnTo>
                      <a:lnTo>
                        <a:pt x="972" y="132"/>
                      </a:lnTo>
                      <a:lnTo>
                        <a:pt x="972" y="126"/>
                      </a:lnTo>
                      <a:lnTo>
                        <a:pt x="978" y="126"/>
                      </a:lnTo>
                      <a:lnTo>
                        <a:pt x="978" y="120"/>
                      </a:lnTo>
                      <a:lnTo>
                        <a:pt x="984" y="120"/>
                      </a:lnTo>
                      <a:lnTo>
                        <a:pt x="984" y="114"/>
                      </a:lnTo>
                      <a:lnTo>
                        <a:pt x="984" y="108"/>
                      </a:lnTo>
                      <a:lnTo>
                        <a:pt x="990" y="108"/>
                      </a:lnTo>
                      <a:lnTo>
                        <a:pt x="990" y="102"/>
                      </a:lnTo>
                      <a:lnTo>
                        <a:pt x="996" y="96"/>
                      </a:lnTo>
                      <a:lnTo>
                        <a:pt x="996" y="90"/>
                      </a:lnTo>
                      <a:lnTo>
                        <a:pt x="1002" y="84"/>
                      </a:lnTo>
                      <a:lnTo>
                        <a:pt x="1002" y="78"/>
                      </a:lnTo>
                      <a:lnTo>
                        <a:pt x="1008" y="72"/>
                      </a:lnTo>
                      <a:lnTo>
                        <a:pt x="1008" y="66"/>
                      </a:lnTo>
                      <a:lnTo>
                        <a:pt x="1014" y="60"/>
                      </a:lnTo>
                      <a:lnTo>
                        <a:pt x="1014" y="54"/>
                      </a:lnTo>
                      <a:lnTo>
                        <a:pt x="1020" y="48"/>
                      </a:lnTo>
                      <a:lnTo>
                        <a:pt x="1020" y="42"/>
                      </a:lnTo>
                      <a:lnTo>
                        <a:pt x="1026" y="36"/>
                      </a:lnTo>
                      <a:lnTo>
                        <a:pt x="1026" y="30"/>
                      </a:lnTo>
                      <a:lnTo>
                        <a:pt x="1032" y="30"/>
                      </a:lnTo>
                      <a:lnTo>
                        <a:pt x="1032" y="24"/>
                      </a:lnTo>
                      <a:lnTo>
                        <a:pt x="1038" y="18"/>
                      </a:lnTo>
                      <a:lnTo>
                        <a:pt x="1038" y="12"/>
                      </a:lnTo>
                      <a:lnTo>
                        <a:pt x="1044" y="6"/>
                      </a:lnTo>
                      <a:lnTo>
                        <a:pt x="1044" y="0"/>
                      </a:lnTo>
                      <a:lnTo>
                        <a:pt x="1044" y="282"/>
                      </a:lnTo>
                      <a:lnTo>
                        <a:pt x="1038" y="282"/>
                      </a:lnTo>
                      <a:lnTo>
                        <a:pt x="1038" y="288"/>
                      </a:lnTo>
                      <a:lnTo>
                        <a:pt x="1032" y="288"/>
                      </a:lnTo>
                      <a:lnTo>
                        <a:pt x="1026" y="294"/>
                      </a:lnTo>
                      <a:lnTo>
                        <a:pt x="1020" y="294"/>
                      </a:lnTo>
                      <a:lnTo>
                        <a:pt x="1020" y="300"/>
                      </a:lnTo>
                      <a:lnTo>
                        <a:pt x="1014" y="300"/>
                      </a:lnTo>
                      <a:lnTo>
                        <a:pt x="1014" y="306"/>
                      </a:lnTo>
                      <a:lnTo>
                        <a:pt x="1008" y="306"/>
                      </a:lnTo>
                      <a:lnTo>
                        <a:pt x="1008" y="312"/>
                      </a:lnTo>
                      <a:lnTo>
                        <a:pt x="1002" y="312"/>
                      </a:lnTo>
                      <a:lnTo>
                        <a:pt x="1002" y="318"/>
                      </a:lnTo>
                      <a:lnTo>
                        <a:pt x="996" y="318"/>
                      </a:lnTo>
                      <a:lnTo>
                        <a:pt x="990" y="324"/>
                      </a:lnTo>
                      <a:lnTo>
                        <a:pt x="984" y="330"/>
                      </a:lnTo>
                      <a:lnTo>
                        <a:pt x="978" y="330"/>
                      </a:lnTo>
                      <a:lnTo>
                        <a:pt x="978" y="336"/>
                      </a:lnTo>
                      <a:lnTo>
                        <a:pt x="972" y="336"/>
                      </a:lnTo>
                      <a:lnTo>
                        <a:pt x="972" y="342"/>
                      </a:lnTo>
                      <a:lnTo>
                        <a:pt x="966" y="342"/>
                      </a:lnTo>
                      <a:lnTo>
                        <a:pt x="960" y="348"/>
                      </a:lnTo>
                      <a:lnTo>
                        <a:pt x="954" y="348"/>
                      </a:lnTo>
                      <a:lnTo>
                        <a:pt x="954" y="354"/>
                      </a:lnTo>
                      <a:lnTo>
                        <a:pt x="948" y="354"/>
                      </a:lnTo>
                      <a:lnTo>
                        <a:pt x="948" y="360"/>
                      </a:lnTo>
                      <a:lnTo>
                        <a:pt x="942" y="360"/>
                      </a:lnTo>
                      <a:lnTo>
                        <a:pt x="936" y="360"/>
                      </a:lnTo>
                      <a:lnTo>
                        <a:pt x="936" y="366"/>
                      </a:lnTo>
                      <a:lnTo>
                        <a:pt x="930" y="366"/>
                      </a:lnTo>
                      <a:lnTo>
                        <a:pt x="924" y="366"/>
                      </a:lnTo>
                      <a:lnTo>
                        <a:pt x="924" y="372"/>
                      </a:lnTo>
                      <a:lnTo>
                        <a:pt x="918" y="372"/>
                      </a:lnTo>
                      <a:lnTo>
                        <a:pt x="912" y="372"/>
                      </a:lnTo>
                      <a:lnTo>
                        <a:pt x="906" y="372"/>
                      </a:lnTo>
                      <a:lnTo>
                        <a:pt x="906" y="378"/>
                      </a:lnTo>
                      <a:lnTo>
                        <a:pt x="900" y="378"/>
                      </a:lnTo>
                      <a:lnTo>
                        <a:pt x="894" y="378"/>
                      </a:lnTo>
                      <a:lnTo>
                        <a:pt x="888" y="378"/>
                      </a:lnTo>
                      <a:lnTo>
                        <a:pt x="882" y="378"/>
                      </a:lnTo>
                      <a:lnTo>
                        <a:pt x="876" y="378"/>
                      </a:lnTo>
                      <a:lnTo>
                        <a:pt x="870" y="378"/>
                      </a:lnTo>
                      <a:lnTo>
                        <a:pt x="864" y="378"/>
                      </a:lnTo>
                      <a:lnTo>
                        <a:pt x="858" y="378"/>
                      </a:lnTo>
                      <a:lnTo>
                        <a:pt x="852" y="378"/>
                      </a:lnTo>
                      <a:lnTo>
                        <a:pt x="846" y="378"/>
                      </a:lnTo>
                      <a:lnTo>
                        <a:pt x="840" y="378"/>
                      </a:lnTo>
                      <a:lnTo>
                        <a:pt x="834" y="378"/>
                      </a:lnTo>
                      <a:lnTo>
                        <a:pt x="828" y="378"/>
                      </a:lnTo>
                      <a:lnTo>
                        <a:pt x="822" y="378"/>
                      </a:lnTo>
                      <a:lnTo>
                        <a:pt x="816" y="378"/>
                      </a:lnTo>
                      <a:lnTo>
                        <a:pt x="810" y="378"/>
                      </a:lnTo>
                      <a:lnTo>
                        <a:pt x="804" y="378"/>
                      </a:lnTo>
                      <a:lnTo>
                        <a:pt x="804" y="384"/>
                      </a:lnTo>
                      <a:lnTo>
                        <a:pt x="798" y="384"/>
                      </a:lnTo>
                      <a:lnTo>
                        <a:pt x="792" y="384"/>
                      </a:lnTo>
                      <a:lnTo>
                        <a:pt x="786" y="384"/>
                      </a:lnTo>
                      <a:lnTo>
                        <a:pt x="780" y="384"/>
                      </a:lnTo>
                      <a:lnTo>
                        <a:pt x="774" y="384"/>
                      </a:lnTo>
                      <a:lnTo>
                        <a:pt x="774" y="390"/>
                      </a:lnTo>
                      <a:lnTo>
                        <a:pt x="768" y="390"/>
                      </a:lnTo>
                      <a:lnTo>
                        <a:pt x="762" y="390"/>
                      </a:lnTo>
                      <a:lnTo>
                        <a:pt x="756" y="390"/>
                      </a:lnTo>
                      <a:lnTo>
                        <a:pt x="750" y="396"/>
                      </a:lnTo>
                      <a:lnTo>
                        <a:pt x="744" y="396"/>
                      </a:lnTo>
                      <a:lnTo>
                        <a:pt x="738" y="396"/>
                      </a:lnTo>
                      <a:lnTo>
                        <a:pt x="732" y="402"/>
                      </a:lnTo>
                      <a:lnTo>
                        <a:pt x="726" y="402"/>
                      </a:lnTo>
                      <a:lnTo>
                        <a:pt x="720" y="402"/>
                      </a:lnTo>
                      <a:lnTo>
                        <a:pt x="720" y="408"/>
                      </a:lnTo>
                      <a:lnTo>
                        <a:pt x="714" y="408"/>
                      </a:lnTo>
                      <a:lnTo>
                        <a:pt x="708" y="408"/>
                      </a:lnTo>
                      <a:lnTo>
                        <a:pt x="708" y="414"/>
                      </a:lnTo>
                      <a:lnTo>
                        <a:pt x="702" y="414"/>
                      </a:lnTo>
                      <a:lnTo>
                        <a:pt x="696" y="414"/>
                      </a:lnTo>
                      <a:lnTo>
                        <a:pt x="690" y="420"/>
                      </a:lnTo>
                      <a:lnTo>
                        <a:pt x="684" y="420"/>
                      </a:lnTo>
                      <a:lnTo>
                        <a:pt x="678" y="426"/>
                      </a:lnTo>
                      <a:lnTo>
                        <a:pt x="672" y="426"/>
                      </a:lnTo>
                      <a:lnTo>
                        <a:pt x="666" y="432"/>
                      </a:lnTo>
                      <a:lnTo>
                        <a:pt x="660" y="432"/>
                      </a:lnTo>
                      <a:lnTo>
                        <a:pt x="654" y="438"/>
                      </a:lnTo>
                      <a:lnTo>
                        <a:pt x="648" y="438"/>
                      </a:lnTo>
                      <a:lnTo>
                        <a:pt x="642" y="444"/>
                      </a:lnTo>
                      <a:lnTo>
                        <a:pt x="636" y="444"/>
                      </a:lnTo>
                      <a:lnTo>
                        <a:pt x="636" y="450"/>
                      </a:lnTo>
                      <a:lnTo>
                        <a:pt x="630" y="450"/>
                      </a:lnTo>
                      <a:lnTo>
                        <a:pt x="624" y="450"/>
                      </a:lnTo>
                      <a:lnTo>
                        <a:pt x="624" y="456"/>
                      </a:lnTo>
                      <a:lnTo>
                        <a:pt x="618" y="456"/>
                      </a:lnTo>
                      <a:lnTo>
                        <a:pt x="612" y="456"/>
                      </a:lnTo>
                      <a:lnTo>
                        <a:pt x="606" y="462"/>
                      </a:lnTo>
                      <a:lnTo>
                        <a:pt x="600" y="462"/>
                      </a:lnTo>
                      <a:lnTo>
                        <a:pt x="600" y="468"/>
                      </a:lnTo>
                      <a:lnTo>
                        <a:pt x="594" y="468"/>
                      </a:lnTo>
                      <a:lnTo>
                        <a:pt x="588" y="468"/>
                      </a:lnTo>
                      <a:lnTo>
                        <a:pt x="588" y="474"/>
                      </a:lnTo>
                      <a:lnTo>
                        <a:pt x="582" y="474"/>
                      </a:lnTo>
                      <a:lnTo>
                        <a:pt x="576" y="474"/>
                      </a:lnTo>
                      <a:lnTo>
                        <a:pt x="570" y="480"/>
                      </a:lnTo>
                      <a:lnTo>
                        <a:pt x="564" y="480"/>
                      </a:lnTo>
                      <a:lnTo>
                        <a:pt x="558" y="480"/>
                      </a:lnTo>
                      <a:lnTo>
                        <a:pt x="558" y="486"/>
                      </a:lnTo>
                      <a:lnTo>
                        <a:pt x="552" y="486"/>
                      </a:lnTo>
                      <a:lnTo>
                        <a:pt x="546" y="486"/>
                      </a:lnTo>
                      <a:lnTo>
                        <a:pt x="546" y="492"/>
                      </a:lnTo>
                      <a:lnTo>
                        <a:pt x="540" y="492"/>
                      </a:lnTo>
                      <a:lnTo>
                        <a:pt x="534" y="492"/>
                      </a:lnTo>
                      <a:lnTo>
                        <a:pt x="528" y="498"/>
                      </a:lnTo>
                      <a:lnTo>
                        <a:pt x="522" y="498"/>
                      </a:lnTo>
                      <a:lnTo>
                        <a:pt x="516" y="498"/>
                      </a:lnTo>
                      <a:lnTo>
                        <a:pt x="516" y="504"/>
                      </a:lnTo>
                      <a:lnTo>
                        <a:pt x="510" y="504"/>
                      </a:lnTo>
                      <a:lnTo>
                        <a:pt x="504" y="504"/>
                      </a:lnTo>
                      <a:lnTo>
                        <a:pt x="498" y="504"/>
                      </a:lnTo>
                      <a:lnTo>
                        <a:pt x="498" y="510"/>
                      </a:lnTo>
                      <a:lnTo>
                        <a:pt x="492" y="510"/>
                      </a:lnTo>
                      <a:lnTo>
                        <a:pt x="486" y="510"/>
                      </a:lnTo>
                      <a:lnTo>
                        <a:pt x="480" y="516"/>
                      </a:lnTo>
                      <a:lnTo>
                        <a:pt x="474" y="516"/>
                      </a:lnTo>
                      <a:lnTo>
                        <a:pt x="468" y="516"/>
                      </a:lnTo>
                      <a:lnTo>
                        <a:pt x="462" y="522"/>
                      </a:lnTo>
                      <a:lnTo>
                        <a:pt x="456" y="522"/>
                      </a:lnTo>
                      <a:lnTo>
                        <a:pt x="450" y="522"/>
                      </a:lnTo>
                      <a:lnTo>
                        <a:pt x="444" y="528"/>
                      </a:lnTo>
                      <a:lnTo>
                        <a:pt x="438" y="528"/>
                      </a:lnTo>
                      <a:lnTo>
                        <a:pt x="432" y="528"/>
                      </a:lnTo>
                      <a:lnTo>
                        <a:pt x="426" y="534"/>
                      </a:lnTo>
                      <a:lnTo>
                        <a:pt x="420" y="534"/>
                      </a:lnTo>
                      <a:lnTo>
                        <a:pt x="414" y="534"/>
                      </a:lnTo>
                      <a:lnTo>
                        <a:pt x="408" y="534"/>
                      </a:lnTo>
                      <a:lnTo>
                        <a:pt x="408" y="540"/>
                      </a:lnTo>
                      <a:lnTo>
                        <a:pt x="402" y="540"/>
                      </a:lnTo>
                      <a:lnTo>
                        <a:pt x="396" y="540"/>
                      </a:lnTo>
                      <a:lnTo>
                        <a:pt x="390" y="540"/>
                      </a:lnTo>
                      <a:lnTo>
                        <a:pt x="390" y="546"/>
                      </a:lnTo>
                      <a:lnTo>
                        <a:pt x="384" y="546"/>
                      </a:lnTo>
                      <a:lnTo>
                        <a:pt x="378" y="546"/>
                      </a:lnTo>
                      <a:lnTo>
                        <a:pt x="372" y="546"/>
                      </a:lnTo>
                      <a:lnTo>
                        <a:pt x="366" y="546"/>
                      </a:lnTo>
                      <a:lnTo>
                        <a:pt x="366" y="552"/>
                      </a:lnTo>
                      <a:lnTo>
                        <a:pt x="360" y="552"/>
                      </a:lnTo>
                      <a:lnTo>
                        <a:pt x="354" y="552"/>
                      </a:lnTo>
                      <a:lnTo>
                        <a:pt x="348" y="552"/>
                      </a:lnTo>
                      <a:lnTo>
                        <a:pt x="348" y="558"/>
                      </a:lnTo>
                      <a:lnTo>
                        <a:pt x="342" y="558"/>
                      </a:lnTo>
                      <a:lnTo>
                        <a:pt x="336" y="558"/>
                      </a:lnTo>
                      <a:lnTo>
                        <a:pt x="330" y="558"/>
                      </a:lnTo>
                      <a:lnTo>
                        <a:pt x="324" y="558"/>
                      </a:lnTo>
                      <a:lnTo>
                        <a:pt x="324" y="564"/>
                      </a:lnTo>
                      <a:lnTo>
                        <a:pt x="318" y="564"/>
                      </a:lnTo>
                      <a:lnTo>
                        <a:pt x="312" y="564"/>
                      </a:lnTo>
                      <a:lnTo>
                        <a:pt x="306" y="564"/>
                      </a:lnTo>
                      <a:lnTo>
                        <a:pt x="300" y="564"/>
                      </a:lnTo>
                      <a:lnTo>
                        <a:pt x="300" y="570"/>
                      </a:lnTo>
                      <a:lnTo>
                        <a:pt x="294" y="570"/>
                      </a:lnTo>
                      <a:lnTo>
                        <a:pt x="288" y="570"/>
                      </a:lnTo>
                      <a:lnTo>
                        <a:pt x="282" y="570"/>
                      </a:lnTo>
                      <a:lnTo>
                        <a:pt x="276" y="570"/>
                      </a:lnTo>
                      <a:lnTo>
                        <a:pt x="270" y="570"/>
                      </a:lnTo>
                      <a:lnTo>
                        <a:pt x="270" y="576"/>
                      </a:lnTo>
                      <a:lnTo>
                        <a:pt x="264" y="576"/>
                      </a:lnTo>
                      <a:lnTo>
                        <a:pt x="258" y="576"/>
                      </a:lnTo>
                      <a:lnTo>
                        <a:pt x="252" y="576"/>
                      </a:lnTo>
                      <a:lnTo>
                        <a:pt x="246" y="576"/>
                      </a:lnTo>
                      <a:lnTo>
                        <a:pt x="240" y="576"/>
                      </a:lnTo>
                      <a:lnTo>
                        <a:pt x="240" y="582"/>
                      </a:lnTo>
                      <a:lnTo>
                        <a:pt x="234" y="582"/>
                      </a:lnTo>
                      <a:lnTo>
                        <a:pt x="228" y="582"/>
                      </a:lnTo>
                      <a:lnTo>
                        <a:pt x="222" y="582"/>
                      </a:lnTo>
                      <a:lnTo>
                        <a:pt x="216" y="582"/>
                      </a:lnTo>
                      <a:lnTo>
                        <a:pt x="210" y="582"/>
                      </a:lnTo>
                      <a:lnTo>
                        <a:pt x="204" y="582"/>
                      </a:lnTo>
                      <a:lnTo>
                        <a:pt x="198" y="588"/>
                      </a:lnTo>
                      <a:lnTo>
                        <a:pt x="192" y="588"/>
                      </a:lnTo>
                      <a:lnTo>
                        <a:pt x="186" y="588"/>
                      </a:lnTo>
                      <a:lnTo>
                        <a:pt x="180" y="588"/>
                      </a:lnTo>
                      <a:lnTo>
                        <a:pt x="174" y="588"/>
                      </a:lnTo>
                      <a:lnTo>
                        <a:pt x="168" y="588"/>
                      </a:lnTo>
                      <a:lnTo>
                        <a:pt x="162" y="588"/>
                      </a:lnTo>
                      <a:lnTo>
                        <a:pt x="156" y="588"/>
                      </a:lnTo>
                      <a:lnTo>
                        <a:pt x="150" y="588"/>
                      </a:lnTo>
                      <a:lnTo>
                        <a:pt x="144" y="588"/>
                      </a:lnTo>
                      <a:lnTo>
                        <a:pt x="138" y="588"/>
                      </a:lnTo>
                      <a:lnTo>
                        <a:pt x="138" y="594"/>
                      </a:lnTo>
                      <a:lnTo>
                        <a:pt x="132" y="594"/>
                      </a:lnTo>
                      <a:lnTo>
                        <a:pt x="126" y="594"/>
                      </a:lnTo>
                      <a:lnTo>
                        <a:pt x="120" y="594"/>
                      </a:lnTo>
                      <a:lnTo>
                        <a:pt x="114" y="594"/>
                      </a:lnTo>
                      <a:lnTo>
                        <a:pt x="108" y="594"/>
                      </a:lnTo>
                      <a:lnTo>
                        <a:pt x="102" y="594"/>
                      </a:lnTo>
                      <a:lnTo>
                        <a:pt x="96" y="594"/>
                      </a:lnTo>
                      <a:lnTo>
                        <a:pt x="90" y="594"/>
                      </a:lnTo>
                      <a:lnTo>
                        <a:pt x="84" y="594"/>
                      </a:lnTo>
                      <a:lnTo>
                        <a:pt x="78" y="594"/>
                      </a:lnTo>
                      <a:lnTo>
                        <a:pt x="72" y="594"/>
                      </a:lnTo>
                      <a:lnTo>
                        <a:pt x="66" y="594"/>
                      </a:lnTo>
                      <a:lnTo>
                        <a:pt x="60" y="594"/>
                      </a:lnTo>
                      <a:lnTo>
                        <a:pt x="54" y="594"/>
                      </a:lnTo>
                      <a:lnTo>
                        <a:pt x="48" y="594"/>
                      </a:lnTo>
                      <a:lnTo>
                        <a:pt x="42" y="594"/>
                      </a:lnTo>
                      <a:lnTo>
                        <a:pt x="36" y="594"/>
                      </a:lnTo>
                      <a:lnTo>
                        <a:pt x="30" y="594"/>
                      </a:lnTo>
                      <a:lnTo>
                        <a:pt x="30" y="588"/>
                      </a:lnTo>
                      <a:lnTo>
                        <a:pt x="24" y="588"/>
                      </a:lnTo>
                      <a:lnTo>
                        <a:pt x="18" y="588"/>
                      </a:lnTo>
                      <a:lnTo>
                        <a:pt x="12" y="588"/>
                      </a:lnTo>
                      <a:lnTo>
                        <a:pt x="6" y="588"/>
                      </a:lnTo>
                      <a:lnTo>
                        <a:pt x="0" y="588"/>
                      </a:lnTo>
                      <a:close/>
                    </a:path>
                  </a:pathLst>
                </a:custGeom>
                <a:solidFill>
                  <a:schemeClr val="tx1"/>
                </a:solidFill>
                <a:ln w="9525">
                  <a:noFill/>
                  <a:round/>
                  <a:headEnd/>
                  <a:tailEnd/>
                </a:ln>
              </p:spPr>
              <p:txBody>
                <a:bodyPr/>
                <a:lstStyle/>
                <a:p>
                  <a:endParaRPr lang="pt-BR"/>
                </a:p>
              </p:txBody>
            </p:sp>
            <p:sp>
              <p:nvSpPr>
                <p:cNvPr id="67690" name="Freeform 51"/>
                <p:cNvSpPr>
                  <a:spLocks/>
                </p:cNvSpPr>
                <p:nvPr/>
              </p:nvSpPr>
              <p:spPr bwMode="auto">
                <a:xfrm>
                  <a:off x="1225" y="2996"/>
                  <a:ext cx="1044" cy="312"/>
                </a:xfrm>
                <a:custGeom>
                  <a:avLst/>
                  <a:gdLst>
                    <a:gd name="T0" fmla="*/ 1032 w 1044"/>
                    <a:gd name="T1" fmla="*/ 6 h 312"/>
                    <a:gd name="T2" fmla="*/ 1014 w 1044"/>
                    <a:gd name="T3" fmla="*/ 24 h 312"/>
                    <a:gd name="T4" fmla="*/ 996 w 1044"/>
                    <a:gd name="T5" fmla="*/ 36 h 312"/>
                    <a:gd name="T6" fmla="*/ 978 w 1044"/>
                    <a:gd name="T7" fmla="*/ 48 h 312"/>
                    <a:gd name="T8" fmla="*/ 960 w 1044"/>
                    <a:gd name="T9" fmla="*/ 66 h 312"/>
                    <a:gd name="T10" fmla="*/ 948 w 1044"/>
                    <a:gd name="T11" fmla="*/ 78 h 312"/>
                    <a:gd name="T12" fmla="*/ 930 w 1044"/>
                    <a:gd name="T13" fmla="*/ 84 h 312"/>
                    <a:gd name="T14" fmla="*/ 912 w 1044"/>
                    <a:gd name="T15" fmla="*/ 90 h 312"/>
                    <a:gd name="T16" fmla="*/ 894 w 1044"/>
                    <a:gd name="T17" fmla="*/ 96 h 312"/>
                    <a:gd name="T18" fmla="*/ 876 w 1044"/>
                    <a:gd name="T19" fmla="*/ 96 h 312"/>
                    <a:gd name="T20" fmla="*/ 864 w 1044"/>
                    <a:gd name="T21" fmla="*/ 96 h 312"/>
                    <a:gd name="T22" fmla="*/ 846 w 1044"/>
                    <a:gd name="T23" fmla="*/ 96 h 312"/>
                    <a:gd name="T24" fmla="*/ 828 w 1044"/>
                    <a:gd name="T25" fmla="*/ 96 h 312"/>
                    <a:gd name="T26" fmla="*/ 810 w 1044"/>
                    <a:gd name="T27" fmla="*/ 96 h 312"/>
                    <a:gd name="T28" fmla="*/ 792 w 1044"/>
                    <a:gd name="T29" fmla="*/ 102 h 312"/>
                    <a:gd name="T30" fmla="*/ 780 w 1044"/>
                    <a:gd name="T31" fmla="*/ 102 h 312"/>
                    <a:gd name="T32" fmla="*/ 762 w 1044"/>
                    <a:gd name="T33" fmla="*/ 108 h 312"/>
                    <a:gd name="T34" fmla="*/ 744 w 1044"/>
                    <a:gd name="T35" fmla="*/ 114 h 312"/>
                    <a:gd name="T36" fmla="*/ 726 w 1044"/>
                    <a:gd name="T37" fmla="*/ 120 h 312"/>
                    <a:gd name="T38" fmla="*/ 714 w 1044"/>
                    <a:gd name="T39" fmla="*/ 126 h 312"/>
                    <a:gd name="T40" fmla="*/ 696 w 1044"/>
                    <a:gd name="T41" fmla="*/ 132 h 312"/>
                    <a:gd name="T42" fmla="*/ 678 w 1044"/>
                    <a:gd name="T43" fmla="*/ 144 h 312"/>
                    <a:gd name="T44" fmla="*/ 660 w 1044"/>
                    <a:gd name="T45" fmla="*/ 150 h 312"/>
                    <a:gd name="T46" fmla="*/ 642 w 1044"/>
                    <a:gd name="T47" fmla="*/ 162 h 312"/>
                    <a:gd name="T48" fmla="*/ 630 w 1044"/>
                    <a:gd name="T49" fmla="*/ 168 h 312"/>
                    <a:gd name="T50" fmla="*/ 612 w 1044"/>
                    <a:gd name="T51" fmla="*/ 174 h 312"/>
                    <a:gd name="T52" fmla="*/ 594 w 1044"/>
                    <a:gd name="T53" fmla="*/ 186 h 312"/>
                    <a:gd name="T54" fmla="*/ 576 w 1044"/>
                    <a:gd name="T55" fmla="*/ 192 h 312"/>
                    <a:gd name="T56" fmla="*/ 558 w 1044"/>
                    <a:gd name="T57" fmla="*/ 198 h 312"/>
                    <a:gd name="T58" fmla="*/ 546 w 1044"/>
                    <a:gd name="T59" fmla="*/ 210 h 312"/>
                    <a:gd name="T60" fmla="*/ 528 w 1044"/>
                    <a:gd name="T61" fmla="*/ 216 h 312"/>
                    <a:gd name="T62" fmla="*/ 510 w 1044"/>
                    <a:gd name="T63" fmla="*/ 222 h 312"/>
                    <a:gd name="T64" fmla="*/ 492 w 1044"/>
                    <a:gd name="T65" fmla="*/ 228 h 312"/>
                    <a:gd name="T66" fmla="*/ 474 w 1044"/>
                    <a:gd name="T67" fmla="*/ 234 h 312"/>
                    <a:gd name="T68" fmla="*/ 462 w 1044"/>
                    <a:gd name="T69" fmla="*/ 240 h 312"/>
                    <a:gd name="T70" fmla="*/ 444 w 1044"/>
                    <a:gd name="T71" fmla="*/ 246 h 312"/>
                    <a:gd name="T72" fmla="*/ 426 w 1044"/>
                    <a:gd name="T73" fmla="*/ 252 h 312"/>
                    <a:gd name="T74" fmla="*/ 408 w 1044"/>
                    <a:gd name="T75" fmla="*/ 252 h 312"/>
                    <a:gd name="T76" fmla="*/ 396 w 1044"/>
                    <a:gd name="T77" fmla="*/ 258 h 312"/>
                    <a:gd name="T78" fmla="*/ 378 w 1044"/>
                    <a:gd name="T79" fmla="*/ 264 h 312"/>
                    <a:gd name="T80" fmla="*/ 360 w 1044"/>
                    <a:gd name="T81" fmla="*/ 270 h 312"/>
                    <a:gd name="T82" fmla="*/ 342 w 1044"/>
                    <a:gd name="T83" fmla="*/ 276 h 312"/>
                    <a:gd name="T84" fmla="*/ 324 w 1044"/>
                    <a:gd name="T85" fmla="*/ 276 h 312"/>
                    <a:gd name="T86" fmla="*/ 312 w 1044"/>
                    <a:gd name="T87" fmla="*/ 282 h 312"/>
                    <a:gd name="T88" fmla="*/ 294 w 1044"/>
                    <a:gd name="T89" fmla="*/ 288 h 312"/>
                    <a:gd name="T90" fmla="*/ 276 w 1044"/>
                    <a:gd name="T91" fmla="*/ 288 h 312"/>
                    <a:gd name="T92" fmla="*/ 258 w 1044"/>
                    <a:gd name="T93" fmla="*/ 294 h 312"/>
                    <a:gd name="T94" fmla="*/ 240 w 1044"/>
                    <a:gd name="T95" fmla="*/ 294 h 312"/>
                    <a:gd name="T96" fmla="*/ 228 w 1044"/>
                    <a:gd name="T97" fmla="*/ 300 h 312"/>
                    <a:gd name="T98" fmla="*/ 210 w 1044"/>
                    <a:gd name="T99" fmla="*/ 300 h 312"/>
                    <a:gd name="T100" fmla="*/ 192 w 1044"/>
                    <a:gd name="T101" fmla="*/ 306 h 312"/>
                    <a:gd name="T102" fmla="*/ 174 w 1044"/>
                    <a:gd name="T103" fmla="*/ 306 h 312"/>
                    <a:gd name="T104" fmla="*/ 156 w 1044"/>
                    <a:gd name="T105" fmla="*/ 306 h 312"/>
                    <a:gd name="T106" fmla="*/ 144 w 1044"/>
                    <a:gd name="T107" fmla="*/ 306 h 312"/>
                    <a:gd name="T108" fmla="*/ 126 w 1044"/>
                    <a:gd name="T109" fmla="*/ 312 h 312"/>
                    <a:gd name="T110" fmla="*/ 108 w 1044"/>
                    <a:gd name="T111" fmla="*/ 312 h 312"/>
                    <a:gd name="T112" fmla="*/ 90 w 1044"/>
                    <a:gd name="T113" fmla="*/ 312 h 312"/>
                    <a:gd name="T114" fmla="*/ 78 w 1044"/>
                    <a:gd name="T115" fmla="*/ 312 h 312"/>
                    <a:gd name="T116" fmla="*/ 60 w 1044"/>
                    <a:gd name="T117" fmla="*/ 312 h 312"/>
                    <a:gd name="T118" fmla="*/ 42 w 1044"/>
                    <a:gd name="T119" fmla="*/ 312 h 312"/>
                    <a:gd name="T120" fmla="*/ 24 w 1044"/>
                    <a:gd name="T121" fmla="*/ 306 h 312"/>
                    <a:gd name="T122" fmla="*/ 6 w 1044"/>
                    <a:gd name="T123" fmla="*/ 306 h 31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312"/>
                    <a:gd name="T188" fmla="*/ 1044 w 1044"/>
                    <a:gd name="T189" fmla="*/ 312 h 31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312">
                      <a:moveTo>
                        <a:pt x="1044" y="0"/>
                      </a:moveTo>
                      <a:lnTo>
                        <a:pt x="1044" y="0"/>
                      </a:lnTo>
                      <a:lnTo>
                        <a:pt x="1038" y="0"/>
                      </a:lnTo>
                      <a:lnTo>
                        <a:pt x="1038" y="6"/>
                      </a:lnTo>
                      <a:lnTo>
                        <a:pt x="1032" y="6"/>
                      </a:lnTo>
                      <a:lnTo>
                        <a:pt x="1026" y="12"/>
                      </a:lnTo>
                      <a:lnTo>
                        <a:pt x="1020" y="12"/>
                      </a:lnTo>
                      <a:lnTo>
                        <a:pt x="1020" y="18"/>
                      </a:lnTo>
                      <a:lnTo>
                        <a:pt x="1014" y="18"/>
                      </a:lnTo>
                      <a:lnTo>
                        <a:pt x="1014" y="24"/>
                      </a:lnTo>
                      <a:lnTo>
                        <a:pt x="1008" y="24"/>
                      </a:lnTo>
                      <a:lnTo>
                        <a:pt x="1008" y="30"/>
                      </a:lnTo>
                      <a:lnTo>
                        <a:pt x="1002" y="30"/>
                      </a:lnTo>
                      <a:lnTo>
                        <a:pt x="1002" y="36"/>
                      </a:lnTo>
                      <a:lnTo>
                        <a:pt x="996" y="36"/>
                      </a:lnTo>
                      <a:lnTo>
                        <a:pt x="990" y="42"/>
                      </a:lnTo>
                      <a:lnTo>
                        <a:pt x="984" y="48"/>
                      </a:lnTo>
                      <a:lnTo>
                        <a:pt x="978" y="48"/>
                      </a:lnTo>
                      <a:lnTo>
                        <a:pt x="978" y="54"/>
                      </a:lnTo>
                      <a:lnTo>
                        <a:pt x="972" y="54"/>
                      </a:lnTo>
                      <a:lnTo>
                        <a:pt x="972" y="60"/>
                      </a:lnTo>
                      <a:lnTo>
                        <a:pt x="966" y="60"/>
                      </a:lnTo>
                      <a:lnTo>
                        <a:pt x="960" y="66"/>
                      </a:lnTo>
                      <a:lnTo>
                        <a:pt x="954" y="66"/>
                      </a:lnTo>
                      <a:lnTo>
                        <a:pt x="954" y="72"/>
                      </a:lnTo>
                      <a:lnTo>
                        <a:pt x="948" y="72"/>
                      </a:lnTo>
                      <a:lnTo>
                        <a:pt x="948" y="78"/>
                      </a:lnTo>
                      <a:lnTo>
                        <a:pt x="942" y="78"/>
                      </a:lnTo>
                      <a:lnTo>
                        <a:pt x="936" y="78"/>
                      </a:lnTo>
                      <a:lnTo>
                        <a:pt x="936" y="84"/>
                      </a:lnTo>
                      <a:lnTo>
                        <a:pt x="930" y="84"/>
                      </a:lnTo>
                      <a:lnTo>
                        <a:pt x="924" y="84"/>
                      </a:lnTo>
                      <a:lnTo>
                        <a:pt x="924" y="90"/>
                      </a:lnTo>
                      <a:lnTo>
                        <a:pt x="918" y="90"/>
                      </a:lnTo>
                      <a:lnTo>
                        <a:pt x="912" y="90"/>
                      </a:lnTo>
                      <a:lnTo>
                        <a:pt x="906" y="90"/>
                      </a:lnTo>
                      <a:lnTo>
                        <a:pt x="906" y="96"/>
                      </a:lnTo>
                      <a:lnTo>
                        <a:pt x="900" y="96"/>
                      </a:lnTo>
                      <a:lnTo>
                        <a:pt x="894" y="96"/>
                      </a:lnTo>
                      <a:lnTo>
                        <a:pt x="888" y="96"/>
                      </a:lnTo>
                      <a:lnTo>
                        <a:pt x="882" y="96"/>
                      </a:lnTo>
                      <a:lnTo>
                        <a:pt x="876" y="96"/>
                      </a:lnTo>
                      <a:lnTo>
                        <a:pt x="870" y="96"/>
                      </a:lnTo>
                      <a:lnTo>
                        <a:pt x="864" y="96"/>
                      </a:lnTo>
                      <a:lnTo>
                        <a:pt x="858" y="96"/>
                      </a:lnTo>
                      <a:lnTo>
                        <a:pt x="852" y="96"/>
                      </a:lnTo>
                      <a:lnTo>
                        <a:pt x="846" y="96"/>
                      </a:lnTo>
                      <a:lnTo>
                        <a:pt x="840" y="96"/>
                      </a:lnTo>
                      <a:lnTo>
                        <a:pt x="834" y="96"/>
                      </a:lnTo>
                      <a:lnTo>
                        <a:pt x="828" y="96"/>
                      </a:lnTo>
                      <a:lnTo>
                        <a:pt x="822" y="96"/>
                      </a:lnTo>
                      <a:lnTo>
                        <a:pt x="816" y="96"/>
                      </a:lnTo>
                      <a:lnTo>
                        <a:pt x="810" y="96"/>
                      </a:lnTo>
                      <a:lnTo>
                        <a:pt x="804" y="96"/>
                      </a:lnTo>
                      <a:lnTo>
                        <a:pt x="804" y="102"/>
                      </a:lnTo>
                      <a:lnTo>
                        <a:pt x="798" y="102"/>
                      </a:lnTo>
                      <a:lnTo>
                        <a:pt x="792" y="102"/>
                      </a:lnTo>
                      <a:lnTo>
                        <a:pt x="786" y="102"/>
                      </a:lnTo>
                      <a:lnTo>
                        <a:pt x="780" y="102"/>
                      </a:lnTo>
                      <a:lnTo>
                        <a:pt x="774" y="102"/>
                      </a:lnTo>
                      <a:lnTo>
                        <a:pt x="774" y="108"/>
                      </a:lnTo>
                      <a:lnTo>
                        <a:pt x="768" y="108"/>
                      </a:lnTo>
                      <a:lnTo>
                        <a:pt x="762" y="108"/>
                      </a:lnTo>
                      <a:lnTo>
                        <a:pt x="756" y="108"/>
                      </a:lnTo>
                      <a:lnTo>
                        <a:pt x="750" y="114"/>
                      </a:lnTo>
                      <a:lnTo>
                        <a:pt x="744" y="114"/>
                      </a:lnTo>
                      <a:lnTo>
                        <a:pt x="738" y="114"/>
                      </a:lnTo>
                      <a:lnTo>
                        <a:pt x="732" y="120"/>
                      </a:lnTo>
                      <a:lnTo>
                        <a:pt x="726" y="120"/>
                      </a:lnTo>
                      <a:lnTo>
                        <a:pt x="720" y="120"/>
                      </a:lnTo>
                      <a:lnTo>
                        <a:pt x="720" y="126"/>
                      </a:lnTo>
                      <a:lnTo>
                        <a:pt x="714" y="126"/>
                      </a:lnTo>
                      <a:lnTo>
                        <a:pt x="708" y="126"/>
                      </a:lnTo>
                      <a:lnTo>
                        <a:pt x="708" y="132"/>
                      </a:lnTo>
                      <a:lnTo>
                        <a:pt x="702" y="132"/>
                      </a:lnTo>
                      <a:lnTo>
                        <a:pt x="696" y="132"/>
                      </a:lnTo>
                      <a:lnTo>
                        <a:pt x="690" y="138"/>
                      </a:lnTo>
                      <a:lnTo>
                        <a:pt x="684" y="138"/>
                      </a:lnTo>
                      <a:lnTo>
                        <a:pt x="678" y="144"/>
                      </a:lnTo>
                      <a:lnTo>
                        <a:pt x="672" y="144"/>
                      </a:lnTo>
                      <a:lnTo>
                        <a:pt x="666" y="150"/>
                      </a:lnTo>
                      <a:lnTo>
                        <a:pt x="660" y="150"/>
                      </a:lnTo>
                      <a:lnTo>
                        <a:pt x="654" y="156"/>
                      </a:lnTo>
                      <a:lnTo>
                        <a:pt x="648" y="156"/>
                      </a:lnTo>
                      <a:lnTo>
                        <a:pt x="642" y="162"/>
                      </a:lnTo>
                      <a:lnTo>
                        <a:pt x="636" y="162"/>
                      </a:lnTo>
                      <a:lnTo>
                        <a:pt x="636" y="168"/>
                      </a:lnTo>
                      <a:lnTo>
                        <a:pt x="630" y="168"/>
                      </a:lnTo>
                      <a:lnTo>
                        <a:pt x="624" y="168"/>
                      </a:lnTo>
                      <a:lnTo>
                        <a:pt x="624" y="174"/>
                      </a:lnTo>
                      <a:lnTo>
                        <a:pt x="618" y="174"/>
                      </a:lnTo>
                      <a:lnTo>
                        <a:pt x="612" y="174"/>
                      </a:lnTo>
                      <a:lnTo>
                        <a:pt x="606" y="180"/>
                      </a:lnTo>
                      <a:lnTo>
                        <a:pt x="600" y="180"/>
                      </a:lnTo>
                      <a:lnTo>
                        <a:pt x="600" y="186"/>
                      </a:lnTo>
                      <a:lnTo>
                        <a:pt x="594" y="186"/>
                      </a:lnTo>
                      <a:lnTo>
                        <a:pt x="588" y="186"/>
                      </a:lnTo>
                      <a:lnTo>
                        <a:pt x="588" y="192"/>
                      </a:lnTo>
                      <a:lnTo>
                        <a:pt x="582" y="192"/>
                      </a:lnTo>
                      <a:lnTo>
                        <a:pt x="576" y="192"/>
                      </a:lnTo>
                      <a:lnTo>
                        <a:pt x="570" y="198"/>
                      </a:lnTo>
                      <a:lnTo>
                        <a:pt x="564" y="198"/>
                      </a:lnTo>
                      <a:lnTo>
                        <a:pt x="558" y="198"/>
                      </a:lnTo>
                      <a:lnTo>
                        <a:pt x="558" y="204"/>
                      </a:lnTo>
                      <a:lnTo>
                        <a:pt x="552" y="204"/>
                      </a:lnTo>
                      <a:lnTo>
                        <a:pt x="546" y="204"/>
                      </a:lnTo>
                      <a:lnTo>
                        <a:pt x="546" y="210"/>
                      </a:lnTo>
                      <a:lnTo>
                        <a:pt x="540" y="210"/>
                      </a:lnTo>
                      <a:lnTo>
                        <a:pt x="534" y="210"/>
                      </a:lnTo>
                      <a:lnTo>
                        <a:pt x="528" y="216"/>
                      </a:lnTo>
                      <a:lnTo>
                        <a:pt x="522" y="216"/>
                      </a:lnTo>
                      <a:lnTo>
                        <a:pt x="516" y="216"/>
                      </a:lnTo>
                      <a:lnTo>
                        <a:pt x="516" y="222"/>
                      </a:lnTo>
                      <a:lnTo>
                        <a:pt x="510" y="222"/>
                      </a:lnTo>
                      <a:lnTo>
                        <a:pt x="504" y="222"/>
                      </a:lnTo>
                      <a:lnTo>
                        <a:pt x="498" y="222"/>
                      </a:lnTo>
                      <a:lnTo>
                        <a:pt x="498" y="228"/>
                      </a:lnTo>
                      <a:lnTo>
                        <a:pt x="492" y="228"/>
                      </a:lnTo>
                      <a:lnTo>
                        <a:pt x="486" y="228"/>
                      </a:lnTo>
                      <a:lnTo>
                        <a:pt x="480" y="234"/>
                      </a:lnTo>
                      <a:lnTo>
                        <a:pt x="474" y="234"/>
                      </a:lnTo>
                      <a:lnTo>
                        <a:pt x="468" y="234"/>
                      </a:lnTo>
                      <a:lnTo>
                        <a:pt x="462" y="240"/>
                      </a:lnTo>
                      <a:lnTo>
                        <a:pt x="456" y="240"/>
                      </a:lnTo>
                      <a:lnTo>
                        <a:pt x="450" y="240"/>
                      </a:lnTo>
                      <a:lnTo>
                        <a:pt x="444" y="246"/>
                      </a:lnTo>
                      <a:lnTo>
                        <a:pt x="438" y="246"/>
                      </a:lnTo>
                      <a:lnTo>
                        <a:pt x="432" y="246"/>
                      </a:lnTo>
                      <a:lnTo>
                        <a:pt x="426" y="252"/>
                      </a:lnTo>
                      <a:lnTo>
                        <a:pt x="420" y="252"/>
                      </a:lnTo>
                      <a:lnTo>
                        <a:pt x="414" y="252"/>
                      </a:lnTo>
                      <a:lnTo>
                        <a:pt x="408" y="252"/>
                      </a:lnTo>
                      <a:lnTo>
                        <a:pt x="408" y="258"/>
                      </a:lnTo>
                      <a:lnTo>
                        <a:pt x="402" y="258"/>
                      </a:lnTo>
                      <a:lnTo>
                        <a:pt x="396" y="258"/>
                      </a:lnTo>
                      <a:lnTo>
                        <a:pt x="390" y="258"/>
                      </a:lnTo>
                      <a:lnTo>
                        <a:pt x="390" y="264"/>
                      </a:lnTo>
                      <a:lnTo>
                        <a:pt x="384" y="264"/>
                      </a:lnTo>
                      <a:lnTo>
                        <a:pt x="378" y="264"/>
                      </a:lnTo>
                      <a:lnTo>
                        <a:pt x="372" y="264"/>
                      </a:lnTo>
                      <a:lnTo>
                        <a:pt x="366" y="264"/>
                      </a:lnTo>
                      <a:lnTo>
                        <a:pt x="366" y="270"/>
                      </a:lnTo>
                      <a:lnTo>
                        <a:pt x="360" y="270"/>
                      </a:lnTo>
                      <a:lnTo>
                        <a:pt x="354" y="270"/>
                      </a:lnTo>
                      <a:lnTo>
                        <a:pt x="348" y="270"/>
                      </a:lnTo>
                      <a:lnTo>
                        <a:pt x="348" y="276"/>
                      </a:lnTo>
                      <a:lnTo>
                        <a:pt x="342" y="276"/>
                      </a:lnTo>
                      <a:lnTo>
                        <a:pt x="336" y="276"/>
                      </a:lnTo>
                      <a:lnTo>
                        <a:pt x="330" y="276"/>
                      </a:lnTo>
                      <a:lnTo>
                        <a:pt x="324" y="276"/>
                      </a:lnTo>
                      <a:lnTo>
                        <a:pt x="324" y="282"/>
                      </a:lnTo>
                      <a:lnTo>
                        <a:pt x="318" y="282"/>
                      </a:lnTo>
                      <a:lnTo>
                        <a:pt x="312" y="282"/>
                      </a:lnTo>
                      <a:lnTo>
                        <a:pt x="306" y="282"/>
                      </a:lnTo>
                      <a:lnTo>
                        <a:pt x="300" y="282"/>
                      </a:lnTo>
                      <a:lnTo>
                        <a:pt x="300" y="288"/>
                      </a:lnTo>
                      <a:lnTo>
                        <a:pt x="294" y="288"/>
                      </a:lnTo>
                      <a:lnTo>
                        <a:pt x="288" y="288"/>
                      </a:lnTo>
                      <a:lnTo>
                        <a:pt x="282" y="288"/>
                      </a:lnTo>
                      <a:lnTo>
                        <a:pt x="276" y="288"/>
                      </a:lnTo>
                      <a:lnTo>
                        <a:pt x="270" y="288"/>
                      </a:lnTo>
                      <a:lnTo>
                        <a:pt x="270" y="294"/>
                      </a:lnTo>
                      <a:lnTo>
                        <a:pt x="264" y="294"/>
                      </a:lnTo>
                      <a:lnTo>
                        <a:pt x="258" y="294"/>
                      </a:lnTo>
                      <a:lnTo>
                        <a:pt x="252" y="294"/>
                      </a:lnTo>
                      <a:lnTo>
                        <a:pt x="246" y="294"/>
                      </a:lnTo>
                      <a:lnTo>
                        <a:pt x="240" y="294"/>
                      </a:lnTo>
                      <a:lnTo>
                        <a:pt x="240" y="300"/>
                      </a:lnTo>
                      <a:lnTo>
                        <a:pt x="234" y="300"/>
                      </a:lnTo>
                      <a:lnTo>
                        <a:pt x="228" y="300"/>
                      </a:lnTo>
                      <a:lnTo>
                        <a:pt x="222" y="300"/>
                      </a:lnTo>
                      <a:lnTo>
                        <a:pt x="216" y="300"/>
                      </a:lnTo>
                      <a:lnTo>
                        <a:pt x="210" y="300"/>
                      </a:lnTo>
                      <a:lnTo>
                        <a:pt x="204" y="300"/>
                      </a:lnTo>
                      <a:lnTo>
                        <a:pt x="198" y="306"/>
                      </a:lnTo>
                      <a:lnTo>
                        <a:pt x="192" y="306"/>
                      </a:lnTo>
                      <a:lnTo>
                        <a:pt x="186" y="306"/>
                      </a:lnTo>
                      <a:lnTo>
                        <a:pt x="180" y="306"/>
                      </a:lnTo>
                      <a:lnTo>
                        <a:pt x="174" y="306"/>
                      </a:lnTo>
                      <a:lnTo>
                        <a:pt x="168" y="306"/>
                      </a:lnTo>
                      <a:lnTo>
                        <a:pt x="162" y="306"/>
                      </a:lnTo>
                      <a:lnTo>
                        <a:pt x="156" y="306"/>
                      </a:lnTo>
                      <a:lnTo>
                        <a:pt x="150" y="306"/>
                      </a:lnTo>
                      <a:lnTo>
                        <a:pt x="144" y="306"/>
                      </a:lnTo>
                      <a:lnTo>
                        <a:pt x="138" y="306"/>
                      </a:lnTo>
                      <a:lnTo>
                        <a:pt x="138" y="312"/>
                      </a:lnTo>
                      <a:lnTo>
                        <a:pt x="132" y="312"/>
                      </a:lnTo>
                      <a:lnTo>
                        <a:pt x="126" y="312"/>
                      </a:lnTo>
                      <a:lnTo>
                        <a:pt x="120" y="312"/>
                      </a:lnTo>
                      <a:lnTo>
                        <a:pt x="114" y="312"/>
                      </a:lnTo>
                      <a:lnTo>
                        <a:pt x="108" y="312"/>
                      </a:lnTo>
                      <a:lnTo>
                        <a:pt x="102" y="312"/>
                      </a:lnTo>
                      <a:lnTo>
                        <a:pt x="96" y="312"/>
                      </a:lnTo>
                      <a:lnTo>
                        <a:pt x="90" y="312"/>
                      </a:lnTo>
                      <a:lnTo>
                        <a:pt x="84" y="312"/>
                      </a:lnTo>
                      <a:lnTo>
                        <a:pt x="78" y="312"/>
                      </a:lnTo>
                      <a:lnTo>
                        <a:pt x="72" y="312"/>
                      </a:lnTo>
                      <a:lnTo>
                        <a:pt x="66" y="312"/>
                      </a:lnTo>
                      <a:lnTo>
                        <a:pt x="60" y="312"/>
                      </a:lnTo>
                      <a:lnTo>
                        <a:pt x="54" y="312"/>
                      </a:lnTo>
                      <a:lnTo>
                        <a:pt x="48" y="312"/>
                      </a:lnTo>
                      <a:lnTo>
                        <a:pt x="42" y="312"/>
                      </a:lnTo>
                      <a:lnTo>
                        <a:pt x="36" y="312"/>
                      </a:lnTo>
                      <a:lnTo>
                        <a:pt x="30" y="312"/>
                      </a:lnTo>
                      <a:lnTo>
                        <a:pt x="30" y="306"/>
                      </a:lnTo>
                      <a:lnTo>
                        <a:pt x="24" y="306"/>
                      </a:lnTo>
                      <a:lnTo>
                        <a:pt x="18" y="306"/>
                      </a:lnTo>
                      <a:lnTo>
                        <a:pt x="12" y="306"/>
                      </a:lnTo>
                      <a:lnTo>
                        <a:pt x="6" y="306"/>
                      </a:lnTo>
                      <a:lnTo>
                        <a:pt x="0" y="306"/>
                      </a:lnTo>
                    </a:path>
                  </a:pathLst>
                </a:custGeom>
                <a:noFill/>
                <a:ln w="9525">
                  <a:solidFill>
                    <a:srgbClr val="000000"/>
                  </a:solidFill>
                  <a:round/>
                  <a:headEnd/>
                  <a:tailEnd/>
                </a:ln>
              </p:spPr>
              <p:txBody>
                <a:bodyPr/>
                <a:lstStyle/>
                <a:p>
                  <a:endParaRPr lang="pt-BR"/>
                </a:p>
              </p:txBody>
            </p:sp>
            <p:sp>
              <p:nvSpPr>
                <p:cNvPr id="67691" name="Freeform 52"/>
                <p:cNvSpPr>
                  <a:spLocks/>
                </p:cNvSpPr>
                <p:nvPr/>
              </p:nvSpPr>
              <p:spPr bwMode="auto">
                <a:xfrm>
                  <a:off x="1223" y="2716"/>
                  <a:ext cx="1044" cy="594"/>
                </a:xfrm>
                <a:custGeom>
                  <a:avLst/>
                  <a:gdLst>
                    <a:gd name="T0" fmla="*/ 12 w 1044"/>
                    <a:gd name="T1" fmla="*/ 588 h 594"/>
                    <a:gd name="T2" fmla="*/ 30 w 1044"/>
                    <a:gd name="T3" fmla="*/ 594 h 594"/>
                    <a:gd name="T4" fmla="*/ 48 w 1044"/>
                    <a:gd name="T5" fmla="*/ 594 h 594"/>
                    <a:gd name="T6" fmla="*/ 60 w 1044"/>
                    <a:gd name="T7" fmla="*/ 594 h 594"/>
                    <a:gd name="T8" fmla="*/ 78 w 1044"/>
                    <a:gd name="T9" fmla="*/ 594 h 594"/>
                    <a:gd name="T10" fmla="*/ 96 w 1044"/>
                    <a:gd name="T11" fmla="*/ 594 h 594"/>
                    <a:gd name="T12" fmla="*/ 114 w 1044"/>
                    <a:gd name="T13" fmla="*/ 594 h 594"/>
                    <a:gd name="T14" fmla="*/ 132 w 1044"/>
                    <a:gd name="T15" fmla="*/ 594 h 594"/>
                    <a:gd name="T16" fmla="*/ 144 w 1044"/>
                    <a:gd name="T17" fmla="*/ 588 h 594"/>
                    <a:gd name="T18" fmla="*/ 162 w 1044"/>
                    <a:gd name="T19" fmla="*/ 588 h 594"/>
                    <a:gd name="T20" fmla="*/ 180 w 1044"/>
                    <a:gd name="T21" fmla="*/ 588 h 594"/>
                    <a:gd name="T22" fmla="*/ 198 w 1044"/>
                    <a:gd name="T23" fmla="*/ 588 h 594"/>
                    <a:gd name="T24" fmla="*/ 216 w 1044"/>
                    <a:gd name="T25" fmla="*/ 582 h 594"/>
                    <a:gd name="T26" fmla="*/ 228 w 1044"/>
                    <a:gd name="T27" fmla="*/ 582 h 594"/>
                    <a:gd name="T28" fmla="*/ 246 w 1044"/>
                    <a:gd name="T29" fmla="*/ 576 h 594"/>
                    <a:gd name="T30" fmla="*/ 264 w 1044"/>
                    <a:gd name="T31" fmla="*/ 576 h 594"/>
                    <a:gd name="T32" fmla="*/ 282 w 1044"/>
                    <a:gd name="T33" fmla="*/ 570 h 594"/>
                    <a:gd name="T34" fmla="*/ 300 w 1044"/>
                    <a:gd name="T35" fmla="*/ 564 h 594"/>
                    <a:gd name="T36" fmla="*/ 312 w 1044"/>
                    <a:gd name="T37" fmla="*/ 564 h 594"/>
                    <a:gd name="T38" fmla="*/ 330 w 1044"/>
                    <a:gd name="T39" fmla="*/ 558 h 594"/>
                    <a:gd name="T40" fmla="*/ 348 w 1044"/>
                    <a:gd name="T41" fmla="*/ 552 h 594"/>
                    <a:gd name="T42" fmla="*/ 366 w 1044"/>
                    <a:gd name="T43" fmla="*/ 552 h 594"/>
                    <a:gd name="T44" fmla="*/ 378 w 1044"/>
                    <a:gd name="T45" fmla="*/ 546 h 594"/>
                    <a:gd name="T46" fmla="*/ 396 w 1044"/>
                    <a:gd name="T47" fmla="*/ 540 h 594"/>
                    <a:gd name="T48" fmla="*/ 414 w 1044"/>
                    <a:gd name="T49" fmla="*/ 534 h 594"/>
                    <a:gd name="T50" fmla="*/ 432 w 1044"/>
                    <a:gd name="T51" fmla="*/ 528 h 594"/>
                    <a:gd name="T52" fmla="*/ 450 w 1044"/>
                    <a:gd name="T53" fmla="*/ 522 h 594"/>
                    <a:gd name="T54" fmla="*/ 462 w 1044"/>
                    <a:gd name="T55" fmla="*/ 522 h 594"/>
                    <a:gd name="T56" fmla="*/ 480 w 1044"/>
                    <a:gd name="T57" fmla="*/ 510 h 594"/>
                    <a:gd name="T58" fmla="*/ 498 w 1044"/>
                    <a:gd name="T59" fmla="*/ 504 h 594"/>
                    <a:gd name="T60" fmla="*/ 516 w 1044"/>
                    <a:gd name="T61" fmla="*/ 498 h 594"/>
                    <a:gd name="T62" fmla="*/ 534 w 1044"/>
                    <a:gd name="T63" fmla="*/ 486 h 594"/>
                    <a:gd name="T64" fmla="*/ 546 w 1044"/>
                    <a:gd name="T65" fmla="*/ 474 h 594"/>
                    <a:gd name="T66" fmla="*/ 564 w 1044"/>
                    <a:gd name="T67" fmla="*/ 462 h 594"/>
                    <a:gd name="T68" fmla="*/ 582 w 1044"/>
                    <a:gd name="T69" fmla="*/ 450 h 594"/>
                    <a:gd name="T70" fmla="*/ 600 w 1044"/>
                    <a:gd name="T71" fmla="*/ 438 h 594"/>
                    <a:gd name="T72" fmla="*/ 618 w 1044"/>
                    <a:gd name="T73" fmla="*/ 426 h 594"/>
                    <a:gd name="T74" fmla="*/ 630 w 1044"/>
                    <a:gd name="T75" fmla="*/ 408 h 594"/>
                    <a:gd name="T76" fmla="*/ 648 w 1044"/>
                    <a:gd name="T77" fmla="*/ 396 h 594"/>
                    <a:gd name="T78" fmla="*/ 666 w 1044"/>
                    <a:gd name="T79" fmla="*/ 378 h 594"/>
                    <a:gd name="T80" fmla="*/ 684 w 1044"/>
                    <a:gd name="T81" fmla="*/ 366 h 594"/>
                    <a:gd name="T82" fmla="*/ 696 w 1044"/>
                    <a:gd name="T83" fmla="*/ 348 h 594"/>
                    <a:gd name="T84" fmla="*/ 714 w 1044"/>
                    <a:gd name="T85" fmla="*/ 336 h 594"/>
                    <a:gd name="T86" fmla="*/ 732 w 1044"/>
                    <a:gd name="T87" fmla="*/ 318 h 594"/>
                    <a:gd name="T88" fmla="*/ 750 w 1044"/>
                    <a:gd name="T89" fmla="*/ 306 h 594"/>
                    <a:gd name="T90" fmla="*/ 768 w 1044"/>
                    <a:gd name="T91" fmla="*/ 294 h 594"/>
                    <a:gd name="T92" fmla="*/ 780 w 1044"/>
                    <a:gd name="T93" fmla="*/ 282 h 594"/>
                    <a:gd name="T94" fmla="*/ 798 w 1044"/>
                    <a:gd name="T95" fmla="*/ 276 h 594"/>
                    <a:gd name="T96" fmla="*/ 816 w 1044"/>
                    <a:gd name="T97" fmla="*/ 264 h 594"/>
                    <a:gd name="T98" fmla="*/ 834 w 1044"/>
                    <a:gd name="T99" fmla="*/ 258 h 594"/>
                    <a:gd name="T100" fmla="*/ 852 w 1044"/>
                    <a:gd name="T101" fmla="*/ 252 h 594"/>
                    <a:gd name="T102" fmla="*/ 864 w 1044"/>
                    <a:gd name="T103" fmla="*/ 246 h 594"/>
                    <a:gd name="T104" fmla="*/ 882 w 1044"/>
                    <a:gd name="T105" fmla="*/ 234 h 594"/>
                    <a:gd name="T106" fmla="*/ 900 w 1044"/>
                    <a:gd name="T107" fmla="*/ 228 h 594"/>
                    <a:gd name="T108" fmla="*/ 918 w 1044"/>
                    <a:gd name="T109" fmla="*/ 210 h 594"/>
                    <a:gd name="T110" fmla="*/ 936 w 1044"/>
                    <a:gd name="T111" fmla="*/ 192 h 594"/>
                    <a:gd name="T112" fmla="*/ 948 w 1044"/>
                    <a:gd name="T113" fmla="*/ 168 h 594"/>
                    <a:gd name="T114" fmla="*/ 966 w 1044"/>
                    <a:gd name="T115" fmla="*/ 138 h 594"/>
                    <a:gd name="T116" fmla="*/ 984 w 1044"/>
                    <a:gd name="T117" fmla="*/ 108 h 594"/>
                    <a:gd name="T118" fmla="*/ 1002 w 1044"/>
                    <a:gd name="T119" fmla="*/ 78 h 594"/>
                    <a:gd name="T120" fmla="*/ 1014 w 1044"/>
                    <a:gd name="T121" fmla="*/ 48 h 594"/>
                    <a:gd name="T122" fmla="*/ 1032 w 1044"/>
                    <a:gd name="T123" fmla="*/ 18 h 5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594"/>
                    <a:gd name="T188" fmla="*/ 1044 w 1044"/>
                    <a:gd name="T189" fmla="*/ 594 h 5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594">
                      <a:moveTo>
                        <a:pt x="0" y="588"/>
                      </a:moveTo>
                      <a:lnTo>
                        <a:pt x="0" y="588"/>
                      </a:lnTo>
                      <a:lnTo>
                        <a:pt x="6" y="588"/>
                      </a:lnTo>
                      <a:lnTo>
                        <a:pt x="12" y="588"/>
                      </a:lnTo>
                      <a:lnTo>
                        <a:pt x="18" y="588"/>
                      </a:lnTo>
                      <a:lnTo>
                        <a:pt x="24" y="588"/>
                      </a:lnTo>
                      <a:lnTo>
                        <a:pt x="30" y="588"/>
                      </a:lnTo>
                      <a:lnTo>
                        <a:pt x="30" y="594"/>
                      </a:lnTo>
                      <a:lnTo>
                        <a:pt x="36" y="594"/>
                      </a:lnTo>
                      <a:lnTo>
                        <a:pt x="42" y="594"/>
                      </a:lnTo>
                      <a:lnTo>
                        <a:pt x="48" y="594"/>
                      </a:lnTo>
                      <a:lnTo>
                        <a:pt x="54" y="594"/>
                      </a:lnTo>
                      <a:lnTo>
                        <a:pt x="60" y="594"/>
                      </a:lnTo>
                      <a:lnTo>
                        <a:pt x="66" y="594"/>
                      </a:lnTo>
                      <a:lnTo>
                        <a:pt x="72" y="594"/>
                      </a:lnTo>
                      <a:lnTo>
                        <a:pt x="78" y="594"/>
                      </a:lnTo>
                      <a:lnTo>
                        <a:pt x="84" y="594"/>
                      </a:lnTo>
                      <a:lnTo>
                        <a:pt x="90" y="594"/>
                      </a:lnTo>
                      <a:lnTo>
                        <a:pt x="96" y="594"/>
                      </a:lnTo>
                      <a:lnTo>
                        <a:pt x="102" y="594"/>
                      </a:lnTo>
                      <a:lnTo>
                        <a:pt x="108" y="594"/>
                      </a:lnTo>
                      <a:lnTo>
                        <a:pt x="114" y="594"/>
                      </a:lnTo>
                      <a:lnTo>
                        <a:pt x="120" y="594"/>
                      </a:lnTo>
                      <a:lnTo>
                        <a:pt x="126" y="594"/>
                      </a:lnTo>
                      <a:lnTo>
                        <a:pt x="132" y="594"/>
                      </a:lnTo>
                      <a:lnTo>
                        <a:pt x="138" y="594"/>
                      </a:lnTo>
                      <a:lnTo>
                        <a:pt x="138" y="588"/>
                      </a:lnTo>
                      <a:lnTo>
                        <a:pt x="144" y="588"/>
                      </a:lnTo>
                      <a:lnTo>
                        <a:pt x="150" y="588"/>
                      </a:lnTo>
                      <a:lnTo>
                        <a:pt x="156" y="588"/>
                      </a:lnTo>
                      <a:lnTo>
                        <a:pt x="162" y="588"/>
                      </a:lnTo>
                      <a:lnTo>
                        <a:pt x="168" y="588"/>
                      </a:lnTo>
                      <a:lnTo>
                        <a:pt x="174" y="588"/>
                      </a:lnTo>
                      <a:lnTo>
                        <a:pt x="180" y="588"/>
                      </a:lnTo>
                      <a:lnTo>
                        <a:pt x="186" y="588"/>
                      </a:lnTo>
                      <a:lnTo>
                        <a:pt x="192" y="588"/>
                      </a:lnTo>
                      <a:lnTo>
                        <a:pt x="198" y="588"/>
                      </a:lnTo>
                      <a:lnTo>
                        <a:pt x="198" y="582"/>
                      </a:lnTo>
                      <a:lnTo>
                        <a:pt x="204" y="582"/>
                      </a:lnTo>
                      <a:lnTo>
                        <a:pt x="210" y="582"/>
                      </a:lnTo>
                      <a:lnTo>
                        <a:pt x="216" y="582"/>
                      </a:lnTo>
                      <a:lnTo>
                        <a:pt x="222" y="582"/>
                      </a:lnTo>
                      <a:lnTo>
                        <a:pt x="228" y="582"/>
                      </a:lnTo>
                      <a:lnTo>
                        <a:pt x="234" y="582"/>
                      </a:lnTo>
                      <a:lnTo>
                        <a:pt x="234" y="576"/>
                      </a:lnTo>
                      <a:lnTo>
                        <a:pt x="240" y="576"/>
                      </a:lnTo>
                      <a:lnTo>
                        <a:pt x="246" y="576"/>
                      </a:lnTo>
                      <a:lnTo>
                        <a:pt x="252" y="576"/>
                      </a:lnTo>
                      <a:lnTo>
                        <a:pt x="258" y="576"/>
                      </a:lnTo>
                      <a:lnTo>
                        <a:pt x="264" y="576"/>
                      </a:lnTo>
                      <a:lnTo>
                        <a:pt x="270" y="570"/>
                      </a:lnTo>
                      <a:lnTo>
                        <a:pt x="276" y="570"/>
                      </a:lnTo>
                      <a:lnTo>
                        <a:pt x="282" y="570"/>
                      </a:lnTo>
                      <a:lnTo>
                        <a:pt x="288" y="570"/>
                      </a:lnTo>
                      <a:lnTo>
                        <a:pt x="294" y="570"/>
                      </a:lnTo>
                      <a:lnTo>
                        <a:pt x="300" y="564"/>
                      </a:lnTo>
                      <a:lnTo>
                        <a:pt x="306" y="564"/>
                      </a:lnTo>
                      <a:lnTo>
                        <a:pt x="312" y="564"/>
                      </a:lnTo>
                      <a:lnTo>
                        <a:pt x="318" y="564"/>
                      </a:lnTo>
                      <a:lnTo>
                        <a:pt x="324" y="564"/>
                      </a:lnTo>
                      <a:lnTo>
                        <a:pt x="324" y="558"/>
                      </a:lnTo>
                      <a:lnTo>
                        <a:pt x="330" y="558"/>
                      </a:lnTo>
                      <a:lnTo>
                        <a:pt x="336" y="558"/>
                      </a:lnTo>
                      <a:lnTo>
                        <a:pt x="342" y="558"/>
                      </a:lnTo>
                      <a:lnTo>
                        <a:pt x="348" y="558"/>
                      </a:lnTo>
                      <a:lnTo>
                        <a:pt x="348" y="552"/>
                      </a:lnTo>
                      <a:lnTo>
                        <a:pt x="354" y="552"/>
                      </a:lnTo>
                      <a:lnTo>
                        <a:pt x="360" y="552"/>
                      </a:lnTo>
                      <a:lnTo>
                        <a:pt x="366" y="552"/>
                      </a:lnTo>
                      <a:lnTo>
                        <a:pt x="366" y="546"/>
                      </a:lnTo>
                      <a:lnTo>
                        <a:pt x="372" y="546"/>
                      </a:lnTo>
                      <a:lnTo>
                        <a:pt x="378" y="546"/>
                      </a:lnTo>
                      <a:lnTo>
                        <a:pt x="384" y="546"/>
                      </a:lnTo>
                      <a:lnTo>
                        <a:pt x="390" y="546"/>
                      </a:lnTo>
                      <a:lnTo>
                        <a:pt x="390" y="540"/>
                      </a:lnTo>
                      <a:lnTo>
                        <a:pt x="396" y="540"/>
                      </a:lnTo>
                      <a:lnTo>
                        <a:pt x="402" y="540"/>
                      </a:lnTo>
                      <a:lnTo>
                        <a:pt x="408" y="540"/>
                      </a:lnTo>
                      <a:lnTo>
                        <a:pt x="408" y="534"/>
                      </a:lnTo>
                      <a:lnTo>
                        <a:pt x="414" y="534"/>
                      </a:lnTo>
                      <a:lnTo>
                        <a:pt x="420" y="534"/>
                      </a:lnTo>
                      <a:lnTo>
                        <a:pt x="426" y="534"/>
                      </a:lnTo>
                      <a:lnTo>
                        <a:pt x="432" y="528"/>
                      </a:lnTo>
                      <a:lnTo>
                        <a:pt x="438" y="528"/>
                      </a:lnTo>
                      <a:lnTo>
                        <a:pt x="444" y="528"/>
                      </a:lnTo>
                      <a:lnTo>
                        <a:pt x="450" y="522"/>
                      </a:lnTo>
                      <a:lnTo>
                        <a:pt x="456" y="522"/>
                      </a:lnTo>
                      <a:lnTo>
                        <a:pt x="462" y="522"/>
                      </a:lnTo>
                      <a:lnTo>
                        <a:pt x="468" y="516"/>
                      </a:lnTo>
                      <a:lnTo>
                        <a:pt x="474" y="516"/>
                      </a:lnTo>
                      <a:lnTo>
                        <a:pt x="480" y="510"/>
                      </a:lnTo>
                      <a:lnTo>
                        <a:pt x="486" y="510"/>
                      </a:lnTo>
                      <a:lnTo>
                        <a:pt x="492" y="510"/>
                      </a:lnTo>
                      <a:lnTo>
                        <a:pt x="492" y="504"/>
                      </a:lnTo>
                      <a:lnTo>
                        <a:pt x="498" y="504"/>
                      </a:lnTo>
                      <a:lnTo>
                        <a:pt x="504" y="504"/>
                      </a:lnTo>
                      <a:lnTo>
                        <a:pt x="504" y="498"/>
                      </a:lnTo>
                      <a:lnTo>
                        <a:pt x="510" y="498"/>
                      </a:lnTo>
                      <a:lnTo>
                        <a:pt x="516" y="498"/>
                      </a:lnTo>
                      <a:lnTo>
                        <a:pt x="516" y="492"/>
                      </a:lnTo>
                      <a:lnTo>
                        <a:pt x="522" y="492"/>
                      </a:lnTo>
                      <a:lnTo>
                        <a:pt x="528" y="492"/>
                      </a:lnTo>
                      <a:lnTo>
                        <a:pt x="528" y="486"/>
                      </a:lnTo>
                      <a:lnTo>
                        <a:pt x="534" y="486"/>
                      </a:lnTo>
                      <a:lnTo>
                        <a:pt x="540" y="480"/>
                      </a:lnTo>
                      <a:lnTo>
                        <a:pt x="546" y="480"/>
                      </a:lnTo>
                      <a:lnTo>
                        <a:pt x="546" y="474"/>
                      </a:lnTo>
                      <a:lnTo>
                        <a:pt x="552" y="474"/>
                      </a:lnTo>
                      <a:lnTo>
                        <a:pt x="558" y="468"/>
                      </a:lnTo>
                      <a:lnTo>
                        <a:pt x="564" y="468"/>
                      </a:lnTo>
                      <a:lnTo>
                        <a:pt x="564" y="462"/>
                      </a:lnTo>
                      <a:lnTo>
                        <a:pt x="570" y="462"/>
                      </a:lnTo>
                      <a:lnTo>
                        <a:pt x="576" y="456"/>
                      </a:lnTo>
                      <a:lnTo>
                        <a:pt x="582" y="456"/>
                      </a:lnTo>
                      <a:lnTo>
                        <a:pt x="582" y="450"/>
                      </a:lnTo>
                      <a:lnTo>
                        <a:pt x="588" y="450"/>
                      </a:lnTo>
                      <a:lnTo>
                        <a:pt x="588" y="444"/>
                      </a:lnTo>
                      <a:lnTo>
                        <a:pt x="594" y="444"/>
                      </a:lnTo>
                      <a:lnTo>
                        <a:pt x="594" y="438"/>
                      </a:lnTo>
                      <a:lnTo>
                        <a:pt x="600" y="438"/>
                      </a:lnTo>
                      <a:lnTo>
                        <a:pt x="606" y="432"/>
                      </a:lnTo>
                      <a:lnTo>
                        <a:pt x="612" y="426"/>
                      </a:lnTo>
                      <a:lnTo>
                        <a:pt x="618" y="426"/>
                      </a:lnTo>
                      <a:lnTo>
                        <a:pt x="618" y="420"/>
                      </a:lnTo>
                      <a:lnTo>
                        <a:pt x="624" y="420"/>
                      </a:lnTo>
                      <a:lnTo>
                        <a:pt x="624" y="414"/>
                      </a:lnTo>
                      <a:lnTo>
                        <a:pt x="630" y="414"/>
                      </a:lnTo>
                      <a:lnTo>
                        <a:pt x="630" y="408"/>
                      </a:lnTo>
                      <a:lnTo>
                        <a:pt x="636" y="408"/>
                      </a:lnTo>
                      <a:lnTo>
                        <a:pt x="636" y="402"/>
                      </a:lnTo>
                      <a:lnTo>
                        <a:pt x="642" y="402"/>
                      </a:lnTo>
                      <a:lnTo>
                        <a:pt x="642" y="396"/>
                      </a:lnTo>
                      <a:lnTo>
                        <a:pt x="648" y="396"/>
                      </a:lnTo>
                      <a:lnTo>
                        <a:pt x="648" y="390"/>
                      </a:lnTo>
                      <a:lnTo>
                        <a:pt x="654" y="390"/>
                      </a:lnTo>
                      <a:lnTo>
                        <a:pt x="660" y="384"/>
                      </a:lnTo>
                      <a:lnTo>
                        <a:pt x="666" y="384"/>
                      </a:lnTo>
                      <a:lnTo>
                        <a:pt x="666" y="378"/>
                      </a:lnTo>
                      <a:lnTo>
                        <a:pt x="672" y="378"/>
                      </a:lnTo>
                      <a:lnTo>
                        <a:pt x="672" y="372"/>
                      </a:lnTo>
                      <a:lnTo>
                        <a:pt x="678" y="372"/>
                      </a:lnTo>
                      <a:lnTo>
                        <a:pt x="678" y="366"/>
                      </a:lnTo>
                      <a:lnTo>
                        <a:pt x="684" y="366"/>
                      </a:lnTo>
                      <a:lnTo>
                        <a:pt x="684" y="360"/>
                      </a:lnTo>
                      <a:lnTo>
                        <a:pt x="690" y="360"/>
                      </a:lnTo>
                      <a:lnTo>
                        <a:pt x="690" y="354"/>
                      </a:lnTo>
                      <a:lnTo>
                        <a:pt x="696" y="354"/>
                      </a:lnTo>
                      <a:lnTo>
                        <a:pt x="696" y="348"/>
                      </a:lnTo>
                      <a:lnTo>
                        <a:pt x="702" y="348"/>
                      </a:lnTo>
                      <a:lnTo>
                        <a:pt x="702" y="342"/>
                      </a:lnTo>
                      <a:lnTo>
                        <a:pt x="708" y="342"/>
                      </a:lnTo>
                      <a:lnTo>
                        <a:pt x="714" y="336"/>
                      </a:lnTo>
                      <a:lnTo>
                        <a:pt x="720" y="330"/>
                      </a:lnTo>
                      <a:lnTo>
                        <a:pt x="726" y="324"/>
                      </a:lnTo>
                      <a:lnTo>
                        <a:pt x="732" y="324"/>
                      </a:lnTo>
                      <a:lnTo>
                        <a:pt x="732" y="318"/>
                      </a:lnTo>
                      <a:lnTo>
                        <a:pt x="738" y="318"/>
                      </a:lnTo>
                      <a:lnTo>
                        <a:pt x="738" y="312"/>
                      </a:lnTo>
                      <a:lnTo>
                        <a:pt x="744" y="312"/>
                      </a:lnTo>
                      <a:lnTo>
                        <a:pt x="744" y="306"/>
                      </a:lnTo>
                      <a:lnTo>
                        <a:pt x="750" y="306"/>
                      </a:lnTo>
                      <a:lnTo>
                        <a:pt x="756" y="306"/>
                      </a:lnTo>
                      <a:lnTo>
                        <a:pt x="756" y="300"/>
                      </a:lnTo>
                      <a:lnTo>
                        <a:pt x="762" y="300"/>
                      </a:lnTo>
                      <a:lnTo>
                        <a:pt x="762" y="294"/>
                      </a:lnTo>
                      <a:lnTo>
                        <a:pt x="768" y="294"/>
                      </a:lnTo>
                      <a:lnTo>
                        <a:pt x="774" y="288"/>
                      </a:lnTo>
                      <a:lnTo>
                        <a:pt x="780" y="288"/>
                      </a:lnTo>
                      <a:lnTo>
                        <a:pt x="780" y="282"/>
                      </a:lnTo>
                      <a:lnTo>
                        <a:pt x="786" y="282"/>
                      </a:lnTo>
                      <a:lnTo>
                        <a:pt x="792" y="276"/>
                      </a:lnTo>
                      <a:lnTo>
                        <a:pt x="798" y="276"/>
                      </a:lnTo>
                      <a:lnTo>
                        <a:pt x="804" y="270"/>
                      </a:lnTo>
                      <a:lnTo>
                        <a:pt x="810" y="270"/>
                      </a:lnTo>
                      <a:lnTo>
                        <a:pt x="816" y="264"/>
                      </a:lnTo>
                      <a:lnTo>
                        <a:pt x="822" y="264"/>
                      </a:lnTo>
                      <a:lnTo>
                        <a:pt x="828" y="258"/>
                      </a:lnTo>
                      <a:lnTo>
                        <a:pt x="834" y="258"/>
                      </a:lnTo>
                      <a:lnTo>
                        <a:pt x="840" y="258"/>
                      </a:lnTo>
                      <a:lnTo>
                        <a:pt x="846" y="252"/>
                      </a:lnTo>
                      <a:lnTo>
                        <a:pt x="852" y="252"/>
                      </a:lnTo>
                      <a:lnTo>
                        <a:pt x="858" y="252"/>
                      </a:lnTo>
                      <a:lnTo>
                        <a:pt x="858" y="246"/>
                      </a:lnTo>
                      <a:lnTo>
                        <a:pt x="864" y="246"/>
                      </a:lnTo>
                      <a:lnTo>
                        <a:pt x="870" y="246"/>
                      </a:lnTo>
                      <a:lnTo>
                        <a:pt x="870" y="240"/>
                      </a:lnTo>
                      <a:lnTo>
                        <a:pt x="876" y="240"/>
                      </a:lnTo>
                      <a:lnTo>
                        <a:pt x="882" y="240"/>
                      </a:lnTo>
                      <a:lnTo>
                        <a:pt x="882" y="234"/>
                      </a:lnTo>
                      <a:lnTo>
                        <a:pt x="888" y="234"/>
                      </a:lnTo>
                      <a:lnTo>
                        <a:pt x="894" y="234"/>
                      </a:lnTo>
                      <a:lnTo>
                        <a:pt x="894" y="228"/>
                      </a:lnTo>
                      <a:lnTo>
                        <a:pt x="900" y="228"/>
                      </a:lnTo>
                      <a:lnTo>
                        <a:pt x="900" y="222"/>
                      </a:lnTo>
                      <a:lnTo>
                        <a:pt x="906" y="222"/>
                      </a:lnTo>
                      <a:lnTo>
                        <a:pt x="912" y="216"/>
                      </a:lnTo>
                      <a:lnTo>
                        <a:pt x="918" y="210"/>
                      </a:lnTo>
                      <a:lnTo>
                        <a:pt x="924" y="204"/>
                      </a:lnTo>
                      <a:lnTo>
                        <a:pt x="924" y="198"/>
                      </a:lnTo>
                      <a:lnTo>
                        <a:pt x="930" y="198"/>
                      </a:lnTo>
                      <a:lnTo>
                        <a:pt x="930" y="192"/>
                      </a:lnTo>
                      <a:lnTo>
                        <a:pt x="936" y="192"/>
                      </a:lnTo>
                      <a:lnTo>
                        <a:pt x="936" y="186"/>
                      </a:lnTo>
                      <a:lnTo>
                        <a:pt x="942" y="186"/>
                      </a:lnTo>
                      <a:lnTo>
                        <a:pt x="942" y="180"/>
                      </a:lnTo>
                      <a:lnTo>
                        <a:pt x="948" y="174"/>
                      </a:lnTo>
                      <a:lnTo>
                        <a:pt x="948" y="168"/>
                      </a:lnTo>
                      <a:lnTo>
                        <a:pt x="954" y="162"/>
                      </a:lnTo>
                      <a:lnTo>
                        <a:pt x="954" y="156"/>
                      </a:lnTo>
                      <a:lnTo>
                        <a:pt x="960" y="156"/>
                      </a:lnTo>
                      <a:lnTo>
                        <a:pt x="960" y="150"/>
                      </a:lnTo>
                      <a:lnTo>
                        <a:pt x="966" y="144"/>
                      </a:lnTo>
                      <a:lnTo>
                        <a:pt x="966" y="138"/>
                      </a:lnTo>
                      <a:lnTo>
                        <a:pt x="972" y="132"/>
                      </a:lnTo>
                      <a:lnTo>
                        <a:pt x="972" y="126"/>
                      </a:lnTo>
                      <a:lnTo>
                        <a:pt x="978" y="120"/>
                      </a:lnTo>
                      <a:lnTo>
                        <a:pt x="984" y="114"/>
                      </a:lnTo>
                      <a:lnTo>
                        <a:pt x="984" y="108"/>
                      </a:lnTo>
                      <a:lnTo>
                        <a:pt x="990" y="102"/>
                      </a:lnTo>
                      <a:lnTo>
                        <a:pt x="990" y="96"/>
                      </a:lnTo>
                      <a:lnTo>
                        <a:pt x="996" y="90"/>
                      </a:lnTo>
                      <a:lnTo>
                        <a:pt x="996" y="84"/>
                      </a:lnTo>
                      <a:lnTo>
                        <a:pt x="1002" y="78"/>
                      </a:lnTo>
                      <a:lnTo>
                        <a:pt x="1002" y="72"/>
                      </a:lnTo>
                      <a:lnTo>
                        <a:pt x="1008" y="66"/>
                      </a:lnTo>
                      <a:lnTo>
                        <a:pt x="1008" y="60"/>
                      </a:lnTo>
                      <a:lnTo>
                        <a:pt x="1014" y="54"/>
                      </a:lnTo>
                      <a:lnTo>
                        <a:pt x="1014" y="48"/>
                      </a:lnTo>
                      <a:lnTo>
                        <a:pt x="1020" y="42"/>
                      </a:lnTo>
                      <a:lnTo>
                        <a:pt x="1020" y="36"/>
                      </a:lnTo>
                      <a:lnTo>
                        <a:pt x="1026" y="30"/>
                      </a:lnTo>
                      <a:lnTo>
                        <a:pt x="1032" y="24"/>
                      </a:lnTo>
                      <a:lnTo>
                        <a:pt x="1032" y="18"/>
                      </a:lnTo>
                      <a:lnTo>
                        <a:pt x="1038" y="12"/>
                      </a:lnTo>
                      <a:lnTo>
                        <a:pt x="1038" y="6"/>
                      </a:lnTo>
                      <a:lnTo>
                        <a:pt x="1044" y="0"/>
                      </a:lnTo>
                    </a:path>
                  </a:pathLst>
                </a:custGeom>
                <a:noFill/>
                <a:ln w="9525">
                  <a:solidFill>
                    <a:srgbClr val="000000"/>
                  </a:solidFill>
                  <a:round/>
                  <a:headEnd/>
                  <a:tailEnd/>
                </a:ln>
              </p:spPr>
              <p:txBody>
                <a:bodyPr/>
                <a:lstStyle/>
                <a:p>
                  <a:endParaRPr lang="pt-BR"/>
                </a:p>
              </p:txBody>
            </p:sp>
          </p:grpSp>
          <p:grpSp>
            <p:nvGrpSpPr>
              <p:cNvPr id="67679" name="Group 53"/>
              <p:cNvGrpSpPr>
                <a:grpSpLocks/>
              </p:cNvGrpSpPr>
              <p:nvPr/>
            </p:nvGrpSpPr>
            <p:grpSpPr bwMode="auto">
              <a:xfrm>
                <a:off x="2269" y="1942"/>
                <a:ext cx="1044" cy="1374"/>
                <a:chOff x="2269" y="1942"/>
                <a:chExt cx="1044" cy="1374"/>
              </a:xfrm>
            </p:grpSpPr>
            <p:sp>
              <p:nvSpPr>
                <p:cNvPr id="67680" name="Freeform 54"/>
                <p:cNvSpPr>
                  <a:spLocks/>
                </p:cNvSpPr>
                <p:nvPr/>
              </p:nvSpPr>
              <p:spPr bwMode="auto">
                <a:xfrm>
                  <a:off x="2269" y="2962"/>
                  <a:ext cx="1044" cy="354"/>
                </a:xfrm>
                <a:custGeom>
                  <a:avLst/>
                  <a:gdLst>
                    <a:gd name="T0" fmla="*/ 30 w 1044"/>
                    <a:gd name="T1" fmla="*/ 12 h 354"/>
                    <a:gd name="T2" fmla="*/ 60 w 1044"/>
                    <a:gd name="T3" fmla="*/ 6 h 354"/>
                    <a:gd name="T4" fmla="*/ 96 w 1044"/>
                    <a:gd name="T5" fmla="*/ 6 h 354"/>
                    <a:gd name="T6" fmla="*/ 132 w 1044"/>
                    <a:gd name="T7" fmla="*/ 12 h 354"/>
                    <a:gd name="T8" fmla="*/ 162 w 1044"/>
                    <a:gd name="T9" fmla="*/ 24 h 354"/>
                    <a:gd name="T10" fmla="*/ 198 w 1044"/>
                    <a:gd name="T11" fmla="*/ 42 h 354"/>
                    <a:gd name="T12" fmla="*/ 228 w 1044"/>
                    <a:gd name="T13" fmla="*/ 54 h 354"/>
                    <a:gd name="T14" fmla="*/ 264 w 1044"/>
                    <a:gd name="T15" fmla="*/ 66 h 354"/>
                    <a:gd name="T16" fmla="*/ 294 w 1044"/>
                    <a:gd name="T17" fmla="*/ 78 h 354"/>
                    <a:gd name="T18" fmla="*/ 330 w 1044"/>
                    <a:gd name="T19" fmla="*/ 78 h 354"/>
                    <a:gd name="T20" fmla="*/ 366 w 1044"/>
                    <a:gd name="T21" fmla="*/ 84 h 354"/>
                    <a:gd name="T22" fmla="*/ 396 w 1044"/>
                    <a:gd name="T23" fmla="*/ 84 h 354"/>
                    <a:gd name="T24" fmla="*/ 432 w 1044"/>
                    <a:gd name="T25" fmla="*/ 84 h 354"/>
                    <a:gd name="T26" fmla="*/ 462 w 1044"/>
                    <a:gd name="T27" fmla="*/ 78 h 354"/>
                    <a:gd name="T28" fmla="*/ 498 w 1044"/>
                    <a:gd name="T29" fmla="*/ 78 h 354"/>
                    <a:gd name="T30" fmla="*/ 534 w 1044"/>
                    <a:gd name="T31" fmla="*/ 72 h 354"/>
                    <a:gd name="T32" fmla="*/ 564 w 1044"/>
                    <a:gd name="T33" fmla="*/ 72 h 354"/>
                    <a:gd name="T34" fmla="*/ 600 w 1044"/>
                    <a:gd name="T35" fmla="*/ 66 h 354"/>
                    <a:gd name="T36" fmla="*/ 630 w 1044"/>
                    <a:gd name="T37" fmla="*/ 60 h 354"/>
                    <a:gd name="T38" fmla="*/ 666 w 1044"/>
                    <a:gd name="T39" fmla="*/ 60 h 354"/>
                    <a:gd name="T40" fmla="*/ 696 w 1044"/>
                    <a:gd name="T41" fmla="*/ 60 h 354"/>
                    <a:gd name="T42" fmla="*/ 732 w 1044"/>
                    <a:gd name="T43" fmla="*/ 54 h 354"/>
                    <a:gd name="T44" fmla="*/ 768 w 1044"/>
                    <a:gd name="T45" fmla="*/ 54 h 354"/>
                    <a:gd name="T46" fmla="*/ 798 w 1044"/>
                    <a:gd name="T47" fmla="*/ 54 h 354"/>
                    <a:gd name="T48" fmla="*/ 834 w 1044"/>
                    <a:gd name="T49" fmla="*/ 54 h 354"/>
                    <a:gd name="T50" fmla="*/ 864 w 1044"/>
                    <a:gd name="T51" fmla="*/ 60 h 354"/>
                    <a:gd name="T52" fmla="*/ 900 w 1044"/>
                    <a:gd name="T53" fmla="*/ 60 h 354"/>
                    <a:gd name="T54" fmla="*/ 930 w 1044"/>
                    <a:gd name="T55" fmla="*/ 66 h 354"/>
                    <a:gd name="T56" fmla="*/ 966 w 1044"/>
                    <a:gd name="T57" fmla="*/ 72 h 354"/>
                    <a:gd name="T58" fmla="*/ 1002 w 1044"/>
                    <a:gd name="T59" fmla="*/ 78 h 354"/>
                    <a:gd name="T60" fmla="*/ 1032 w 1044"/>
                    <a:gd name="T61" fmla="*/ 90 h 354"/>
                    <a:gd name="T62" fmla="*/ 1020 w 1044"/>
                    <a:gd name="T63" fmla="*/ 354 h 354"/>
                    <a:gd name="T64" fmla="*/ 990 w 1044"/>
                    <a:gd name="T65" fmla="*/ 354 h 354"/>
                    <a:gd name="T66" fmla="*/ 954 w 1044"/>
                    <a:gd name="T67" fmla="*/ 354 h 354"/>
                    <a:gd name="T68" fmla="*/ 924 w 1044"/>
                    <a:gd name="T69" fmla="*/ 354 h 354"/>
                    <a:gd name="T70" fmla="*/ 888 w 1044"/>
                    <a:gd name="T71" fmla="*/ 354 h 354"/>
                    <a:gd name="T72" fmla="*/ 858 w 1044"/>
                    <a:gd name="T73" fmla="*/ 354 h 354"/>
                    <a:gd name="T74" fmla="*/ 822 w 1044"/>
                    <a:gd name="T75" fmla="*/ 354 h 354"/>
                    <a:gd name="T76" fmla="*/ 786 w 1044"/>
                    <a:gd name="T77" fmla="*/ 354 h 354"/>
                    <a:gd name="T78" fmla="*/ 756 w 1044"/>
                    <a:gd name="T79" fmla="*/ 354 h 354"/>
                    <a:gd name="T80" fmla="*/ 720 w 1044"/>
                    <a:gd name="T81" fmla="*/ 354 h 354"/>
                    <a:gd name="T82" fmla="*/ 690 w 1044"/>
                    <a:gd name="T83" fmla="*/ 354 h 354"/>
                    <a:gd name="T84" fmla="*/ 654 w 1044"/>
                    <a:gd name="T85" fmla="*/ 354 h 354"/>
                    <a:gd name="T86" fmla="*/ 624 w 1044"/>
                    <a:gd name="T87" fmla="*/ 354 h 354"/>
                    <a:gd name="T88" fmla="*/ 588 w 1044"/>
                    <a:gd name="T89" fmla="*/ 354 h 354"/>
                    <a:gd name="T90" fmla="*/ 552 w 1044"/>
                    <a:gd name="T91" fmla="*/ 354 h 354"/>
                    <a:gd name="T92" fmla="*/ 522 w 1044"/>
                    <a:gd name="T93" fmla="*/ 354 h 354"/>
                    <a:gd name="T94" fmla="*/ 486 w 1044"/>
                    <a:gd name="T95" fmla="*/ 354 h 354"/>
                    <a:gd name="T96" fmla="*/ 456 w 1044"/>
                    <a:gd name="T97" fmla="*/ 354 h 354"/>
                    <a:gd name="T98" fmla="*/ 420 w 1044"/>
                    <a:gd name="T99" fmla="*/ 354 h 354"/>
                    <a:gd name="T100" fmla="*/ 384 w 1044"/>
                    <a:gd name="T101" fmla="*/ 354 h 354"/>
                    <a:gd name="T102" fmla="*/ 354 w 1044"/>
                    <a:gd name="T103" fmla="*/ 354 h 354"/>
                    <a:gd name="T104" fmla="*/ 318 w 1044"/>
                    <a:gd name="T105" fmla="*/ 354 h 354"/>
                    <a:gd name="T106" fmla="*/ 288 w 1044"/>
                    <a:gd name="T107" fmla="*/ 354 h 354"/>
                    <a:gd name="T108" fmla="*/ 252 w 1044"/>
                    <a:gd name="T109" fmla="*/ 354 h 354"/>
                    <a:gd name="T110" fmla="*/ 222 w 1044"/>
                    <a:gd name="T111" fmla="*/ 354 h 354"/>
                    <a:gd name="T112" fmla="*/ 186 w 1044"/>
                    <a:gd name="T113" fmla="*/ 354 h 354"/>
                    <a:gd name="T114" fmla="*/ 150 w 1044"/>
                    <a:gd name="T115" fmla="*/ 354 h 354"/>
                    <a:gd name="T116" fmla="*/ 120 w 1044"/>
                    <a:gd name="T117" fmla="*/ 354 h 354"/>
                    <a:gd name="T118" fmla="*/ 84 w 1044"/>
                    <a:gd name="T119" fmla="*/ 354 h 354"/>
                    <a:gd name="T120" fmla="*/ 54 w 1044"/>
                    <a:gd name="T121" fmla="*/ 354 h 354"/>
                    <a:gd name="T122" fmla="*/ 18 w 1044"/>
                    <a:gd name="T123" fmla="*/ 354 h 3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354"/>
                    <a:gd name="T188" fmla="*/ 1044 w 1044"/>
                    <a:gd name="T189" fmla="*/ 354 h 35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354">
                      <a:moveTo>
                        <a:pt x="0" y="354"/>
                      </a:moveTo>
                      <a:lnTo>
                        <a:pt x="0" y="36"/>
                      </a:lnTo>
                      <a:lnTo>
                        <a:pt x="0" y="30"/>
                      </a:lnTo>
                      <a:lnTo>
                        <a:pt x="6" y="30"/>
                      </a:lnTo>
                      <a:lnTo>
                        <a:pt x="12" y="24"/>
                      </a:lnTo>
                      <a:lnTo>
                        <a:pt x="18" y="24"/>
                      </a:lnTo>
                      <a:lnTo>
                        <a:pt x="18" y="18"/>
                      </a:lnTo>
                      <a:lnTo>
                        <a:pt x="24" y="18"/>
                      </a:lnTo>
                      <a:lnTo>
                        <a:pt x="30" y="18"/>
                      </a:lnTo>
                      <a:lnTo>
                        <a:pt x="30" y="12"/>
                      </a:lnTo>
                      <a:lnTo>
                        <a:pt x="36" y="12"/>
                      </a:lnTo>
                      <a:lnTo>
                        <a:pt x="42" y="12"/>
                      </a:lnTo>
                      <a:lnTo>
                        <a:pt x="42" y="6"/>
                      </a:lnTo>
                      <a:lnTo>
                        <a:pt x="48" y="6"/>
                      </a:lnTo>
                      <a:lnTo>
                        <a:pt x="54" y="6"/>
                      </a:lnTo>
                      <a:lnTo>
                        <a:pt x="60" y="6"/>
                      </a:lnTo>
                      <a:lnTo>
                        <a:pt x="66" y="6"/>
                      </a:lnTo>
                      <a:lnTo>
                        <a:pt x="66" y="0"/>
                      </a:lnTo>
                      <a:lnTo>
                        <a:pt x="72" y="0"/>
                      </a:lnTo>
                      <a:lnTo>
                        <a:pt x="78" y="0"/>
                      </a:lnTo>
                      <a:lnTo>
                        <a:pt x="84" y="0"/>
                      </a:lnTo>
                      <a:lnTo>
                        <a:pt x="90" y="0"/>
                      </a:lnTo>
                      <a:lnTo>
                        <a:pt x="90" y="6"/>
                      </a:lnTo>
                      <a:lnTo>
                        <a:pt x="96" y="6"/>
                      </a:lnTo>
                      <a:lnTo>
                        <a:pt x="102" y="6"/>
                      </a:lnTo>
                      <a:lnTo>
                        <a:pt x="108" y="6"/>
                      </a:lnTo>
                      <a:lnTo>
                        <a:pt x="114" y="6"/>
                      </a:lnTo>
                      <a:lnTo>
                        <a:pt x="120" y="6"/>
                      </a:lnTo>
                      <a:lnTo>
                        <a:pt x="120" y="12"/>
                      </a:lnTo>
                      <a:lnTo>
                        <a:pt x="126" y="12"/>
                      </a:lnTo>
                      <a:lnTo>
                        <a:pt x="132" y="12"/>
                      </a:lnTo>
                      <a:lnTo>
                        <a:pt x="138" y="12"/>
                      </a:lnTo>
                      <a:lnTo>
                        <a:pt x="138" y="18"/>
                      </a:lnTo>
                      <a:lnTo>
                        <a:pt x="144" y="18"/>
                      </a:lnTo>
                      <a:lnTo>
                        <a:pt x="150" y="18"/>
                      </a:lnTo>
                      <a:lnTo>
                        <a:pt x="150" y="24"/>
                      </a:lnTo>
                      <a:lnTo>
                        <a:pt x="156" y="24"/>
                      </a:lnTo>
                      <a:lnTo>
                        <a:pt x="162" y="24"/>
                      </a:lnTo>
                      <a:lnTo>
                        <a:pt x="168" y="24"/>
                      </a:lnTo>
                      <a:lnTo>
                        <a:pt x="168" y="30"/>
                      </a:lnTo>
                      <a:lnTo>
                        <a:pt x="174" y="30"/>
                      </a:lnTo>
                      <a:lnTo>
                        <a:pt x="180" y="30"/>
                      </a:lnTo>
                      <a:lnTo>
                        <a:pt x="180" y="36"/>
                      </a:lnTo>
                      <a:lnTo>
                        <a:pt x="186" y="36"/>
                      </a:lnTo>
                      <a:lnTo>
                        <a:pt x="192" y="36"/>
                      </a:lnTo>
                      <a:lnTo>
                        <a:pt x="192" y="42"/>
                      </a:lnTo>
                      <a:lnTo>
                        <a:pt x="198" y="42"/>
                      </a:lnTo>
                      <a:lnTo>
                        <a:pt x="204" y="42"/>
                      </a:lnTo>
                      <a:lnTo>
                        <a:pt x="204" y="48"/>
                      </a:lnTo>
                      <a:lnTo>
                        <a:pt x="210" y="48"/>
                      </a:lnTo>
                      <a:lnTo>
                        <a:pt x="216" y="48"/>
                      </a:lnTo>
                      <a:lnTo>
                        <a:pt x="216" y="54"/>
                      </a:lnTo>
                      <a:lnTo>
                        <a:pt x="222" y="54"/>
                      </a:lnTo>
                      <a:lnTo>
                        <a:pt x="228" y="54"/>
                      </a:lnTo>
                      <a:lnTo>
                        <a:pt x="234" y="60"/>
                      </a:lnTo>
                      <a:lnTo>
                        <a:pt x="240" y="60"/>
                      </a:lnTo>
                      <a:lnTo>
                        <a:pt x="246" y="60"/>
                      </a:lnTo>
                      <a:lnTo>
                        <a:pt x="246" y="66"/>
                      </a:lnTo>
                      <a:lnTo>
                        <a:pt x="252" y="66"/>
                      </a:lnTo>
                      <a:lnTo>
                        <a:pt x="258" y="66"/>
                      </a:lnTo>
                      <a:lnTo>
                        <a:pt x="264" y="66"/>
                      </a:lnTo>
                      <a:lnTo>
                        <a:pt x="270" y="72"/>
                      </a:lnTo>
                      <a:lnTo>
                        <a:pt x="276" y="72"/>
                      </a:lnTo>
                      <a:lnTo>
                        <a:pt x="282" y="72"/>
                      </a:lnTo>
                      <a:lnTo>
                        <a:pt x="288" y="72"/>
                      </a:lnTo>
                      <a:lnTo>
                        <a:pt x="294" y="78"/>
                      </a:lnTo>
                      <a:lnTo>
                        <a:pt x="300" y="78"/>
                      </a:lnTo>
                      <a:lnTo>
                        <a:pt x="306" y="78"/>
                      </a:lnTo>
                      <a:lnTo>
                        <a:pt x="312" y="78"/>
                      </a:lnTo>
                      <a:lnTo>
                        <a:pt x="318" y="78"/>
                      </a:lnTo>
                      <a:lnTo>
                        <a:pt x="324" y="78"/>
                      </a:lnTo>
                      <a:lnTo>
                        <a:pt x="330" y="78"/>
                      </a:lnTo>
                      <a:lnTo>
                        <a:pt x="336" y="84"/>
                      </a:lnTo>
                      <a:lnTo>
                        <a:pt x="342" y="84"/>
                      </a:lnTo>
                      <a:lnTo>
                        <a:pt x="348" y="84"/>
                      </a:lnTo>
                      <a:lnTo>
                        <a:pt x="354" y="84"/>
                      </a:lnTo>
                      <a:lnTo>
                        <a:pt x="360" y="84"/>
                      </a:lnTo>
                      <a:lnTo>
                        <a:pt x="366" y="84"/>
                      </a:lnTo>
                      <a:lnTo>
                        <a:pt x="372" y="84"/>
                      </a:lnTo>
                      <a:lnTo>
                        <a:pt x="378" y="84"/>
                      </a:lnTo>
                      <a:lnTo>
                        <a:pt x="384" y="84"/>
                      </a:lnTo>
                      <a:lnTo>
                        <a:pt x="390" y="84"/>
                      </a:lnTo>
                      <a:lnTo>
                        <a:pt x="396" y="84"/>
                      </a:lnTo>
                      <a:lnTo>
                        <a:pt x="402" y="84"/>
                      </a:lnTo>
                      <a:lnTo>
                        <a:pt x="408" y="84"/>
                      </a:lnTo>
                      <a:lnTo>
                        <a:pt x="414" y="84"/>
                      </a:lnTo>
                      <a:lnTo>
                        <a:pt x="420" y="84"/>
                      </a:lnTo>
                      <a:lnTo>
                        <a:pt x="426" y="84"/>
                      </a:lnTo>
                      <a:lnTo>
                        <a:pt x="432" y="84"/>
                      </a:lnTo>
                      <a:lnTo>
                        <a:pt x="438" y="84"/>
                      </a:lnTo>
                      <a:lnTo>
                        <a:pt x="444" y="78"/>
                      </a:lnTo>
                      <a:lnTo>
                        <a:pt x="450" y="78"/>
                      </a:lnTo>
                      <a:lnTo>
                        <a:pt x="456" y="78"/>
                      </a:lnTo>
                      <a:lnTo>
                        <a:pt x="462" y="78"/>
                      </a:lnTo>
                      <a:lnTo>
                        <a:pt x="468" y="78"/>
                      </a:lnTo>
                      <a:lnTo>
                        <a:pt x="474" y="78"/>
                      </a:lnTo>
                      <a:lnTo>
                        <a:pt x="480" y="78"/>
                      </a:lnTo>
                      <a:lnTo>
                        <a:pt x="486" y="78"/>
                      </a:lnTo>
                      <a:lnTo>
                        <a:pt x="492" y="78"/>
                      </a:lnTo>
                      <a:lnTo>
                        <a:pt x="498" y="78"/>
                      </a:lnTo>
                      <a:lnTo>
                        <a:pt x="504" y="78"/>
                      </a:lnTo>
                      <a:lnTo>
                        <a:pt x="510" y="78"/>
                      </a:lnTo>
                      <a:lnTo>
                        <a:pt x="516" y="72"/>
                      </a:lnTo>
                      <a:lnTo>
                        <a:pt x="522" y="72"/>
                      </a:lnTo>
                      <a:lnTo>
                        <a:pt x="528" y="72"/>
                      </a:lnTo>
                      <a:lnTo>
                        <a:pt x="534" y="72"/>
                      </a:lnTo>
                      <a:lnTo>
                        <a:pt x="540" y="72"/>
                      </a:lnTo>
                      <a:lnTo>
                        <a:pt x="546" y="72"/>
                      </a:lnTo>
                      <a:lnTo>
                        <a:pt x="552" y="72"/>
                      </a:lnTo>
                      <a:lnTo>
                        <a:pt x="558" y="72"/>
                      </a:lnTo>
                      <a:lnTo>
                        <a:pt x="564" y="72"/>
                      </a:lnTo>
                      <a:lnTo>
                        <a:pt x="570" y="72"/>
                      </a:lnTo>
                      <a:lnTo>
                        <a:pt x="576" y="66"/>
                      </a:lnTo>
                      <a:lnTo>
                        <a:pt x="582" y="66"/>
                      </a:lnTo>
                      <a:lnTo>
                        <a:pt x="588" y="66"/>
                      </a:lnTo>
                      <a:lnTo>
                        <a:pt x="594" y="66"/>
                      </a:lnTo>
                      <a:lnTo>
                        <a:pt x="600" y="66"/>
                      </a:lnTo>
                      <a:lnTo>
                        <a:pt x="606" y="66"/>
                      </a:lnTo>
                      <a:lnTo>
                        <a:pt x="612" y="66"/>
                      </a:lnTo>
                      <a:lnTo>
                        <a:pt x="618" y="66"/>
                      </a:lnTo>
                      <a:lnTo>
                        <a:pt x="624" y="66"/>
                      </a:lnTo>
                      <a:lnTo>
                        <a:pt x="630" y="66"/>
                      </a:lnTo>
                      <a:lnTo>
                        <a:pt x="630" y="60"/>
                      </a:lnTo>
                      <a:lnTo>
                        <a:pt x="636" y="60"/>
                      </a:lnTo>
                      <a:lnTo>
                        <a:pt x="642" y="60"/>
                      </a:lnTo>
                      <a:lnTo>
                        <a:pt x="648" y="60"/>
                      </a:lnTo>
                      <a:lnTo>
                        <a:pt x="654" y="60"/>
                      </a:lnTo>
                      <a:lnTo>
                        <a:pt x="660" y="60"/>
                      </a:lnTo>
                      <a:lnTo>
                        <a:pt x="666" y="60"/>
                      </a:lnTo>
                      <a:lnTo>
                        <a:pt x="672" y="60"/>
                      </a:lnTo>
                      <a:lnTo>
                        <a:pt x="678" y="60"/>
                      </a:lnTo>
                      <a:lnTo>
                        <a:pt x="684" y="60"/>
                      </a:lnTo>
                      <a:lnTo>
                        <a:pt x="690" y="60"/>
                      </a:lnTo>
                      <a:lnTo>
                        <a:pt x="696" y="60"/>
                      </a:lnTo>
                      <a:lnTo>
                        <a:pt x="702" y="60"/>
                      </a:lnTo>
                      <a:lnTo>
                        <a:pt x="702" y="54"/>
                      </a:lnTo>
                      <a:lnTo>
                        <a:pt x="708" y="54"/>
                      </a:lnTo>
                      <a:lnTo>
                        <a:pt x="714" y="54"/>
                      </a:lnTo>
                      <a:lnTo>
                        <a:pt x="720" y="54"/>
                      </a:lnTo>
                      <a:lnTo>
                        <a:pt x="726" y="54"/>
                      </a:lnTo>
                      <a:lnTo>
                        <a:pt x="732" y="54"/>
                      </a:lnTo>
                      <a:lnTo>
                        <a:pt x="738" y="54"/>
                      </a:lnTo>
                      <a:lnTo>
                        <a:pt x="744" y="54"/>
                      </a:lnTo>
                      <a:lnTo>
                        <a:pt x="750" y="54"/>
                      </a:lnTo>
                      <a:lnTo>
                        <a:pt x="756" y="54"/>
                      </a:lnTo>
                      <a:lnTo>
                        <a:pt x="762" y="54"/>
                      </a:lnTo>
                      <a:lnTo>
                        <a:pt x="768" y="54"/>
                      </a:lnTo>
                      <a:lnTo>
                        <a:pt x="774" y="54"/>
                      </a:lnTo>
                      <a:lnTo>
                        <a:pt x="780" y="54"/>
                      </a:lnTo>
                      <a:lnTo>
                        <a:pt x="786" y="54"/>
                      </a:lnTo>
                      <a:lnTo>
                        <a:pt x="792" y="54"/>
                      </a:lnTo>
                      <a:lnTo>
                        <a:pt x="798" y="54"/>
                      </a:lnTo>
                      <a:lnTo>
                        <a:pt x="804" y="54"/>
                      </a:lnTo>
                      <a:lnTo>
                        <a:pt x="810" y="54"/>
                      </a:lnTo>
                      <a:lnTo>
                        <a:pt x="816" y="54"/>
                      </a:lnTo>
                      <a:lnTo>
                        <a:pt x="822" y="54"/>
                      </a:lnTo>
                      <a:lnTo>
                        <a:pt x="828" y="54"/>
                      </a:lnTo>
                      <a:lnTo>
                        <a:pt x="834" y="54"/>
                      </a:lnTo>
                      <a:lnTo>
                        <a:pt x="840" y="54"/>
                      </a:lnTo>
                      <a:lnTo>
                        <a:pt x="846" y="54"/>
                      </a:lnTo>
                      <a:lnTo>
                        <a:pt x="852" y="54"/>
                      </a:lnTo>
                      <a:lnTo>
                        <a:pt x="858" y="54"/>
                      </a:lnTo>
                      <a:lnTo>
                        <a:pt x="858" y="60"/>
                      </a:lnTo>
                      <a:lnTo>
                        <a:pt x="864" y="60"/>
                      </a:lnTo>
                      <a:lnTo>
                        <a:pt x="870" y="60"/>
                      </a:lnTo>
                      <a:lnTo>
                        <a:pt x="876" y="60"/>
                      </a:lnTo>
                      <a:lnTo>
                        <a:pt x="882" y="60"/>
                      </a:lnTo>
                      <a:lnTo>
                        <a:pt x="888" y="60"/>
                      </a:lnTo>
                      <a:lnTo>
                        <a:pt x="894" y="60"/>
                      </a:lnTo>
                      <a:lnTo>
                        <a:pt x="900" y="60"/>
                      </a:lnTo>
                      <a:lnTo>
                        <a:pt x="906" y="60"/>
                      </a:lnTo>
                      <a:lnTo>
                        <a:pt x="912" y="60"/>
                      </a:lnTo>
                      <a:lnTo>
                        <a:pt x="912" y="66"/>
                      </a:lnTo>
                      <a:lnTo>
                        <a:pt x="918" y="66"/>
                      </a:lnTo>
                      <a:lnTo>
                        <a:pt x="924" y="66"/>
                      </a:lnTo>
                      <a:lnTo>
                        <a:pt x="930" y="66"/>
                      </a:lnTo>
                      <a:lnTo>
                        <a:pt x="936" y="66"/>
                      </a:lnTo>
                      <a:lnTo>
                        <a:pt x="942" y="66"/>
                      </a:lnTo>
                      <a:lnTo>
                        <a:pt x="948" y="66"/>
                      </a:lnTo>
                      <a:lnTo>
                        <a:pt x="954" y="72"/>
                      </a:lnTo>
                      <a:lnTo>
                        <a:pt x="960" y="72"/>
                      </a:lnTo>
                      <a:lnTo>
                        <a:pt x="966" y="72"/>
                      </a:lnTo>
                      <a:lnTo>
                        <a:pt x="972" y="72"/>
                      </a:lnTo>
                      <a:lnTo>
                        <a:pt x="978" y="72"/>
                      </a:lnTo>
                      <a:lnTo>
                        <a:pt x="984" y="72"/>
                      </a:lnTo>
                      <a:lnTo>
                        <a:pt x="984" y="78"/>
                      </a:lnTo>
                      <a:lnTo>
                        <a:pt x="990" y="78"/>
                      </a:lnTo>
                      <a:lnTo>
                        <a:pt x="996" y="78"/>
                      </a:lnTo>
                      <a:lnTo>
                        <a:pt x="1002" y="78"/>
                      </a:lnTo>
                      <a:lnTo>
                        <a:pt x="1008" y="78"/>
                      </a:lnTo>
                      <a:lnTo>
                        <a:pt x="1008" y="84"/>
                      </a:lnTo>
                      <a:lnTo>
                        <a:pt x="1014" y="84"/>
                      </a:lnTo>
                      <a:lnTo>
                        <a:pt x="1020" y="84"/>
                      </a:lnTo>
                      <a:lnTo>
                        <a:pt x="1026" y="84"/>
                      </a:lnTo>
                      <a:lnTo>
                        <a:pt x="1032" y="84"/>
                      </a:lnTo>
                      <a:lnTo>
                        <a:pt x="1032" y="90"/>
                      </a:lnTo>
                      <a:lnTo>
                        <a:pt x="1038" y="90"/>
                      </a:lnTo>
                      <a:lnTo>
                        <a:pt x="1044" y="90"/>
                      </a:lnTo>
                      <a:lnTo>
                        <a:pt x="1044" y="354"/>
                      </a:lnTo>
                      <a:lnTo>
                        <a:pt x="1038" y="354"/>
                      </a:lnTo>
                      <a:lnTo>
                        <a:pt x="1032" y="354"/>
                      </a:lnTo>
                      <a:lnTo>
                        <a:pt x="1026" y="354"/>
                      </a:lnTo>
                      <a:lnTo>
                        <a:pt x="1020" y="354"/>
                      </a:lnTo>
                      <a:lnTo>
                        <a:pt x="1014" y="354"/>
                      </a:lnTo>
                      <a:lnTo>
                        <a:pt x="1008" y="354"/>
                      </a:lnTo>
                      <a:lnTo>
                        <a:pt x="1002" y="354"/>
                      </a:lnTo>
                      <a:lnTo>
                        <a:pt x="996" y="354"/>
                      </a:lnTo>
                      <a:lnTo>
                        <a:pt x="990" y="354"/>
                      </a:lnTo>
                      <a:lnTo>
                        <a:pt x="984" y="354"/>
                      </a:lnTo>
                      <a:lnTo>
                        <a:pt x="978" y="354"/>
                      </a:lnTo>
                      <a:lnTo>
                        <a:pt x="972" y="354"/>
                      </a:lnTo>
                      <a:lnTo>
                        <a:pt x="966" y="354"/>
                      </a:lnTo>
                      <a:lnTo>
                        <a:pt x="960" y="354"/>
                      </a:lnTo>
                      <a:lnTo>
                        <a:pt x="954" y="354"/>
                      </a:lnTo>
                      <a:lnTo>
                        <a:pt x="948" y="354"/>
                      </a:lnTo>
                      <a:lnTo>
                        <a:pt x="942" y="354"/>
                      </a:lnTo>
                      <a:lnTo>
                        <a:pt x="936" y="354"/>
                      </a:lnTo>
                      <a:lnTo>
                        <a:pt x="930" y="354"/>
                      </a:lnTo>
                      <a:lnTo>
                        <a:pt x="924" y="354"/>
                      </a:lnTo>
                      <a:lnTo>
                        <a:pt x="918" y="354"/>
                      </a:lnTo>
                      <a:lnTo>
                        <a:pt x="912" y="354"/>
                      </a:lnTo>
                      <a:lnTo>
                        <a:pt x="906" y="354"/>
                      </a:lnTo>
                      <a:lnTo>
                        <a:pt x="900" y="354"/>
                      </a:lnTo>
                      <a:lnTo>
                        <a:pt x="894" y="354"/>
                      </a:lnTo>
                      <a:lnTo>
                        <a:pt x="888" y="354"/>
                      </a:lnTo>
                      <a:lnTo>
                        <a:pt x="882" y="354"/>
                      </a:lnTo>
                      <a:lnTo>
                        <a:pt x="876" y="354"/>
                      </a:lnTo>
                      <a:lnTo>
                        <a:pt x="870" y="354"/>
                      </a:lnTo>
                      <a:lnTo>
                        <a:pt x="864" y="354"/>
                      </a:lnTo>
                      <a:lnTo>
                        <a:pt x="858" y="354"/>
                      </a:lnTo>
                      <a:lnTo>
                        <a:pt x="852" y="354"/>
                      </a:lnTo>
                      <a:lnTo>
                        <a:pt x="846" y="354"/>
                      </a:lnTo>
                      <a:lnTo>
                        <a:pt x="840" y="354"/>
                      </a:lnTo>
                      <a:lnTo>
                        <a:pt x="834" y="354"/>
                      </a:lnTo>
                      <a:lnTo>
                        <a:pt x="828" y="354"/>
                      </a:lnTo>
                      <a:lnTo>
                        <a:pt x="822" y="354"/>
                      </a:lnTo>
                      <a:lnTo>
                        <a:pt x="816" y="354"/>
                      </a:lnTo>
                      <a:lnTo>
                        <a:pt x="810" y="354"/>
                      </a:lnTo>
                      <a:lnTo>
                        <a:pt x="804" y="354"/>
                      </a:lnTo>
                      <a:lnTo>
                        <a:pt x="798" y="354"/>
                      </a:lnTo>
                      <a:lnTo>
                        <a:pt x="792" y="354"/>
                      </a:lnTo>
                      <a:lnTo>
                        <a:pt x="786" y="354"/>
                      </a:lnTo>
                      <a:lnTo>
                        <a:pt x="780" y="354"/>
                      </a:lnTo>
                      <a:lnTo>
                        <a:pt x="774" y="354"/>
                      </a:lnTo>
                      <a:lnTo>
                        <a:pt x="768" y="354"/>
                      </a:lnTo>
                      <a:lnTo>
                        <a:pt x="762" y="354"/>
                      </a:lnTo>
                      <a:lnTo>
                        <a:pt x="756" y="354"/>
                      </a:lnTo>
                      <a:lnTo>
                        <a:pt x="750" y="354"/>
                      </a:lnTo>
                      <a:lnTo>
                        <a:pt x="744" y="354"/>
                      </a:lnTo>
                      <a:lnTo>
                        <a:pt x="738" y="354"/>
                      </a:lnTo>
                      <a:lnTo>
                        <a:pt x="732" y="354"/>
                      </a:lnTo>
                      <a:lnTo>
                        <a:pt x="726" y="354"/>
                      </a:lnTo>
                      <a:lnTo>
                        <a:pt x="720" y="354"/>
                      </a:lnTo>
                      <a:lnTo>
                        <a:pt x="714" y="354"/>
                      </a:lnTo>
                      <a:lnTo>
                        <a:pt x="708" y="354"/>
                      </a:lnTo>
                      <a:lnTo>
                        <a:pt x="702" y="354"/>
                      </a:lnTo>
                      <a:lnTo>
                        <a:pt x="696" y="354"/>
                      </a:lnTo>
                      <a:lnTo>
                        <a:pt x="690" y="354"/>
                      </a:lnTo>
                      <a:lnTo>
                        <a:pt x="684" y="354"/>
                      </a:lnTo>
                      <a:lnTo>
                        <a:pt x="678" y="354"/>
                      </a:lnTo>
                      <a:lnTo>
                        <a:pt x="672" y="354"/>
                      </a:lnTo>
                      <a:lnTo>
                        <a:pt x="666" y="354"/>
                      </a:lnTo>
                      <a:lnTo>
                        <a:pt x="660" y="354"/>
                      </a:lnTo>
                      <a:lnTo>
                        <a:pt x="654" y="354"/>
                      </a:lnTo>
                      <a:lnTo>
                        <a:pt x="648" y="354"/>
                      </a:lnTo>
                      <a:lnTo>
                        <a:pt x="642" y="354"/>
                      </a:lnTo>
                      <a:lnTo>
                        <a:pt x="636" y="354"/>
                      </a:lnTo>
                      <a:lnTo>
                        <a:pt x="630" y="354"/>
                      </a:lnTo>
                      <a:lnTo>
                        <a:pt x="624" y="354"/>
                      </a:lnTo>
                      <a:lnTo>
                        <a:pt x="618" y="354"/>
                      </a:lnTo>
                      <a:lnTo>
                        <a:pt x="612" y="354"/>
                      </a:lnTo>
                      <a:lnTo>
                        <a:pt x="606" y="354"/>
                      </a:lnTo>
                      <a:lnTo>
                        <a:pt x="600" y="354"/>
                      </a:lnTo>
                      <a:lnTo>
                        <a:pt x="594" y="354"/>
                      </a:lnTo>
                      <a:lnTo>
                        <a:pt x="588" y="354"/>
                      </a:lnTo>
                      <a:lnTo>
                        <a:pt x="582" y="354"/>
                      </a:lnTo>
                      <a:lnTo>
                        <a:pt x="576" y="354"/>
                      </a:lnTo>
                      <a:lnTo>
                        <a:pt x="570" y="354"/>
                      </a:lnTo>
                      <a:lnTo>
                        <a:pt x="564" y="354"/>
                      </a:lnTo>
                      <a:lnTo>
                        <a:pt x="558" y="354"/>
                      </a:lnTo>
                      <a:lnTo>
                        <a:pt x="552" y="354"/>
                      </a:lnTo>
                      <a:lnTo>
                        <a:pt x="546" y="354"/>
                      </a:lnTo>
                      <a:lnTo>
                        <a:pt x="540" y="354"/>
                      </a:lnTo>
                      <a:lnTo>
                        <a:pt x="534" y="354"/>
                      </a:lnTo>
                      <a:lnTo>
                        <a:pt x="528" y="354"/>
                      </a:lnTo>
                      <a:lnTo>
                        <a:pt x="522" y="354"/>
                      </a:lnTo>
                      <a:lnTo>
                        <a:pt x="516" y="354"/>
                      </a:lnTo>
                      <a:lnTo>
                        <a:pt x="510" y="354"/>
                      </a:lnTo>
                      <a:lnTo>
                        <a:pt x="504" y="354"/>
                      </a:lnTo>
                      <a:lnTo>
                        <a:pt x="498" y="354"/>
                      </a:lnTo>
                      <a:lnTo>
                        <a:pt x="492" y="354"/>
                      </a:lnTo>
                      <a:lnTo>
                        <a:pt x="486" y="354"/>
                      </a:lnTo>
                      <a:lnTo>
                        <a:pt x="480" y="354"/>
                      </a:lnTo>
                      <a:lnTo>
                        <a:pt x="474" y="354"/>
                      </a:lnTo>
                      <a:lnTo>
                        <a:pt x="468" y="354"/>
                      </a:lnTo>
                      <a:lnTo>
                        <a:pt x="462" y="354"/>
                      </a:lnTo>
                      <a:lnTo>
                        <a:pt x="456" y="354"/>
                      </a:lnTo>
                      <a:lnTo>
                        <a:pt x="450" y="354"/>
                      </a:lnTo>
                      <a:lnTo>
                        <a:pt x="444" y="354"/>
                      </a:lnTo>
                      <a:lnTo>
                        <a:pt x="438" y="354"/>
                      </a:lnTo>
                      <a:lnTo>
                        <a:pt x="432" y="354"/>
                      </a:lnTo>
                      <a:lnTo>
                        <a:pt x="426" y="354"/>
                      </a:lnTo>
                      <a:lnTo>
                        <a:pt x="420" y="354"/>
                      </a:lnTo>
                      <a:lnTo>
                        <a:pt x="414" y="354"/>
                      </a:lnTo>
                      <a:lnTo>
                        <a:pt x="408" y="354"/>
                      </a:lnTo>
                      <a:lnTo>
                        <a:pt x="402" y="354"/>
                      </a:lnTo>
                      <a:lnTo>
                        <a:pt x="396" y="354"/>
                      </a:lnTo>
                      <a:lnTo>
                        <a:pt x="390" y="354"/>
                      </a:lnTo>
                      <a:lnTo>
                        <a:pt x="384" y="354"/>
                      </a:lnTo>
                      <a:lnTo>
                        <a:pt x="378" y="354"/>
                      </a:lnTo>
                      <a:lnTo>
                        <a:pt x="372" y="354"/>
                      </a:lnTo>
                      <a:lnTo>
                        <a:pt x="366" y="354"/>
                      </a:lnTo>
                      <a:lnTo>
                        <a:pt x="360" y="354"/>
                      </a:lnTo>
                      <a:lnTo>
                        <a:pt x="354" y="354"/>
                      </a:lnTo>
                      <a:lnTo>
                        <a:pt x="348" y="354"/>
                      </a:lnTo>
                      <a:lnTo>
                        <a:pt x="342" y="354"/>
                      </a:lnTo>
                      <a:lnTo>
                        <a:pt x="336" y="354"/>
                      </a:lnTo>
                      <a:lnTo>
                        <a:pt x="330" y="354"/>
                      </a:lnTo>
                      <a:lnTo>
                        <a:pt x="324" y="354"/>
                      </a:lnTo>
                      <a:lnTo>
                        <a:pt x="318" y="354"/>
                      </a:lnTo>
                      <a:lnTo>
                        <a:pt x="312" y="354"/>
                      </a:lnTo>
                      <a:lnTo>
                        <a:pt x="306" y="354"/>
                      </a:lnTo>
                      <a:lnTo>
                        <a:pt x="300" y="354"/>
                      </a:lnTo>
                      <a:lnTo>
                        <a:pt x="294" y="354"/>
                      </a:lnTo>
                      <a:lnTo>
                        <a:pt x="288" y="354"/>
                      </a:lnTo>
                      <a:lnTo>
                        <a:pt x="282" y="354"/>
                      </a:lnTo>
                      <a:lnTo>
                        <a:pt x="276" y="354"/>
                      </a:lnTo>
                      <a:lnTo>
                        <a:pt x="270" y="354"/>
                      </a:lnTo>
                      <a:lnTo>
                        <a:pt x="264" y="354"/>
                      </a:lnTo>
                      <a:lnTo>
                        <a:pt x="258" y="354"/>
                      </a:lnTo>
                      <a:lnTo>
                        <a:pt x="252" y="354"/>
                      </a:lnTo>
                      <a:lnTo>
                        <a:pt x="246" y="354"/>
                      </a:lnTo>
                      <a:lnTo>
                        <a:pt x="240" y="354"/>
                      </a:lnTo>
                      <a:lnTo>
                        <a:pt x="234" y="354"/>
                      </a:lnTo>
                      <a:lnTo>
                        <a:pt x="228" y="354"/>
                      </a:lnTo>
                      <a:lnTo>
                        <a:pt x="222" y="354"/>
                      </a:lnTo>
                      <a:lnTo>
                        <a:pt x="216" y="354"/>
                      </a:lnTo>
                      <a:lnTo>
                        <a:pt x="210" y="354"/>
                      </a:lnTo>
                      <a:lnTo>
                        <a:pt x="204" y="354"/>
                      </a:lnTo>
                      <a:lnTo>
                        <a:pt x="198" y="354"/>
                      </a:lnTo>
                      <a:lnTo>
                        <a:pt x="192" y="354"/>
                      </a:lnTo>
                      <a:lnTo>
                        <a:pt x="186" y="354"/>
                      </a:lnTo>
                      <a:lnTo>
                        <a:pt x="180" y="354"/>
                      </a:lnTo>
                      <a:lnTo>
                        <a:pt x="174" y="354"/>
                      </a:lnTo>
                      <a:lnTo>
                        <a:pt x="168" y="354"/>
                      </a:lnTo>
                      <a:lnTo>
                        <a:pt x="162" y="354"/>
                      </a:lnTo>
                      <a:lnTo>
                        <a:pt x="156" y="354"/>
                      </a:lnTo>
                      <a:lnTo>
                        <a:pt x="150" y="354"/>
                      </a:lnTo>
                      <a:lnTo>
                        <a:pt x="144" y="354"/>
                      </a:lnTo>
                      <a:lnTo>
                        <a:pt x="138" y="354"/>
                      </a:lnTo>
                      <a:lnTo>
                        <a:pt x="132" y="354"/>
                      </a:lnTo>
                      <a:lnTo>
                        <a:pt x="126" y="354"/>
                      </a:lnTo>
                      <a:lnTo>
                        <a:pt x="120" y="354"/>
                      </a:lnTo>
                      <a:lnTo>
                        <a:pt x="114" y="354"/>
                      </a:lnTo>
                      <a:lnTo>
                        <a:pt x="108" y="354"/>
                      </a:lnTo>
                      <a:lnTo>
                        <a:pt x="102" y="354"/>
                      </a:lnTo>
                      <a:lnTo>
                        <a:pt x="96" y="354"/>
                      </a:lnTo>
                      <a:lnTo>
                        <a:pt x="90" y="354"/>
                      </a:lnTo>
                      <a:lnTo>
                        <a:pt x="84" y="354"/>
                      </a:lnTo>
                      <a:lnTo>
                        <a:pt x="78" y="354"/>
                      </a:lnTo>
                      <a:lnTo>
                        <a:pt x="72" y="354"/>
                      </a:lnTo>
                      <a:lnTo>
                        <a:pt x="66" y="354"/>
                      </a:lnTo>
                      <a:lnTo>
                        <a:pt x="60" y="354"/>
                      </a:lnTo>
                      <a:lnTo>
                        <a:pt x="54" y="354"/>
                      </a:lnTo>
                      <a:lnTo>
                        <a:pt x="48" y="354"/>
                      </a:lnTo>
                      <a:lnTo>
                        <a:pt x="42" y="354"/>
                      </a:lnTo>
                      <a:lnTo>
                        <a:pt x="36" y="354"/>
                      </a:lnTo>
                      <a:lnTo>
                        <a:pt x="30" y="354"/>
                      </a:lnTo>
                      <a:lnTo>
                        <a:pt x="24" y="354"/>
                      </a:lnTo>
                      <a:lnTo>
                        <a:pt x="18" y="354"/>
                      </a:lnTo>
                      <a:lnTo>
                        <a:pt x="12" y="354"/>
                      </a:lnTo>
                      <a:lnTo>
                        <a:pt x="6" y="354"/>
                      </a:lnTo>
                      <a:lnTo>
                        <a:pt x="0" y="354"/>
                      </a:lnTo>
                      <a:close/>
                    </a:path>
                  </a:pathLst>
                </a:custGeom>
                <a:solidFill>
                  <a:schemeClr val="hlink"/>
                </a:solidFill>
                <a:ln w="9525">
                  <a:noFill/>
                  <a:round/>
                  <a:headEnd/>
                  <a:tailEnd/>
                </a:ln>
              </p:spPr>
              <p:txBody>
                <a:bodyPr/>
                <a:lstStyle/>
                <a:p>
                  <a:endParaRPr lang="pt-BR"/>
                </a:p>
              </p:txBody>
            </p:sp>
            <p:sp>
              <p:nvSpPr>
                <p:cNvPr id="67681" name="Freeform 55"/>
                <p:cNvSpPr>
                  <a:spLocks/>
                </p:cNvSpPr>
                <p:nvPr/>
              </p:nvSpPr>
              <p:spPr bwMode="auto">
                <a:xfrm>
                  <a:off x="2269" y="2368"/>
                  <a:ext cx="1044" cy="684"/>
                </a:xfrm>
                <a:custGeom>
                  <a:avLst/>
                  <a:gdLst>
                    <a:gd name="T0" fmla="*/ 30 w 1044"/>
                    <a:gd name="T1" fmla="*/ 300 h 684"/>
                    <a:gd name="T2" fmla="*/ 60 w 1044"/>
                    <a:gd name="T3" fmla="*/ 252 h 684"/>
                    <a:gd name="T4" fmla="*/ 96 w 1044"/>
                    <a:gd name="T5" fmla="*/ 222 h 684"/>
                    <a:gd name="T6" fmla="*/ 132 w 1044"/>
                    <a:gd name="T7" fmla="*/ 204 h 684"/>
                    <a:gd name="T8" fmla="*/ 162 w 1044"/>
                    <a:gd name="T9" fmla="*/ 198 h 684"/>
                    <a:gd name="T10" fmla="*/ 198 w 1044"/>
                    <a:gd name="T11" fmla="*/ 204 h 684"/>
                    <a:gd name="T12" fmla="*/ 228 w 1044"/>
                    <a:gd name="T13" fmla="*/ 222 h 684"/>
                    <a:gd name="T14" fmla="*/ 264 w 1044"/>
                    <a:gd name="T15" fmla="*/ 252 h 684"/>
                    <a:gd name="T16" fmla="*/ 294 w 1044"/>
                    <a:gd name="T17" fmla="*/ 282 h 684"/>
                    <a:gd name="T18" fmla="*/ 330 w 1044"/>
                    <a:gd name="T19" fmla="*/ 318 h 684"/>
                    <a:gd name="T20" fmla="*/ 366 w 1044"/>
                    <a:gd name="T21" fmla="*/ 354 h 684"/>
                    <a:gd name="T22" fmla="*/ 396 w 1044"/>
                    <a:gd name="T23" fmla="*/ 378 h 684"/>
                    <a:gd name="T24" fmla="*/ 432 w 1044"/>
                    <a:gd name="T25" fmla="*/ 396 h 684"/>
                    <a:gd name="T26" fmla="*/ 462 w 1044"/>
                    <a:gd name="T27" fmla="*/ 396 h 684"/>
                    <a:gd name="T28" fmla="*/ 498 w 1044"/>
                    <a:gd name="T29" fmla="*/ 384 h 684"/>
                    <a:gd name="T30" fmla="*/ 534 w 1044"/>
                    <a:gd name="T31" fmla="*/ 360 h 684"/>
                    <a:gd name="T32" fmla="*/ 564 w 1044"/>
                    <a:gd name="T33" fmla="*/ 324 h 684"/>
                    <a:gd name="T34" fmla="*/ 600 w 1044"/>
                    <a:gd name="T35" fmla="*/ 282 h 684"/>
                    <a:gd name="T36" fmla="*/ 630 w 1044"/>
                    <a:gd name="T37" fmla="*/ 240 h 684"/>
                    <a:gd name="T38" fmla="*/ 666 w 1044"/>
                    <a:gd name="T39" fmla="*/ 192 h 684"/>
                    <a:gd name="T40" fmla="*/ 696 w 1044"/>
                    <a:gd name="T41" fmla="*/ 150 h 684"/>
                    <a:gd name="T42" fmla="*/ 732 w 1044"/>
                    <a:gd name="T43" fmla="*/ 108 h 684"/>
                    <a:gd name="T44" fmla="*/ 768 w 1044"/>
                    <a:gd name="T45" fmla="*/ 72 h 684"/>
                    <a:gd name="T46" fmla="*/ 798 w 1044"/>
                    <a:gd name="T47" fmla="*/ 42 h 684"/>
                    <a:gd name="T48" fmla="*/ 834 w 1044"/>
                    <a:gd name="T49" fmla="*/ 18 h 684"/>
                    <a:gd name="T50" fmla="*/ 864 w 1044"/>
                    <a:gd name="T51" fmla="*/ 6 h 684"/>
                    <a:gd name="T52" fmla="*/ 900 w 1044"/>
                    <a:gd name="T53" fmla="*/ 0 h 684"/>
                    <a:gd name="T54" fmla="*/ 930 w 1044"/>
                    <a:gd name="T55" fmla="*/ 0 h 684"/>
                    <a:gd name="T56" fmla="*/ 966 w 1044"/>
                    <a:gd name="T57" fmla="*/ 0 h 684"/>
                    <a:gd name="T58" fmla="*/ 1002 w 1044"/>
                    <a:gd name="T59" fmla="*/ 6 h 684"/>
                    <a:gd name="T60" fmla="*/ 1032 w 1044"/>
                    <a:gd name="T61" fmla="*/ 12 h 684"/>
                    <a:gd name="T62" fmla="*/ 1020 w 1044"/>
                    <a:gd name="T63" fmla="*/ 678 h 684"/>
                    <a:gd name="T64" fmla="*/ 990 w 1044"/>
                    <a:gd name="T65" fmla="*/ 672 h 684"/>
                    <a:gd name="T66" fmla="*/ 954 w 1044"/>
                    <a:gd name="T67" fmla="*/ 666 h 684"/>
                    <a:gd name="T68" fmla="*/ 924 w 1044"/>
                    <a:gd name="T69" fmla="*/ 660 h 684"/>
                    <a:gd name="T70" fmla="*/ 888 w 1044"/>
                    <a:gd name="T71" fmla="*/ 654 h 684"/>
                    <a:gd name="T72" fmla="*/ 858 w 1044"/>
                    <a:gd name="T73" fmla="*/ 648 h 684"/>
                    <a:gd name="T74" fmla="*/ 822 w 1044"/>
                    <a:gd name="T75" fmla="*/ 648 h 684"/>
                    <a:gd name="T76" fmla="*/ 786 w 1044"/>
                    <a:gd name="T77" fmla="*/ 648 h 684"/>
                    <a:gd name="T78" fmla="*/ 756 w 1044"/>
                    <a:gd name="T79" fmla="*/ 648 h 684"/>
                    <a:gd name="T80" fmla="*/ 720 w 1044"/>
                    <a:gd name="T81" fmla="*/ 648 h 684"/>
                    <a:gd name="T82" fmla="*/ 690 w 1044"/>
                    <a:gd name="T83" fmla="*/ 654 h 684"/>
                    <a:gd name="T84" fmla="*/ 654 w 1044"/>
                    <a:gd name="T85" fmla="*/ 654 h 684"/>
                    <a:gd name="T86" fmla="*/ 624 w 1044"/>
                    <a:gd name="T87" fmla="*/ 660 h 684"/>
                    <a:gd name="T88" fmla="*/ 588 w 1044"/>
                    <a:gd name="T89" fmla="*/ 660 h 684"/>
                    <a:gd name="T90" fmla="*/ 552 w 1044"/>
                    <a:gd name="T91" fmla="*/ 666 h 684"/>
                    <a:gd name="T92" fmla="*/ 522 w 1044"/>
                    <a:gd name="T93" fmla="*/ 666 h 684"/>
                    <a:gd name="T94" fmla="*/ 486 w 1044"/>
                    <a:gd name="T95" fmla="*/ 672 h 684"/>
                    <a:gd name="T96" fmla="*/ 456 w 1044"/>
                    <a:gd name="T97" fmla="*/ 672 h 684"/>
                    <a:gd name="T98" fmla="*/ 420 w 1044"/>
                    <a:gd name="T99" fmla="*/ 678 h 684"/>
                    <a:gd name="T100" fmla="*/ 384 w 1044"/>
                    <a:gd name="T101" fmla="*/ 678 h 684"/>
                    <a:gd name="T102" fmla="*/ 354 w 1044"/>
                    <a:gd name="T103" fmla="*/ 678 h 684"/>
                    <a:gd name="T104" fmla="*/ 318 w 1044"/>
                    <a:gd name="T105" fmla="*/ 672 h 684"/>
                    <a:gd name="T106" fmla="*/ 288 w 1044"/>
                    <a:gd name="T107" fmla="*/ 666 h 684"/>
                    <a:gd name="T108" fmla="*/ 252 w 1044"/>
                    <a:gd name="T109" fmla="*/ 660 h 684"/>
                    <a:gd name="T110" fmla="*/ 222 w 1044"/>
                    <a:gd name="T111" fmla="*/ 648 h 684"/>
                    <a:gd name="T112" fmla="*/ 186 w 1044"/>
                    <a:gd name="T113" fmla="*/ 630 h 684"/>
                    <a:gd name="T114" fmla="*/ 150 w 1044"/>
                    <a:gd name="T115" fmla="*/ 618 h 684"/>
                    <a:gd name="T116" fmla="*/ 120 w 1044"/>
                    <a:gd name="T117" fmla="*/ 600 h 684"/>
                    <a:gd name="T118" fmla="*/ 84 w 1044"/>
                    <a:gd name="T119" fmla="*/ 594 h 684"/>
                    <a:gd name="T120" fmla="*/ 54 w 1044"/>
                    <a:gd name="T121" fmla="*/ 600 h 684"/>
                    <a:gd name="T122" fmla="*/ 18 w 1044"/>
                    <a:gd name="T123" fmla="*/ 612 h 6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684"/>
                    <a:gd name="T188" fmla="*/ 1044 w 1044"/>
                    <a:gd name="T189" fmla="*/ 684 h 6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684">
                      <a:moveTo>
                        <a:pt x="0" y="630"/>
                      </a:moveTo>
                      <a:lnTo>
                        <a:pt x="0" y="348"/>
                      </a:lnTo>
                      <a:lnTo>
                        <a:pt x="6" y="342"/>
                      </a:lnTo>
                      <a:lnTo>
                        <a:pt x="6" y="336"/>
                      </a:lnTo>
                      <a:lnTo>
                        <a:pt x="12" y="330"/>
                      </a:lnTo>
                      <a:lnTo>
                        <a:pt x="12" y="324"/>
                      </a:lnTo>
                      <a:lnTo>
                        <a:pt x="18" y="318"/>
                      </a:lnTo>
                      <a:lnTo>
                        <a:pt x="18" y="312"/>
                      </a:lnTo>
                      <a:lnTo>
                        <a:pt x="24" y="312"/>
                      </a:lnTo>
                      <a:lnTo>
                        <a:pt x="24" y="306"/>
                      </a:lnTo>
                      <a:lnTo>
                        <a:pt x="30" y="306"/>
                      </a:lnTo>
                      <a:lnTo>
                        <a:pt x="30" y="300"/>
                      </a:lnTo>
                      <a:lnTo>
                        <a:pt x="30" y="294"/>
                      </a:lnTo>
                      <a:lnTo>
                        <a:pt x="36" y="294"/>
                      </a:lnTo>
                      <a:lnTo>
                        <a:pt x="36" y="288"/>
                      </a:lnTo>
                      <a:lnTo>
                        <a:pt x="42" y="282"/>
                      </a:lnTo>
                      <a:lnTo>
                        <a:pt x="42" y="276"/>
                      </a:lnTo>
                      <a:lnTo>
                        <a:pt x="48" y="276"/>
                      </a:lnTo>
                      <a:lnTo>
                        <a:pt x="48" y="270"/>
                      </a:lnTo>
                      <a:lnTo>
                        <a:pt x="54" y="264"/>
                      </a:lnTo>
                      <a:lnTo>
                        <a:pt x="60" y="258"/>
                      </a:lnTo>
                      <a:lnTo>
                        <a:pt x="60" y="252"/>
                      </a:lnTo>
                      <a:lnTo>
                        <a:pt x="66" y="252"/>
                      </a:lnTo>
                      <a:lnTo>
                        <a:pt x="66" y="246"/>
                      </a:lnTo>
                      <a:lnTo>
                        <a:pt x="72" y="246"/>
                      </a:lnTo>
                      <a:lnTo>
                        <a:pt x="72" y="240"/>
                      </a:lnTo>
                      <a:lnTo>
                        <a:pt x="78" y="240"/>
                      </a:lnTo>
                      <a:lnTo>
                        <a:pt x="78" y="234"/>
                      </a:lnTo>
                      <a:lnTo>
                        <a:pt x="84" y="234"/>
                      </a:lnTo>
                      <a:lnTo>
                        <a:pt x="90" y="228"/>
                      </a:lnTo>
                      <a:lnTo>
                        <a:pt x="96" y="222"/>
                      </a:lnTo>
                      <a:lnTo>
                        <a:pt x="102" y="222"/>
                      </a:lnTo>
                      <a:lnTo>
                        <a:pt x="102" y="216"/>
                      </a:lnTo>
                      <a:lnTo>
                        <a:pt x="108" y="216"/>
                      </a:lnTo>
                      <a:lnTo>
                        <a:pt x="114" y="210"/>
                      </a:lnTo>
                      <a:lnTo>
                        <a:pt x="120" y="210"/>
                      </a:lnTo>
                      <a:lnTo>
                        <a:pt x="126" y="210"/>
                      </a:lnTo>
                      <a:lnTo>
                        <a:pt x="126" y="204"/>
                      </a:lnTo>
                      <a:lnTo>
                        <a:pt x="132" y="204"/>
                      </a:lnTo>
                      <a:lnTo>
                        <a:pt x="138" y="204"/>
                      </a:lnTo>
                      <a:lnTo>
                        <a:pt x="144" y="204"/>
                      </a:lnTo>
                      <a:lnTo>
                        <a:pt x="144" y="198"/>
                      </a:lnTo>
                      <a:lnTo>
                        <a:pt x="150" y="198"/>
                      </a:lnTo>
                      <a:lnTo>
                        <a:pt x="156" y="198"/>
                      </a:lnTo>
                      <a:lnTo>
                        <a:pt x="162" y="198"/>
                      </a:lnTo>
                      <a:lnTo>
                        <a:pt x="168" y="198"/>
                      </a:lnTo>
                      <a:lnTo>
                        <a:pt x="174" y="198"/>
                      </a:lnTo>
                      <a:lnTo>
                        <a:pt x="180" y="204"/>
                      </a:lnTo>
                      <a:lnTo>
                        <a:pt x="186" y="204"/>
                      </a:lnTo>
                      <a:lnTo>
                        <a:pt x="192" y="204"/>
                      </a:lnTo>
                      <a:lnTo>
                        <a:pt x="198" y="204"/>
                      </a:lnTo>
                      <a:lnTo>
                        <a:pt x="198" y="210"/>
                      </a:lnTo>
                      <a:lnTo>
                        <a:pt x="204" y="210"/>
                      </a:lnTo>
                      <a:lnTo>
                        <a:pt x="210" y="210"/>
                      </a:lnTo>
                      <a:lnTo>
                        <a:pt x="216" y="216"/>
                      </a:lnTo>
                      <a:lnTo>
                        <a:pt x="222" y="216"/>
                      </a:lnTo>
                      <a:lnTo>
                        <a:pt x="222" y="222"/>
                      </a:lnTo>
                      <a:lnTo>
                        <a:pt x="228" y="222"/>
                      </a:lnTo>
                      <a:lnTo>
                        <a:pt x="234" y="228"/>
                      </a:lnTo>
                      <a:lnTo>
                        <a:pt x="240" y="228"/>
                      </a:lnTo>
                      <a:lnTo>
                        <a:pt x="240" y="234"/>
                      </a:lnTo>
                      <a:lnTo>
                        <a:pt x="246" y="234"/>
                      </a:lnTo>
                      <a:lnTo>
                        <a:pt x="246" y="240"/>
                      </a:lnTo>
                      <a:lnTo>
                        <a:pt x="252" y="240"/>
                      </a:lnTo>
                      <a:lnTo>
                        <a:pt x="258" y="246"/>
                      </a:lnTo>
                      <a:lnTo>
                        <a:pt x="264" y="252"/>
                      </a:lnTo>
                      <a:lnTo>
                        <a:pt x="270" y="252"/>
                      </a:lnTo>
                      <a:lnTo>
                        <a:pt x="270" y="258"/>
                      </a:lnTo>
                      <a:lnTo>
                        <a:pt x="276" y="258"/>
                      </a:lnTo>
                      <a:lnTo>
                        <a:pt x="276" y="264"/>
                      </a:lnTo>
                      <a:lnTo>
                        <a:pt x="282" y="264"/>
                      </a:lnTo>
                      <a:lnTo>
                        <a:pt x="282" y="270"/>
                      </a:lnTo>
                      <a:lnTo>
                        <a:pt x="288" y="276"/>
                      </a:lnTo>
                      <a:lnTo>
                        <a:pt x="294" y="282"/>
                      </a:lnTo>
                      <a:lnTo>
                        <a:pt x="300" y="288"/>
                      </a:lnTo>
                      <a:lnTo>
                        <a:pt x="306" y="288"/>
                      </a:lnTo>
                      <a:lnTo>
                        <a:pt x="306" y="294"/>
                      </a:lnTo>
                      <a:lnTo>
                        <a:pt x="312" y="294"/>
                      </a:lnTo>
                      <a:lnTo>
                        <a:pt x="312" y="300"/>
                      </a:lnTo>
                      <a:lnTo>
                        <a:pt x="318" y="306"/>
                      </a:lnTo>
                      <a:lnTo>
                        <a:pt x="324" y="312"/>
                      </a:lnTo>
                      <a:lnTo>
                        <a:pt x="330" y="318"/>
                      </a:lnTo>
                      <a:lnTo>
                        <a:pt x="336" y="324"/>
                      </a:lnTo>
                      <a:lnTo>
                        <a:pt x="336" y="330"/>
                      </a:lnTo>
                      <a:lnTo>
                        <a:pt x="342" y="330"/>
                      </a:lnTo>
                      <a:lnTo>
                        <a:pt x="348" y="336"/>
                      </a:lnTo>
                      <a:lnTo>
                        <a:pt x="354" y="342"/>
                      </a:lnTo>
                      <a:lnTo>
                        <a:pt x="360" y="348"/>
                      </a:lnTo>
                      <a:lnTo>
                        <a:pt x="366" y="354"/>
                      </a:lnTo>
                      <a:lnTo>
                        <a:pt x="372" y="354"/>
                      </a:lnTo>
                      <a:lnTo>
                        <a:pt x="372" y="360"/>
                      </a:lnTo>
                      <a:lnTo>
                        <a:pt x="378" y="360"/>
                      </a:lnTo>
                      <a:lnTo>
                        <a:pt x="378" y="366"/>
                      </a:lnTo>
                      <a:lnTo>
                        <a:pt x="384" y="366"/>
                      </a:lnTo>
                      <a:lnTo>
                        <a:pt x="384" y="372"/>
                      </a:lnTo>
                      <a:lnTo>
                        <a:pt x="390" y="372"/>
                      </a:lnTo>
                      <a:lnTo>
                        <a:pt x="396" y="372"/>
                      </a:lnTo>
                      <a:lnTo>
                        <a:pt x="396" y="378"/>
                      </a:lnTo>
                      <a:lnTo>
                        <a:pt x="402" y="378"/>
                      </a:lnTo>
                      <a:lnTo>
                        <a:pt x="402" y="384"/>
                      </a:lnTo>
                      <a:lnTo>
                        <a:pt x="408" y="384"/>
                      </a:lnTo>
                      <a:lnTo>
                        <a:pt x="414" y="384"/>
                      </a:lnTo>
                      <a:lnTo>
                        <a:pt x="414" y="390"/>
                      </a:lnTo>
                      <a:lnTo>
                        <a:pt x="420" y="390"/>
                      </a:lnTo>
                      <a:lnTo>
                        <a:pt x="426" y="390"/>
                      </a:lnTo>
                      <a:lnTo>
                        <a:pt x="432" y="396"/>
                      </a:lnTo>
                      <a:lnTo>
                        <a:pt x="438" y="396"/>
                      </a:lnTo>
                      <a:lnTo>
                        <a:pt x="444" y="396"/>
                      </a:lnTo>
                      <a:lnTo>
                        <a:pt x="450" y="396"/>
                      </a:lnTo>
                      <a:lnTo>
                        <a:pt x="456" y="396"/>
                      </a:lnTo>
                      <a:lnTo>
                        <a:pt x="462" y="396"/>
                      </a:lnTo>
                      <a:lnTo>
                        <a:pt x="468" y="396"/>
                      </a:lnTo>
                      <a:lnTo>
                        <a:pt x="474" y="390"/>
                      </a:lnTo>
                      <a:lnTo>
                        <a:pt x="480" y="390"/>
                      </a:lnTo>
                      <a:lnTo>
                        <a:pt x="486" y="390"/>
                      </a:lnTo>
                      <a:lnTo>
                        <a:pt x="492" y="384"/>
                      </a:lnTo>
                      <a:lnTo>
                        <a:pt x="498" y="384"/>
                      </a:lnTo>
                      <a:lnTo>
                        <a:pt x="498" y="378"/>
                      </a:lnTo>
                      <a:lnTo>
                        <a:pt x="504" y="378"/>
                      </a:lnTo>
                      <a:lnTo>
                        <a:pt x="510" y="378"/>
                      </a:lnTo>
                      <a:lnTo>
                        <a:pt x="510" y="372"/>
                      </a:lnTo>
                      <a:lnTo>
                        <a:pt x="516" y="372"/>
                      </a:lnTo>
                      <a:lnTo>
                        <a:pt x="516" y="366"/>
                      </a:lnTo>
                      <a:lnTo>
                        <a:pt x="522" y="366"/>
                      </a:lnTo>
                      <a:lnTo>
                        <a:pt x="528" y="366"/>
                      </a:lnTo>
                      <a:lnTo>
                        <a:pt x="528" y="360"/>
                      </a:lnTo>
                      <a:lnTo>
                        <a:pt x="534" y="360"/>
                      </a:lnTo>
                      <a:lnTo>
                        <a:pt x="534" y="354"/>
                      </a:lnTo>
                      <a:lnTo>
                        <a:pt x="540" y="354"/>
                      </a:lnTo>
                      <a:lnTo>
                        <a:pt x="540" y="348"/>
                      </a:lnTo>
                      <a:lnTo>
                        <a:pt x="546" y="348"/>
                      </a:lnTo>
                      <a:lnTo>
                        <a:pt x="546" y="342"/>
                      </a:lnTo>
                      <a:lnTo>
                        <a:pt x="552" y="342"/>
                      </a:lnTo>
                      <a:lnTo>
                        <a:pt x="552" y="336"/>
                      </a:lnTo>
                      <a:lnTo>
                        <a:pt x="558" y="336"/>
                      </a:lnTo>
                      <a:lnTo>
                        <a:pt x="558" y="330"/>
                      </a:lnTo>
                      <a:lnTo>
                        <a:pt x="564" y="324"/>
                      </a:lnTo>
                      <a:lnTo>
                        <a:pt x="570" y="318"/>
                      </a:lnTo>
                      <a:lnTo>
                        <a:pt x="576" y="312"/>
                      </a:lnTo>
                      <a:lnTo>
                        <a:pt x="582" y="306"/>
                      </a:lnTo>
                      <a:lnTo>
                        <a:pt x="582" y="300"/>
                      </a:lnTo>
                      <a:lnTo>
                        <a:pt x="588" y="300"/>
                      </a:lnTo>
                      <a:lnTo>
                        <a:pt x="588" y="294"/>
                      </a:lnTo>
                      <a:lnTo>
                        <a:pt x="594" y="294"/>
                      </a:lnTo>
                      <a:lnTo>
                        <a:pt x="594" y="288"/>
                      </a:lnTo>
                      <a:lnTo>
                        <a:pt x="600" y="282"/>
                      </a:lnTo>
                      <a:lnTo>
                        <a:pt x="600" y="276"/>
                      </a:lnTo>
                      <a:lnTo>
                        <a:pt x="606" y="276"/>
                      </a:lnTo>
                      <a:lnTo>
                        <a:pt x="606" y="270"/>
                      </a:lnTo>
                      <a:lnTo>
                        <a:pt x="612" y="270"/>
                      </a:lnTo>
                      <a:lnTo>
                        <a:pt x="612" y="264"/>
                      </a:lnTo>
                      <a:lnTo>
                        <a:pt x="618" y="258"/>
                      </a:lnTo>
                      <a:lnTo>
                        <a:pt x="624" y="252"/>
                      </a:lnTo>
                      <a:lnTo>
                        <a:pt x="624" y="246"/>
                      </a:lnTo>
                      <a:lnTo>
                        <a:pt x="630" y="246"/>
                      </a:lnTo>
                      <a:lnTo>
                        <a:pt x="630" y="240"/>
                      </a:lnTo>
                      <a:lnTo>
                        <a:pt x="636" y="240"/>
                      </a:lnTo>
                      <a:lnTo>
                        <a:pt x="636" y="234"/>
                      </a:lnTo>
                      <a:lnTo>
                        <a:pt x="642" y="228"/>
                      </a:lnTo>
                      <a:lnTo>
                        <a:pt x="642" y="222"/>
                      </a:lnTo>
                      <a:lnTo>
                        <a:pt x="648" y="222"/>
                      </a:lnTo>
                      <a:lnTo>
                        <a:pt x="648" y="216"/>
                      </a:lnTo>
                      <a:lnTo>
                        <a:pt x="654" y="210"/>
                      </a:lnTo>
                      <a:lnTo>
                        <a:pt x="654" y="204"/>
                      </a:lnTo>
                      <a:lnTo>
                        <a:pt x="660" y="204"/>
                      </a:lnTo>
                      <a:lnTo>
                        <a:pt x="660" y="198"/>
                      </a:lnTo>
                      <a:lnTo>
                        <a:pt x="666" y="198"/>
                      </a:lnTo>
                      <a:lnTo>
                        <a:pt x="666" y="192"/>
                      </a:lnTo>
                      <a:lnTo>
                        <a:pt x="672" y="186"/>
                      </a:lnTo>
                      <a:lnTo>
                        <a:pt x="672" y="180"/>
                      </a:lnTo>
                      <a:lnTo>
                        <a:pt x="678" y="180"/>
                      </a:lnTo>
                      <a:lnTo>
                        <a:pt x="678" y="174"/>
                      </a:lnTo>
                      <a:lnTo>
                        <a:pt x="684" y="168"/>
                      </a:lnTo>
                      <a:lnTo>
                        <a:pt x="690" y="162"/>
                      </a:lnTo>
                      <a:lnTo>
                        <a:pt x="690" y="156"/>
                      </a:lnTo>
                      <a:lnTo>
                        <a:pt x="696" y="156"/>
                      </a:lnTo>
                      <a:lnTo>
                        <a:pt x="696" y="150"/>
                      </a:lnTo>
                      <a:lnTo>
                        <a:pt x="702" y="144"/>
                      </a:lnTo>
                      <a:lnTo>
                        <a:pt x="702" y="138"/>
                      </a:lnTo>
                      <a:lnTo>
                        <a:pt x="708" y="138"/>
                      </a:lnTo>
                      <a:lnTo>
                        <a:pt x="708" y="132"/>
                      </a:lnTo>
                      <a:lnTo>
                        <a:pt x="714" y="132"/>
                      </a:lnTo>
                      <a:lnTo>
                        <a:pt x="714" y="126"/>
                      </a:lnTo>
                      <a:lnTo>
                        <a:pt x="720" y="126"/>
                      </a:lnTo>
                      <a:lnTo>
                        <a:pt x="720" y="120"/>
                      </a:lnTo>
                      <a:lnTo>
                        <a:pt x="726" y="114"/>
                      </a:lnTo>
                      <a:lnTo>
                        <a:pt x="726" y="108"/>
                      </a:lnTo>
                      <a:lnTo>
                        <a:pt x="732" y="108"/>
                      </a:lnTo>
                      <a:lnTo>
                        <a:pt x="732" y="102"/>
                      </a:lnTo>
                      <a:lnTo>
                        <a:pt x="738" y="102"/>
                      </a:lnTo>
                      <a:lnTo>
                        <a:pt x="738" y="96"/>
                      </a:lnTo>
                      <a:lnTo>
                        <a:pt x="744" y="96"/>
                      </a:lnTo>
                      <a:lnTo>
                        <a:pt x="744" y="90"/>
                      </a:lnTo>
                      <a:lnTo>
                        <a:pt x="750" y="84"/>
                      </a:lnTo>
                      <a:lnTo>
                        <a:pt x="756" y="84"/>
                      </a:lnTo>
                      <a:lnTo>
                        <a:pt x="756" y="78"/>
                      </a:lnTo>
                      <a:lnTo>
                        <a:pt x="762" y="78"/>
                      </a:lnTo>
                      <a:lnTo>
                        <a:pt x="762" y="72"/>
                      </a:lnTo>
                      <a:lnTo>
                        <a:pt x="768" y="72"/>
                      </a:lnTo>
                      <a:lnTo>
                        <a:pt x="768" y="66"/>
                      </a:lnTo>
                      <a:lnTo>
                        <a:pt x="774" y="66"/>
                      </a:lnTo>
                      <a:lnTo>
                        <a:pt x="774" y="60"/>
                      </a:lnTo>
                      <a:lnTo>
                        <a:pt x="780" y="60"/>
                      </a:lnTo>
                      <a:lnTo>
                        <a:pt x="780" y="54"/>
                      </a:lnTo>
                      <a:lnTo>
                        <a:pt x="786" y="54"/>
                      </a:lnTo>
                      <a:lnTo>
                        <a:pt x="786" y="48"/>
                      </a:lnTo>
                      <a:lnTo>
                        <a:pt x="792" y="48"/>
                      </a:lnTo>
                      <a:lnTo>
                        <a:pt x="792" y="42"/>
                      </a:lnTo>
                      <a:lnTo>
                        <a:pt x="798" y="42"/>
                      </a:lnTo>
                      <a:lnTo>
                        <a:pt x="804" y="42"/>
                      </a:lnTo>
                      <a:lnTo>
                        <a:pt x="804" y="36"/>
                      </a:lnTo>
                      <a:lnTo>
                        <a:pt x="810" y="36"/>
                      </a:lnTo>
                      <a:lnTo>
                        <a:pt x="810" y="30"/>
                      </a:lnTo>
                      <a:lnTo>
                        <a:pt x="816" y="30"/>
                      </a:lnTo>
                      <a:lnTo>
                        <a:pt x="822" y="24"/>
                      </a:lnTo>
                      <a:lnTo>
                        <a:pt x="828" y="24"/>
                      </a:lnTo>
                      <a:lnTo>
                        <a:pt x="834" y="18"/>
                      </a:lnTo>
                      <a:lnTo>
                        <a:pt x="840" y="18"/>
                      </a:lnTo>
                      <a:lnTo>
                        <a:pt x="846" y="12"/>
                      </a:lnTo>
                      <a:lnTo>
                        <a:pt x="852" y="12"/>
                      </a:lnTo>
                      <a:lnTo>
                        <a:pt x="858" y="12"/>
                      </a:lnTo>
                      <a:lnTo>
                        <a:pt x="864" y="6"/>
                      </a:lnTo>
                      <a:lnTo>
                        <a:pt x="870" y="6"/>
                      </a:lnTo>
                      <a:lnTo>
                        <a:pt x="876" y="6"/>
                      </a:lnTo>
                      <a:lnTo>
                        <a:pt x="882" y="6"/>
                      </a:lnTo>
                      <a:lnTo>
                        <a:pt x="882" y="0"/>
                      </a:lnTo>
                      <a:lnTo>
                        <a:pt x="888" y="0"/>
                      </a:lnTo>
                      <a:lnTo>
                        <a:pt x="894" y="0"/>
                      </a:lnTo>
                      <a:lnTo>
                        <a:pt x="900" y="0"/>
                      </a:lnTo>
                      <a:lnTo>
                        <a:pt x="906" y="0"/>
                      </a:lnTo>
                      <a:lnTo>
                        <a:pt x="912" y="0"/>
                      </a:lnTo>
                      <a:lnTo>
                        <a:pt x="918" y="0"/>
                      </a:lnTo>
                      <a:lnTo>
                        <a:pt x="924" y="0"/>
                      </a:lnTo>
                      <a:lnTo>
                        <a:pt x="930" y="0"/>
                      </a:lnTo>
                      <a:lnTo>
                        <a:pt x="936" y="0"/>
                      </a:lnTo>
                      <a:lnTo>
                        <a:pt x="942" y="0"/>
                      </a:lnTo>
                      <a:lnTo>
                        <a:pt x="948" y="0"/>
                      </a:lnTo>
                      <a:lnTo>
                        <a:pt x="954" y="0"/>
                      </a:lnTo>
                      <a:lnTo>
                        <a:pt x="960" y="0"/>
                      </a:lnTo>
                      <a:lnTo>
                        <a:pt x="966" y="0"/>
                      </a:lnTo>
                      <a:lnTo>
                        <a:pt x="972" y="0"/>
                      </a:lnTo>
                      <a:lnTo>
                        <a:pt x="978" y="0"/>
                      </a:lnTo>
                      <a:lnTo>
                        <a:pt x="984" y="0"/>
                      </a:lnTo>
                      <a:lnTo>
                        <a:pt x="990" y="0"/>
                      </a:lnTo>
                      <a:lnTo>
                        <a:pt x="990" y="6"/>
                      </a:lnTo>
                      <a:lnTo>
                        <a:pt x="996" y="6"/>
                      </a:lnTo>
                      <a:lnTo>
                        <a:pt x="1002" y="6"/>
                      </a:lnTo>
                      <a:lnTo>
                        <a:pt x="1008" y="6"/>
                      </a:lnTo>
                      <a:lnTo>
                        <a:pt x="1014" y="6"/>
                      </a:lnTo>
                      <a:lnTo>
                        <a:pt x="1020" y="6"/>
                      </a:lnTo>
                      <a:lnTo>
                        <a:pt x="1026" y="6"/>
                      </a:lnTo>
                      <a:lnTo>
                        <a:pt x="1032" y="12"/>
                      </a:lnTo>
                      <a:lnTo>
                        <a:pt x="1038" y="12"/>
                      </a:lnTo>
                      <a:lnTo>
                        <a:pt x="1044" y="12"/>
                      </a:lnTo>
                      <a:lnTo>
                        <a:pt x="1044" y="684"/>
                      </a:lnTo>
                      <a:lnTo>
                        <a:pt x="1038" y="684"/>
                      </a:lnTo>
                      <a:lnTo>
                        <a:pt x="1032" y="684"/>
                      </a:lnTo>
                      <a:lnTo>
                        <a:pt x="1032" y="678"/>
                      </a:lnTo>
                      <a:lnTo>
                        <a:pt x="1026" y="678"/>
                      </a:lnTo>
                      <a:lnTo>
                        <a:pt x="1020" y="678"/>
                      </a:lnTo>
                      <a:lnTo>
                        <a:pt x="1014" y="678"/>
                      </a:lnTo>
                      <a:lnTo>
                        <a:pt x="1008" y="678"/>
                      </a:lnTo>
                      <a:lnTo>
                        <a:pt x="1008" y="672"/>
                      </a:lnTo>
                      <a:lnTo>
                        <a:pt x="1002" y="672"/>
                      </a:lnTo>
                      <a:lnTo>
                        <a:pt x="996" y="672"/>
                      </a:lnTo>
                      <a:lnTo>
                        <a:pt x="990" y="672"/>
                      </a:lnTo>
                      <a:lnTo>
                        <a:pt x="984" y="672"/>
                      </a:lnTo>
                      <a:lnTo>
                        <a:pt x="984" y="666"/>
                      </a:lnTo>
                      <a:lnTo>
                        <a:pt x="978" y="666"/>
                      </a:lnTo>
                      <a:lnTo>
                        <a:pt x="972" y="666"/>
                      </a:lnTo>
                      <a:lnTo>
                        <a:pt x="966" y="666"/>
                      </a:lnTo>
                      <a:lnTo>
                        <a:pt x="960" y="666"/>
                      </a:lnTo>
                      <a:lnTo>
                        <a:pt x="954" y="666"/>
                      </a:lnTo>
                      <a:lnTo>
                        <a:pt x="948" y="660"/>
                      </a:lnTo>
                      <a:lnTo>
                        <a:pt x="942" y="660"/>
                      </a:lnTo>
                      <a:lnTo>
                        <a:pt x="936" y="660"/>
                      </a:lnTo>
                      <a:lnTo>
                        <a:pt x="930" y="660"/>
                      </a:lnTo>
                      <a:lnTo>
                        <a:pt x="924" y="660"/>
                      </a:lnTo>
                      <a:lnTo>
                        <a:pt x="918" y="660"/>
                      </a:lnTo>
                      <a:lnTo>
                        <a:pt x="912" y="660"/>
                      </a:lnTo>
                      <a:lnTo>
                        <a:pt x="912" y="654"/>
                      </a:lnTo>
                      <a:lnTo>
                        <a:pt x="906" y="654"/>
                      </a:lnTo>
                      <a:lnTo>
                        <a:pt x="900" y="654"/>
                      </a:lnTo>
                      <a:lnTo>
                        <a:pt x="894" y="654"/>
                      </a:lnTo>
                      <a:lnTo>
                        <a:pt x="888" y="654"/>
                      </a:lnTo>
                      <a:lnTo>
                        <a:pt x="882" y="654"/>
                      </a:lnTo>
                      <a:lnTo>
                        <a:pt x="876" y="654"/>
                      </a:lnTo>
                      <a:lnTo>
                        <a:pt x="870" y="654"/>
                      </a:lnTo>
                      <a:lnTo>
                        <a:pt x="864" y="654"/>
                      </a:lnTo>
                      <a:lnTo>
                        <a:pt x="858" y="654"/>
                      </a:lnTo>
                      <a:lnTo>
                        <a:pt x="858" y="648"/>
                      </a:lnTo>
                      <a:lnTo>
                        <a:pt x="852" y="648"/>
                      </a:lnTo>
                      <a:lnTo>
                        <a:pt x="846" y="648"/>
                      </a:lnTo>
                      <a:lnTo>
                        <a:pt x="840" y="648"/>
                      </a:lnTo>
                      <a:lnTo>
                        <a:pt x="834" y="648"/>
                      </a:lnTo>
                      <a:lnTo>
                        <a:pt x="828" y="648"/>
                      </a:lnTo>
                      <a:lnTo>
                        <a:pt x="822" y="648"/>
                      </a:lnTo>
                      <a:lnTo>
                        <a:pt x="816" y="648"/>
                      </a:lnTo>
                      <a:lnTo>
                        <a:pt x="810" y="648"/>
                      </a:lnTo>
                      <a:lnTo>
                        <a:pt x="804" y="648"/>
                      </a:lnTo>
                      <a:lnTo>
                        <a:pt x="798" y="648"/>
                      </a:lnTo>
                      <a:lnTo>
                        <a:pt x="792" y="648"/>
                      </a:lnTo>
                      <a:lnTo>
                        <a:pt x="786" y="648"/>
                      </a:lnTo>
                      <a:lnTo>
                        <a:pt x="780" y="648"/>
                      </a:lnTo>
                      <a:lnTo>
                        <a:pt x="774" y="648"/>
                      </a:lnTo>
                      <a:lnTo>
                        <a:pt x="768" y="648"/>
                      </a:lnTo>
                      <a:lnTo>
                        <a:pt x="762" y="648"/>
                      </a:lnTo>
                      <a:lnTo>
                        <a:pt x="756" y="648"/>
                      </a:lnTo>
                      <a:lnTo>
                        <a:pt x="750" y="648"/>
                      </a:lnTo>
                      <a:lnTo>
                        <a:pt x="744" y="648"/>
                      </a:lnTo>
                      <a:lnTo>
                        <a:pt x="738" y="648"/>
                      </a:lnTo>
                      <a:lnTo>
                        <a:pt x="732" y="648"/>
                      </a:lnTo>
                      <a:lnTo>
                        <a:pt x="726" y="648"/>
                      </a:lnTo>
                      <a:lnTo>
                        <a:pt x="720" y="648"/>
                      </a:lnTo>
                      <a:lnTo>
                        <a:pt x="714" y="648"/>
                      </a:lnTo>
                      <a:lnTo>
                        <a:pt x="708" y="648"/>
                      </a:lnTo>
                      <a:lnTo>
                        <a:pt x="702" y="648"/>
                      </a:lnTo>
                      <a:lnTo>
                        <a:pt x="702" y="654"/>
                      </a:lnTo>
                      <a:lnTo>
                        <a:pt x="696" y="654"/>
                      </a:lnTo>
                      <a:lnTo>
                        <a:pt x="690" y="654"/>
                      </a:lnTo>
                      <a:lnTo>
                        <a:pt x="684" y="654"/>
                      </a:lnTo>
                      <a:lnTo>
                        <a:pt x="678" y="654"/>
                      </a:lnTo>
                      <a:lnTo>
                        <a:pt x="672" y="654"/>
                      </a:lnTo>
                      <a:lnTo>
                        <a:pt x="666" y="654"/>
                      </a:lnTo>
                      <a:lnTo>
                        <a:pt x="660" y="654"/>
                      </a:lnTo>
                      <a:lnTo>
                        <a:pt x="654" y="654"/>
                      </a:lnTo>
                      <a:lnTo>
                        <a:pt x="648" y="654"/>
                      </a:lnTo>
                      <a:lnTo>
                        <a:pt x="642" y="654"/>
                      </a:lnTo>
                      <a:lnTo>
                        <a:pt x="636" y="654"/>
                      </a:lnTo>
                      <a:lnTo>
                        <a:pt x="630" y="654"/>
                      </a:lnTo>
                      <a:lnTo>
                        <a:pt x="630" y="660"/>
                      </a:lnTo>
                      <a:lnTo>
                        <a:pt x="624" y="660"/>
                      </a:lnTo>
                      <a:lnTo>
                        <a:pt x="618" y="660"/>
                      </a:lnTo>
                      <a:lnTo>
                        <a:pt x="612" y="660"/>
                      </a:lnTo>
                      <a:lnTo>
                        <a:pt x="606" y="660"/>
                      </a:lnTo>
                      <a:lnTo>
                        <a:pt x="600" y="660"/>
                      </a:lnTo>
                      <a:lnTo>
                        <a:pt x="594" y="660"/>
                      </a:lnTo>
                      <a:lnTo>
                        <a:pt x="588" y="660"/>
                      </a:lnTo>
                      <a:lnTo>
                        <a:pt x="582" y="660"/>
                      </a:lnTo>
                      <a:lnTo>
                        <a:pt x="576" y="660"/>
                      </a:lnTo>
                      <a:lnTo>
                        <a:pt x="570" y="666"/>
                      </a:lnTo>
                      <a:lnTo>
                        <a:pt x="564" y="666"/>
                      </a:lnTo>
                      <a:lnTo>
                        <a:pt x="558" y="666"/>
                      </a:lnTo>
                      <a:lnTo>
                        <a:pt x="552" y="666"/>
                      </a:lnTo>
                      <a:lnTo>
                        <a:pt x="546" y="666"/>
                      </a:lnTo>
                      <a:lnTo>
                        <a:pt x="540" y="666"/>
                      </a:lnTo>
                      <a:lnTo>
                        <a:pt x="534" y="666"/>
                      </a:lnTo>
                      <a:lnTo>
                        <a:pt x="528" y="666"/>
                      </a:lnTo>
                      <a:lnTo>
                        <a:pt x="522" y="666"/>
                      </a:lnTo>
                      <a:lnTo>
                        <a:pt x="516" y="666"/>
                      </a:lnTo>
                      <a:lnTo>
                        <a:pt x="510" y="672"/>
                      </a:lnTo>
                      <a:lnTo>
                        <a:pt x="504" y="672"/>
                      </a:lnTo>
                      <a:lnTo>
                        <a:pt x="498" y="672"/>
                      </a:lnTo>
                      <a:lnTo>
                        <a:pt x="492" y="672"/>
                      </a:lnTo>
                      <a:lnTo>
                        <a:pt x="486" y="672"/>
                      </a:lnTo>
                      <a:lnTo>
                        <a:pt x="480" y="672"/>
                      </a:lnTo>
                      <a:lnTo>
                        <a:pt x="474" y="672"/>
                      </a:lnTo>
                      <a:lnTo>
                        <a:pt x="468" y="672"/>
                      </a:lnTo>
                      <a:lnTo>
                        <a:pt x="462" y="672"/>
                      </a:lnTo>
                      <a:lnTo>
                        <a:pt x="456" y="672"/>
                      </a:lnTo>
                      <a:lnTo>
                        <a:pt x="450" y="672"/>
                      </a:lnTo>
                      <a:lnTo>
                        <a:pt x="444" y="672"/>
                      </a:lnTo>
                      <a:lnTo>
                        <a:pt x="438" y="678"/>
                      </a:lnTo>
                      <a:lnTo>
                        <a:pt x="432" y="678"/>
                      </a:lnTo>
                      <a:lnTo>
                        <a:pt x="426" y="678"/>
                      </a:lnTo>
                      <a:lnTo>
                        <a:pt x="420" y="678"/>
                      </a:lnTo>
                      <a:lnTo>
                        <a:pt x="414" y="678"/>
                      </a:lnTo>
                      <a:lnTo>
                        <a:pt x="408" y="678"/>
                      </a:lnTo>
                      <a:lnTo>
                        <a:pt x="402" y="678"/>
                      </a:lnTo>
                      <a:lnTo>
                        <a:pt x="396" y="678"/>
                      </a:lnTo>
                      <a:lnTo>
                        <a:pt x="390" y="678"/>
                      </a:lnTo>
                      <a:lnTo>
                        <a:pt x="384" y="678"/>
                      </a:lnTo>
                      <a:lnTo>
                        <a:pt x="378" y="678"/>
                      </a:lnTo>
                      <a:lnTo>
                        <a:pt x="372" y="678"/>
                      </a:lnTo>
                      <a:lnTo>
                        <a:pt x="366" y="678"/>
                      </a:lnTo>
                      <a:lnTo>
                        <a:pt x="360" y="678"/>
                      </a:lnTo>
                      <a:lnTo>
                        <a:pt x="354" y="678"/>
                      </a:lnTo>
                      <a:lnTo>
                        <a:pt x="348" y="678"/>
                      </a:lnTo>
                      <a:lnTo>
                        <a:pt x="342" y="678"/>
                      </a:lnTo>
                      <a:lnTo>
                        <a:pt x="336" y="678"/>
                      </a:lnTo>
                      <a:lnTo>
                        <a:pt x="330" y="672"/>
                      </a:lnTo>
                      <a:lnTo>
                        <a:pt x="324" y="672"/>
                      </a:lnTo>
                      <a:lnTo>
                        <a:pt x="318" y="672"/>
                      </a:lnTo>
                      <a:lnTo>
                        <a:pt x="312" y="672"/>
                      </a:lnTo>
                      <a:lnTo>
                        <a:pt x="306" y="672"/>
                      </a:lnTo>
                      <a:lnTo>
                        <a:pt x="300" y="672"/>
                      </a:lnTo>
                      <a:lnTo>
                        <a:pt x="294" y="672"/>
                      </a:lnTo>
                      <a:lnTo>
                        <a:pt x="288" y="666"/>
                      </a:lnTo>
                      <a:lnTo>
                        <a:pt x="282" y="666"/>
                      </a:lnTo>
                      <a:lnTo>
                        <a:pt x="276" y="666"/>
                      </a:lnTo>
                      <a:lnTo>
                        <a:pt x="270" y="666"/>
                      </a:lnTo>
                      <a:lnTo>
                        <a:pt x="264" y="660"/>
                      </a:lnTo>
                      <a:lnTo>
                        <a:pt x="258" y="660"/>
                      </a:lnTo>
                      <a:lnTo>
                        <a:pt x="252" y="660"/>
                      </a:lnTo>
                      <a:lnTo>
                        <a:pt x="246" y="660"/>
                      </a:lnTo>
                      <a:lnTo>
                        <a:pt x="246" y="654"/>
                      </a:lnTo>
                      <a:lnTo>
                        <a:pt x="240" y="654"/>
                      </a:lnTo>
                      <a:lnTo>
                        <a:pt x="234" y="654"/>
                      </a:lnTo>
                      <a:lnTo>
                        <a:pt x="228" y="648"/>
                      </a:lnTo>
                      <a:lnTo>
                        <a:pt x="222" y="648"/>
                      </a:lnTo>
                      <a:lnTo>
                        <a:pt x="216" y="648"/>
                      </a:lnTo>
                      <a:lnTo>
                        <a:pt x="216" y="642"/>
                      </a:lnTo>
                      <a:lnTo>
                        <a:pt x="210" y="642"/>
                      </a:lnTo>
                      <a:lnTo>
                        <a:pt x="204" y="642"/>
                      </a:lnTo>
                      <a:lnTo>
                        <a:pt x="204" y="636"/>
                      </a:lnTo>
                      <a:lnTo>
                        <a:pt x="198" y="636"/>
                      </a:lnTo>
                      <a:lnTo>
                        <a:pt x="192" y="636"/>
                      </a:lnTo>
                      <a:lnTo>
                        <a:pt x="192" y="630"/>
                      </a:lnTo>
                      <a:lnTo>
                        <a:pt x="186" y="630"/>
                      </a:lnTo>
                      <a:lnTo>
                        <a:pt x="180" y="630"/>
                      </a:lnTo>
                      <a:lnTo>
                        <a:pt x="180" y="624"/>
                      </a:lnTo>
                      <a:lnTo>
                        <a:pt x="174" y="624"/>
                      </a:lnTo>
                      <a:lnTo>
                        <a:pt x="168" y="624"/>
                      </a:lnTo>
                      <a:lnTo>
                        <a:pt x="168" y="618"/>
                      </a:lnTo>
                      <a:lnTo>
                        <a:pt x="162" y="618"/>
                      </a:lnTo>
                      <a:lnTo>
                        <a:pt x="156" y="618"/>
                      </a:lnTo>
                      <a:lnTo>
                        <a:pt x="150" y="618"/>
                      </a:lnTo>
                      <a:lnTo>
                        <a:pt x="150" y="612"/>
                      </a:lnTo>
                      <a:lnTo>
                        <a:pt x="144" y="612"/>
                      </a:lnTo>
                      <a:lnTo>
                        <a:pt x="138" y="612"/>
                      </a:lnTo>
                      <a:lnTo>
                        <a:pt x="138" y="606"/>
                      </a:lnTo>
                      <a:lnTo>
                        <a:pt x="132" y="606"/>
                      </a:lnTo>
                      <a:lnTo>
                        <a:pt x="126" y="606"/>
                      </a:lnTo>
                      <a:lnTo>
                        <a:pt x="120" y="606"/>
                      </a:lnTo>
                      <a:lnTo>
                        <a:pt x="120" y="600"/>
                      </a:lnTo>
                      <a:lnTo>
                        <a:pt x="114" y="600"/>
                      </a:lnTo>
                      <a:lnTo>
                        <a:pt x="108" y="600"/>
                      </a:lnTo>
                      <a:lnTo>
                        <a:pt x="102" y="600"/>
                      </a:lnTo>
                      <a:lnTo>
                        <a:pt x="96" y="600"/>
                      </a:lnTo>
                      <a:lnTo>
                        <a:pt x="90" y="600"/>
                      </a:lnTo>
                      <a:lnTo>
                        <a:pt x="90" y="594"/>
                      </a:lnTo>
                      <a:lnTo>
                        <a:pt x="84" y="594"/>
                      </a:lnTo>
                      <a:lnTo>
                        <a:pt x="78" y="594"/>
                      </a:lnTo>
                      <a:lnTo>
                        <a:pt x="72" y="594"/>
                      </a:lnTo>
                      <a:lnTo>
                        <a:pt x="66" y="594"/>
                      </a:lnTo>
                      <a:lnTo>
                        <a:pt x="66" y="600"/>
                      </a:lnTo>
                      <a:lnTo>
                        <a:pt x="60" y="600"/>
                      </a:lnTo>
                      <a:lnTo>
                        <a:pt x="54" y="600"/>
                      </a:lnTo>
                      <a:lnTo>
                        <a:pt x="48" y="600"/>
                      </a:lnTo>
                      <a:lnTo>
                        <a:pt x="42" y="600"/>
                      </a:lnTo>
                      <a:lnTo>
                        <a:pt x="42" y="606"/>
                      </a:lnTo>
                      <a:lnTo>
                        <a:pt x="36" y="606"/>
                      </a:lnTo>
                      <a:lnTo>
                        <a:pt x="30" y="606"/>
                      </a:lnTo>
                      <a:lnTo>
                        <a:pt x="30" y="612"/>
                      </a:lnTo>
                      <a:lnTo>
                        <a:pt x="24" y="612"/>
                      </a:lnTo>
                      <a:lnTo>
                        <a:pt x="18" y="612"/>
                      </a:lnTo>
                      <a:lnTo>
                        <a:pt x="18" y="618"/>
                      </a:lnTo>
                      <a:lnTo>
                        <a:pt x="12" y="618"/>
                      </a:lnTo>
                      <a:lnTo>
                        <a:pt x="6" y="624"/>
                      </a:lnTo>
                      <a:lnTo>
                        <a:pt x="0" y="624"/>
                      </a:lnTo>
                      <a:lnTo>
                        <a:pt x="0" y="630"/>
                      </a:lnTo>
                      <a:close/>
                    </a:path>
                  </a:pathLst>
                </a:custGeom>
                <a:solidFill>
                  <a:schemeClr val="tx1"/>
                </a:solidFill>
                <a:ln w="9525">
                  <a:noFill/>
                  <a:round/>
                  <a:headEnd/>
                  <a:tailEnd/>
                </a:ln>
              </p:spPr>
              <p:txBody>
                <a:bodyPr/>
                <a:lstStyle/>
                <a:p>
                  <a:endParaRPr lang="pt-BR"/>
                </a:p>
              </p:txBody>
            </p:sp>
            <p:sp>
              <p:nvSpPr>
                <p:cNvPr id="67682" name="Freeform 56"/>
                <p:cNvSpPr>
                  <a:spLocks/>
                </p:cNvSpPr>
                <p:nvPr/>
              </p:nvSpPr>
              <p:spPr bwMode="auto">
                <a:xfrm>
                  <a:off x="2269" y="2086"/>
                  <a:ext cx="1044" cy="678"/>
                </a:xfrm>
                <a:custGeom>
                  <a:avLst/>
                  <a:gdLst>
                    <a:gd name="T0" fmla="*/ 30 w 1044"/>
                    <a:gd name="T1" fmla="*/ 582 h 678"/>
                    <a:gd name="T2" fmla="*/ 60 w 1044"/>
                    <a:gd name="T3" fmla="*/ 534 h 678"/>
                    <a:gd name="T4" fmla="*/ 96 w 1044"/>
                    <a:gd name="T5" fmla="*/ 504 h 678"/>
                    <a:gd name="T6" fmla="*/ 132 w 1044"/>
                    <a:gd name="T7" fmla="*/ 486 h 678"/>
                    <a:gd name="T8" fmla="*/ 162 w 1044"/>
                    <a:gd name="T9" fmla="*/ 480 h 678"/>
                    <a:gd name="T10" fmla="*/ 198 w 1044"/>
                    <a:gd name="T11" fmla="*/ 486 h 678"/>
                    <a:gd name="T12" fmla="*/ 228 w 1044"/>
                    <a:gd name="T13" fmla="*/ 504 h 678"/>
                    <a:gd name="T14" fmla="*/ 264 w 1044"/>
                    <a:gd name="T15" fmla="*/ 504 h 678"/>
                    <a:gd name="T16" fmla="*/ 294 w 1044"/>
                    <a:gd name="T17" fmla="*/ 498 h 678"/>
                    <a:gd name="T18" fmla="*/ 330 w 1044"/>
                    <a:gd name="T19" fmla="*/ 486 h 678"/>
                    <a:gd name="T20" fmla="*/ 366 w 1044"/>
                    <a:gd name="T21" fmla="*/ 468 h 678"/>
                    <a:gd name="T22" fmla="*/ 396 w 1044"/>
                    <a:gd name="T23" fmla="*/ 450 h 678"/>
                    <a:gd name="T24" fmla="*/ 432 w 1044"/>
                    <a:gd name="T25" fmla="*/ 420 h 678"/>
                    <a:gd name="T26" fmla="*/ 462 w 1044"/>
                    <a:gd name="T27" fmla="*/ 396 h 678"/>
                    <a:gd name="T28" fmla="*/ 498 w 1044"/>
                    <a:gd name="T29" fmla="*/ 366 h 678"/>
                    <a:gd name="T30" fmla="*/ 534 w 1044"/>
                    <a:gd name="T31" fmla="*/ 330 h 678"/>
                    <a:gd name="T32" fmla="*/ 564 w 1044"/>
                    <a:gd name="T33" fmla="*/ 294 h 678"/>
                    <a:gd name="T34" fmla="*/ 600 w 1044"/>
                    <a:gd name="T35" fmla="*/ 264 h 678"/>
                    <a:gd name="T36" fmla="*/ 630 w 1044"/>
                    <a:gd name="T37" fmla="*/ 228 h 678"/>
                    <a:gd name="T38" fmla="*/ 666 w 1044"/>
                    <a:gd name="T39" fmla="*/ 198 h 678"/>
                    <a:gd name="T40" fmla="*/ 696 w 1044"/>
                    <a:gd name="T41" fmla="*/ 162 h 678"/>
                    <a:gd name="T42" fmla="*/ 732 w 1044"/>
                    <a:gd name="T43" fmla="*/ 138 h 678"/>
                    <a:gd name="T44" fmla="*/ 768 w 1044"/>
                    <a:gd name="T45" fmla="*/ 108 h 678"/>
                    <a:gd name="T46" fmla="*/ 798 w 1044"/>
                    <a:gd name="T47" fmla="*/ 90 h 678"/>
                    <a:gd name="T48" fmla="*/ 834 w 1044"/>
                    <a:gd name="T49" fmla="*/ 72 h 678"/>
                    <a:gd name="T50" fmla="*/ 864 w 1044"/>
                    <a:gd name="T51" fmla="*/ 60 h 678"/>
                    <a:gd name="T52" fmla="*/ 900 w 1044"/>
                    <a:gd name="T53" fmla="*/ 48 h 678"/>
                    <a:gd name="T54" fmla="*/ 930 w 1044"/>
                    <a:gd name="T55" fmla="*/ 36 h 678"/>
                    <a:gd name="T56" fmla="*/ 966 w 1044"/>
                    <a:gd name="T57" fmla="*/ 30 h 678"/>
                    <a:gd name="T58" fmla="*/ 1002 w 1044"/>
                    <a:gd name="T59" fmla="*/ 18 h 678"/>
                    <a:gd name="T60" fmla="*/ 1032 w 1044"/>
                    <a:gd name="T61" fmla="*/ 6 h 678"/>
                    <a:gd name="T62" fmla="*/ 1020 w 1044"/>
                    <a:gd name="T63" fmla="*/ 288 h 678"/>
                    <a:gd name="T64" fmla="*/ 990 w 1044"/>
                    <a:gd name="T65" fmla="*/ 282 h 678"/>
                    <a:gd name="T66" fmla="*/ 954 w 1044"/>
                    <a:gd name="T67" fmla="*/ 282 h 678"/>
                    <a:gd name="T68" fmla="*/ 924 w 1044"/>
                    <a:gd name="T69" fmla="*/ 282 h 678"/>
                    <a:gd name="T70" fmla="*/ 888 w 1044"/>
                    <a:gd name="T71" fmla="*/ 282 h 678"/>
                    <a:gd name="T72" fmla="*/ 858 w 1044"/>
                    <a:gd name="T73" fmla="*/ 294 h 678"/>
                    <a:gd name="T74" fmla="*/ 822 w 1044"/>
                    <a:gd name="T75" fmla="*/ 306 h 678"/>
                    <a:gd name="T76" fmla="*/ 786 w 1044"/>
                    <a:gd name="T77" fmla="*/ 330 h 678"/>
                    <a:gd name="T78" fmla="*/ 756 w 1044"/>
                    <a:gd name="T79" fmla="*/ 360 h 678"/>
                    <a:gd name="T80" fmla="*/ 720 w 1044"/>
                    <a:gd name="T81" fmla="*/ 402 h 678"/>
                    <a:gd name="T82" fmla="*/ 690 w 1044"/>
                    <a:gd name="T83" fmla="*/ 444 h 678"/>
                    <a:gd name="T84" fmla="*/ 654 w 1044"/>
                    <a:gd name="T85" fmla="*/ 492 h 678"/>
                    <a:gd name="T86" fmla="*/ 624 w 1044"/>
                    <a:gd name="T87" fmla="*/ 534 h 678"/>
                    <a:gd name="T88" fmla="*/ 588 w 1044"/>
                    <a:gd name="T89" fmla="*/ 582 h 678"/>
                    <a:gd name="T90" fmla="*/ 552 w 1044"/>
                    <a:gd name="T91" fmla="*/ 618 h 678"/>
                    <a:gd name="T92" fmla="*/ 522 w 1044"/>
                    <a:gd name="T93" fmla="*/ 648 h 678"/>
                    <a:gd name="T94" fmla="*/ 486 w 1044"/>
                    <a:gd name="T95" fmla="*/ 672 h 678"/>
                    <a:gd name="T96" fmla="*/ 456 w 1044"/>
                    <a:gd name="T97" fmla="*/ 678 h 678"/>
                    <a:gd name="T98" fmla="*/ 420 w 1044"/>
                    <a:gd name="T99" fmla="*/ 672 h 678"/>
                    <a:gd name="T100" fmla="*/ 384 w 1044"/>
                    <a:gd name="T101" fmla="*/ 654 h 678"/>
                    <a:gd name="T102" fmla="*/ 354 w 1044"/>
                    <a:gd name="T103" fmla="*/ 624 h 678"/>
                    <a:gd name="T104" fmla="*/ 318 w 1044"/>
                    <a:gd name="T105" fmla="*/ 588 h 678"/>
                    <a:gd name="T106" fmla="*/ 288 w 1044"/>
                    <a:gd name="T107" fmla="*/ 558 h 678"/>
                    <a:gd name="T108" fmla="*/ 252 w 1044"/>
                    <a:gd name="T109" fmla="*/ 522 h 678"/>
                    <a:gd name="T110" fmla="*/ 222 w 1044"/>
                    <a:gd name="T111" fmla="*/ 498 h 678"/>
                    <a:gd name="T112" fmla="*/ 186 w 1044"/>
                    <a:gd name="T113" fmla="*/ 486 h 678"/>
                    <a:gd name="T114" fmla="*/ 150 w 1044"/>
                    <a:gd name="T115" fmla="*/ 480 h 678"/>
                    <a:gd name="T116" fmla="*/ 120 w 1044"/>
                    <a:gd name="T117" fmla="*/ 492 h 678"/>
                    <a:gd name="T118" fmla="*/ 84 w 1044"/>
                    <a:gd name="T119" fmla="*/ 516 h 678"/>
                    <a:gd name="T120" fmla="*/ 54 w 1044"/>
                    <a:gd name="T121" fmla="*/ 546 h 678"/>
                    <a:gd name="T122" fmla="*/ 18 w 1044"/>
                    <a:gd name="T123" fmla="*/ 600 h 6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678"/>
                    <a:gd name="T188" fmla="*/ 1044 w 1044"/>
                    <a:gd name="T189" fmla="*/ 678 h 6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678">
                      <a:moveTo>
                        <a:pt x="0" y="630"/>
                      </a:moveTo>
                      <a:lnTo>
                        <a:pt x="0" y="630"/>
                      </a:lnTo>
                      <a:lnTo>
                        <a:pt x="0" y="624"/>
                      </a:lnTo>
                      <a:lnTo>
                        <a:pt x="6" y="618"/>
                      </a:lnTo>
                      <a:lnTo>
                        <a:pt x="6" y="612"/>
                      </a:lnTo>
                      <a:lnTo>
                        <a:pt x="12" y="612"/>
                      </a:lnTo>
                      <a:lnTo>
                        <a:pt x="12" y="606"/>
                      </a:lnTo>
                      <a:lnTo>
                        <a:pt x="12" y="600"/>
                      </a:lnTo>
                      <a:lnTo>
                        <a:pt x="18" y="600"/>
                      </a:lnTo>
                      <a:lnTo>
                        <a:pt x="18" y="594"/>
                      </a:lnTo>
                      <a:lnTo>
                        <a:pt x="24" y="588"/>
                      </a:lnTo>
                      <a:lnTo>
                        <a:pt x="30" y="582"/>
                      </a:lnTo>
                      <a:lnTo>
                        <a:pt x="30" y="576"/>
                      </a:lnTo>
                      <a:lnTo>
                        <a:pt x="36" y="576"/>
                      </a:lnTo>
                      <a:lnTo>
                        <a:pt x="36" y="570"/>
                      </a:lnTo>
                      <a:lnTo>
                        <a:pt x="42" y="564"/>
                      </a:lnTo>
                      <a:lnTo>
                        <a:pt x="42" y="558"/>
                      </a:lnTo>
                      <a:lnTo>
                        <a:pt x="48" y="558"/>
                      </a:lnTo>
                      <a:lnTo>
                        <a:pt x="48" y="552"/>
                      </a:lnTo>
                      <a:lnTo>
                        <a:pt x="54" y="546"/>
                      </a:lnTo>
                      <a:lnTo>
                        <a:pt x="60" y="540"/>
                      </a:lnTo>
                      <a:lnTo>
                        <a:pt x="60" y="534"/>
                      </a:lnTo>
                      <a:lnTo>
                        <a:pt x="66" y="534"/>
                      </a:lnTo>
                      <a:lnTo>
                        <a:pt x="66" y="528"/>
                      </a:lnTo>
                      <a:lnTo>
                        <a:pt x="72" y="528"/>
                      </a:lnTo>
                      <a:lnTo>
                        <a:pt x="72" y="522"/>
                      </a:lnTo>
                      <a:lnTo>
                        <a:pt x="78" y="522"/>
                      </a:lnTo>
                      <a:lnTo>
                        <a:pt x="78" y="516"/>
                      </a:lnTo>
                      <a:lnTo>
                        <a:pt x="84" y="516"/>
                      </a:lnTo>
                      <a:lnTo>
                        <a:pt x="90" y="510"/>
                      </a:lnTo>
                      <a:lnTo>
                        <a:pt x="96" y="504"/>
                      </a:lnTo>
                      <a:lnTo>
                        <a:pt x="102" y="504"/>
                      </a:lnTo>
                      <a:lnTo>
                        <a:pt x="102" y="498"/>
                      </a:lnTo>
                      <a:lnTo>
                        <a:pt x="108" y="498"/>
                      </a:lnTo>
                      <a:lnTo>
                        <a:pt x="114" y="492"/>
                      </a:lnTo>
                      <a:lnTo>
                        <a:pt x="120" y="492"/>
                      </a:lnTo>
                      <a:lnTo>
                        <a:pt x="126" y="492"/>
                      </a:lnTo>
                      <a:lnTo>
                        <a:pt x="126" y="486"/>
                      </a:lnTo>
                      <a:lnTo>
                        <a:pt x="132" y="486"/>
                      </a:lnTo>
                      <a:lnTo>
                        <a:pt x="138" y="486"/>
                      </a:lnTo>
                      <a:lnTo>
                        <a:pt x="144" y="486"/>
                      </a:lnTo>
                      <a:lnTo>
                        <a:pt x="144" y="480"/>
                      </a:lnTo>
                      <a:lnTo>
                        <a:pt x="150" y="480"/>
                      </a:lnTo>
                      <a:lnTo>
                        <a:pt x="156" y="480"/>
                      </a:lnTo>
                      <a:lnTo>
                        <a:pt x="162" y="480"/>
                      </a:lnTo>
                      <a:lnTo>
                        <a:pt x="168" y="480"/>
                      </a:lnTo>
                      <a:lnTo>
                        <a:pt x="174" y="480"/>
                      </a:lnTo>
                      <a:lnTo>
                        <a:pt x="180" y="486"/>
                      </a:lnTo>
                      <a:lnTo>
                        <a:pt x="186" y="486"/>
                      </a:lnTo>
                      <a:lnTo>
                        <a:pt x="192" y="486"/>
                      </a:lnTo>
                      <a:lnTo>
                        <a:pt x="198" y="486"/>
                      </a:lnTo>
                      <a:lnTo>
                        <a:pt x="198" y="492"/>
                      </a:lnTo>
                      <a:lnTo>
                        <a:pt x="204" y="492"/>
                      </a:lnTo>
                      <a:lnTo>
                        <a:pt x="210" y="492"/>
                      </a:lnTo>
                      <a:lnTo>
                        <a:pt x="216" y="498"/>
                      </a:lnTo>
                      <a:lnTo>
                        <a:pt x="222" y="498"/>
                      </a:lnTo>
                      <a:lnTo>
                        <a:pt x="222" y="504"/>
                      </a:lnTo>
                      <a:lnTo>
                        <a:pt x="228" y="504"/>
                      </a:lnTo>
                      <a:lnTo>
                        <a:pt x="234" y="510"/>
                      </a:lnTo>
                      <a:lnTo>
                        <a:pt x="240" y="510"/>
                      </a:lnTo>
                      <a:lnTo>
                        <a:pt x="240" y="504"/>
                      </a:lnTo>
                      <a:lnTo>
                        <a:pt x="246" y="504"/>
                      </a:lnTo>
                      <a:lnTo>
                        <a:pt x="252" y="504"/>
                      </a:lnTo>
                      <a:lnTo>
                        <a:pt x="258" y="504"/>
                      </a:lnTo>
                      <a:lnTo>
                        <a:pt x="264" y="504"/>
                      </a:lnTo>
                      <a:lnTo>
                        <a:pt x="270" y="504"/>
                      </a:lnTo>
                      <a:lnTo>
                        <a:pt x="276" y="504"/>
                      </a:lnTo>
                      <a:lnTo>
                        <a:pt x="282" y="504"/>
                      </a:lnTo>
                      <a:lnTo>
                        <a:pt x="282" y="498"/>
                      </a:lnTo>
                      <a:lnTo>
                        <a:pt x="288" y="498"/>
                      </a:lnTo>
                      <a:lnTo>
                        <a:pt x="294" y="498"/>
                      </a:lnTo>
                      <a:lnTo>
                        <a:pt x="300" y="498"/>
                      </a:lnTo>
                      <a:lnTo>
                        <a:pt x="306" y="492"/>
                      </a:lnTo>
                      <a:lnTo>
                        <a:pt x="312" y="492"/>
                      </a:lnTo>
                      <a:lnTo>
                        <a:pt x="318" y="492"/>
                      </a:lnTo>
                      <a:lnTo>
                        <a:pt x="318" y="486"/>
                      </a:lnTo>
                      <a:lnTo>
                        <a:pt x="324" y="486"/>
                      </a:lnTo>
                      <a:lnTo>
                        <a:pt x="330" y="486"/>
                      </a:lnTo>
                      <a:lnTo>
                        <a:pt x="336" y="480"/>
                      </a:lnTo>
                      <a:lnTo>
                        <a:pt x="342" y="480"/>
                      </a:lnTo>
                      <a:lnTo>
                        <a:pt x="348" y="480"/>
                      </a:lnTo>
                      <a:lnTo>
                        <a:pt x="348" y="474"/>
                      </a:lnTo>
                      <a:lnTo>
                        <a:pt x="354" y="474"/>
                      </a:lnTo>
                      <a:lnTo>
                        <a:pt x="360" y="474"/>
                      </a:lnTo>
                      <a:lnTo>
                        <a:pt x="360" y="468"/>
                      </a:lnTo>
                      <a:lnTo>
                        <a:pt x="366" y="468"/>
                      </a:lnTo>
                      <a:lnTo>
                        <a:pt x="372" y="462"/>
                      </a:lnTo>
                      <a:lnTo>
                        <a:pt x="378" y="462"/>
                      </a:lnTo>
                      <a:lnTo>
                        <a:pt x="378" y="456"/>
                      </a:lnTo>
                      <a:lnTo>
                        <a:pt x="384" y="456"/>
                      </a:lnTo>
                      <a:lnTo>
                        <a:pt x="390" y="450"/>
                      </a:lnTo>
                      <a:lnTo>
                        <a:pt x="396" y="450"/>
                      </a:lnTo>
                      <a:lnTo>
                        <a:pt x="402" y="444"/>
                      </a:lnTo>
                      <a:lnTo>
                        <a:pt x="408" y="444"/>
                      </a:lnTo>
                      <a:lnTo>
                        <a:pt x="408" y="438"/>
                      </a:lnTo>
                      <a:lnTo>
                        <a:pt x="414" y="438"/>
                      </a:lnTo>
                      <a:lnTo>
                        <a:pt x="414" y="432"/>
                      </a:lnTo>
                      <a:lnTo>
                        <a:pt x="420" y="432"/>
                      </a:lnTo>
                      <a:lnTo>
                        <a:pt x="420" y="426"/>
                      </a:lnTo>
                      <a:lnTo>
                        <a:pt x="426" y="426"/>
                      </a:lnTo>
                      <a:lnTo>
                        <a:pt x="432" y="420"/>
                      </a:lnTo>
                      <a:lnTo>
                        <a:pt x="438" y="420"/>
                      </a:lnTo>
                      <a:lnTo>
                        <a:pt x="438" y="414"/>
                      </a:lnTo>
                      <a:lnTo>
                        <a:pt x="444" y="414"/>
                      </a:lnTo>
                      <a:lnTo>
                        <a:pt x="444" y="408"/>
                      </a:lnTo>
                      <a:lnTo>
                        <a:pt x="450" y="408"/>
                      </a:lnTo>
                      <a:lnTo>
                        <a:pt x="456" y="402"/>
                      </a:lnTo>
                      <a:lnTo>
                        <a:pt x="462" y="396"/>
                      </a:lnTo>
                      <a:lnTo>
                        <a:pt x="468" y="390"/>
                      </a:lnTo>
                      <a:lnTo>
                        <a:pt x="474" y="390"/>
                      </a:lnTo>
                      <a:lnTo>
                        <a:pt x="474" y="384"/>
                      </a:lnTo>
                      <a:lnTo>
                        <a:pt x="480" y="384"/>
                      </a:lnTo>
                      <a:lnTo>
                        <a:pt x="480" y="378"/>
                      </a:lnTo>
                      <a:lnTo>
                        <a:pt x="486" y="378"/>
                      </a:lnTo>
                      <a:lnTo>
                        <a:pt x="486" y="372"/>
                      </a:lnTo>
                      <a:lnTo>
                        <a:pt x="492" y="372"/>
                      </a:lnTo>
                      <a:lnTo>
                        <a:pt x="492" y="366"/>
                      </a:lnTo>
                      <a:lnTo>
                        <a:pt x="498" y="366"/>
                      </a:lnTo>
                      <a:lnTo>
                        <a:pt x="498" y="360"/>
                      </a:lnTo>
                      <a:lnTo>
                        <a:pt x="504" y="360"/>
                      </a:lnTo>
                      <a:lnTo>
                        <a:pt x="504" y="354"/>
                      </a:lnTo>
                      <a:lnTo>
                        <a:pt x="510" y="354"/>
                      </a:lnTo>
                      <a:lnTo>
                        <a:pt x="510" y="348"/>
                      </a:lnTo>
                      <a:lnTo>
                        <a:pt x="516" y="348"/>
                      </a:lnTo>
                      <a:lnTo>
                        <a:pt x="516" y="342"/>
                      </a:lnTo>
                      <a:lnTo>
                        <a:pt x="522" y="342"/>
                      </a:lnTo>
                      <a:lnTo>
                        <a:pt x="528" y="336"/>
                      </a:lnTo>
                      <a:lnTo>
                        <a:pt x="534" y="330"/>
                      </a:lnTo>
                      <a:lnTo>
                        <a:pt x="534" y="324"/>
                      </a:lnTo>
                      <a:lnTo>
                        <a:pt x="540" y="324"/>
                      </a:lnTo>
                      <a:lnTo>
                        <a:pt x="540" y="318"/>
                      </a:lnTo>
                      <a:lnTo>
                        <a:pt x="546" y="318"/>
                      </a:lnTo>
                      <a:lnTo>
                        <a:pt x="546" y="312"/>
                      </a:lnTo>
                      <a:lnTo>
                        <a:pt x="552" y="312"/>
                      </a:lnTo>
                      <a:lnTo>
                        <a:pt x="552" y="306"/>
                      </a:lnTo>
                      <a:lnTo>
                        <a:pt x="558" y="306"/>
                      </a:lnTo>
                      <a:lnTo>
                        <a:pt x="558" y="300"/>
                      </a:lnTo>
                      <a:lnTo>
                        <a:pt x="564" y="300"/>
                      </a:lnTo>
                      <a:lnTo>
                        <a:pt x="564" y="294"/>
                      </a:lnTo>
                      <a:lnTo>
                        <a:pt x="570" y="294"/>
                      </a:lnTo>
                      <a:lnTo>
                        <a:pt x="570" y="288"/>
                      </a:lnTo>
                      <a:lnTo>
                        <a:pt x="576" y="288"/>
                      </a:lnTo>
                      <a:lnTo>
                        <a:pt x="576" y="282"/>
                      </a:lnTo>
                      <a:lnTo>
                        <a:pt x="582" y="282"/>
                      </a:lnTo>
                      <a:lnTo>
                        <a:pt x="582" y="276"/>
                      </a:lnTo>
                      <a:lnTo>
                        <a:pt x="588" y="276"/>
                      </a:lnTo>
                      <a:lnTo>
                        <a:pt x="588" y="270"/>
                      </a:lnTo>
                      <a:lnTo>
                        <a:pt x="594" y="270"/>
                      </a:lnTo>
                      <a:lnTo>
                        <a:pt x="594" y="264"/>
                      </a:lnTo>
                      <a:lnTo>
                        <a:pt x="600" y="264"/>
                      </a:lnTo>
                      <a:lnTo>
                        <a:pt x="600" y="258"/>
                      </a:lnTo>
                      <a:lnTo>
                        <a:pt x="606" y="258"/>
                      </a:lnTo>
                      <a:lnTo>
                        <a:pt x="606" y="252"/>
                      </a:lnTo>
                      <a:lnTo>
                        <a:pt x="612" y="252"/>
                      </a:lnTo>
                      <a:lnTo>
                        <a:pt x="612" y="246"/>
                      </a:lnTo>
                      <a:lnTo>
                        <a:pt x="618" y="246"/>
                      </a:lnTo>
                      <a:lnTo>
                        <a:pt x="618" y="240"/>
                      </a:lnTo>
                      <a:lnTo>
                        <a:pt x="624" y="240"/>
                      </a:lnTo>
                      <a:lnTo>
                        <a:pt x="624" y="234"/>
                      </a:lnTo>
                      <a:lnTo>
                        <a:pt x="630" y="234"/>
                      </a:lnTo>
                      <a:lnTo>
                        <a:pt x="630" y="228"/>
                      </a:lnTo>
                      <a:lnTo>
                        <a:pt x="636" y="228"/>
                      </a:lnTo>
                      <a:lnTo>
                        <a:pt x="636" y="222"/>
                      </a:lnTo>
                      <a:lnTo>
                        <a:pt x="642" y="222"/>
                      </a:lnTo>
                      <a:lnTo>
                        <a:pt x="642" y="216"/>
                      </a:lnTo>
                      <a:lnTo>
                        <a:pt x="648" y="216"/>
                      </a:lnTo>
                      <a:lnTo>
                        <a:pt x="648" y="210"/>
                      </a:lnTo>
                      <a:lnTo>
                        <a:pt x="654" y="210"/>
                      </a:lnTo>
                      <a:lnTo>
                        <a:pt x="654" y="204"/>
                      </a:lnTo>
                      <a:lnTo>
                        <a:pt x="660" y="204"/>
                      </a:lnTo>
                      <a:lnTo>
                        <a:pt x="660" y="198"/>
                      </a:lnTo>
                      <a:lnTo>
                        <a:pt x="666" y="198"/>
                      </a:lnTo>
                      <a:lnTo>
                        <a:pt x="666" y="192"/>
                      </a:lnTo>
                      <a:lnTo>
                        <a:pt x="672" y="192"/>
                      </a:lnTo>
                      <a:lnTo>
                        <a:pt x="672" y="186"/>
                      </a:lnTo>
                      <a:lnTo>
                        <a:pt x="678" y="186"/>
                      </a:lnTo>
                      <a:lnTo>
                        <a:pt x="678" y="180"/>
                      </a:lnTo>
                      <a:lnTo>
                        <a:pt x="684" y="180"/>
                      </a:lnTo>
                      <a:lnTo>
                        <a:pt x="684" y="174"/>
                      </a:lnTo>
                      <a:lnTo>
                        <a:pt x="690" y="174"/>
                      </a:lnTo>
                      <a:lnTo>
                        <a:pt x="690" y="168"/>
                      </a:lnTo>
                      <a:lnTo>
                        <a:pt x="696" y="168"/>
                      </a:lnTo>
                      <a:lnTo>
                        <a:pt x="696" y="162"/>
                      </a:lnTo>
                      <a:lnTo>
                        <a:pt x="702" y="162"/>
                      </a:lnTo>
                      <a:lnTo>
                        <a:pt x="702" y="156"/>
                      </a:lnTo>
                      <a:lnTo>
                        <a:pt x="708" y="156"/>
                      </a:lnTo>
                      <a:lnTo>
                        <a:pt x="714" y="156"/>
                      </a:lnTo>
                      <a:lnTo>
                        <a:pt x="714" y="150"/>
                      </a:lnTo>
                      <a:lnTo>
                        <a:pt x="720" y="150"/>
                      </a:lnTo>
                      <a:lnTo>
                        <a:pt x="720" y="144"/>
                      </a:lnTo>
                      <a:lnTo>
                        <a:pt x="726" y="144"/>
                      </a:lnTo>
                      <a:lnTo>
                        <a:pt x="726" y="138"/>
                      </a:lnTo>
                      <a:lnTo>
                        <a:pt x="732" y="138"/>
                      </a:lnTo>
                      <a:lnTo>
                        <a:pt x="732" y="132"/>
                      </a:lnTo>
                      <a:lnTo>
                        <a:pt x="738" y="132"/>
                      </a:lnTo>
                      <a:lnTo>
                        <a:pt x="744" y="126"/>
                      </a:lnTo>
                      <a:lnTo>
                        <a:pt x="750" y="120"/>
                      </a:lnTo>
                      <a:lnTo>
                        <a:pt x="756" y="120"/>
                      </a:lnTo>
                      <a:lnTo>
                        <a:pt x="756" y="114"/>
                      </a:lnTo>
                      <a:lnTo>
                        <a:pt x="762" y="114"/>
                      </a:lnTo>
                      <a:lnTo>
                        <a:pt x="768" y="108"/>
                      </a:lnTo>
                      <a:lnTo>
                        <a:pt x="774" y="108"/>
                      </a:lnTo>
                      <a:lnTo>
                        <a:pt x="774" y="102"/>
                      </a:lnTo>
                      <a:lnTo>
                        <a:pt x="780" y="102"/>
                      </a:lnTo>
                      <a:lnTo>
                        <a:pt x="786" y="96"/>
                      </a:lnTo>
                      <a:lnTo>
                        <a:pt x="792" y="96"/>
                      </a:lnTo>
                      <a:lnTo>
                        <a:pt x="792" y="90"/>
                      </a:lnTo>
                      <a:lnTo>
                        <a:pt x="798" y="90"/>
                      </a:lnTo>
                      <a:lnTo>
                        <a:pt x="804" y="90"/>
                      </a:lnTo>
                      <a:lnTo>
                        <a:pt x="804" y="84"/>
                      </a:lnTo>
                      <a:lnTo>
                        <a:pt x="810" y="84"/>
                      </a:lnTo>
                      <a:lnTo>
                        <a:pt x="816" y="84"/>
                      </a:lnTo>
                      <a:lnTo>
                        <a:pt x="816" y="78"/>
                      </a:lnTo>
                      <a:lnTo>
                        <a:pt x="822" y="78"/>
                      </a:lnTo>
                      <a:lnTo>
                        <a:pt x="828" y="78"/>
                      </a:lnTo>
                      <a:lnTo>
                        <a:pt x="828" y="72"/>
                      </a:lnTo>
                      <a:lnTo>
                        <a:pt x="834" y="72"/>
                      </a:lnTo>
                      <a:lnTo>
                        <a:pt x="840" y="72"/>
                      </a:lnTo>
                      <a:lnTo>
                        <a:pt x="840" y="66"/>
                      </a:lnTo>
                      <a:lnTo>
                        <a:pt x="846" y="66"/>
                      </a:lnTo>
                      <a:lnTo>
                        <a:pt x="852" y="66"/>
                      </a:lnTo>
                      <a:lnTo>
                        <a:pt x="858" y="66"/>
                      </a:lnTo>
                      <a:lnTo>
                        <a:pt x="858" y="60"/>
                      </a:lnTo>
                      <a:lnTo>
                        <a:pt x="864" y="60"/>
                      </a:lnTo>
                      <a:lnTo>
                        <a:pt x="870" y="60"/>
                      </a:lnTo>
                      <a:lnTo>
                        <a:pt x="876" y="54"/>
                      </a:lnTo>
                      <a:lnTo>
                        <a:pt x="882" y="54"/>
                      </a:lnTo>
                      <a:lnTo>
                        <a:pt x="888" y="54"/>
                      </a:lnTo>
                      <a:lnTo>
                        <a:pt x="894" y="54"/>
                      </a:lnTo>
                      <a:lnTo>
                        <a:pt x="894" y="48"/>
                      </a:lnTo>
                      <a:lnTo>
                        <a:pt x="900" y="48"/>
                      </a:lnTo>
                      <a:lnTo>
                        <a:pt x="906" y="48"/>
                      </a:lnTo>
                      <a:lnTo>
                        <a:pt x="912" y="48"/>
                      </a:lnTo>
                      <a:lnTo>
                        <a:pt x="912" y="42"/>
                      </a:lnTo>
                      <a:lnTo>
                        <a:pt x="918" y="42"/>
                      </a:lnTo>
                      <a:lnTo>
                        <a:pt x="924" y="42"/>
                      </a:lnTo>
                      <a:lnTo>
                        <a:pt x="930" y="42"/>
                      </a:lnTo>
                      <a:lnTo>
                        <a:pt x="930" y="36"/>
                      </a:lnTo>
                      <a:lnTo>
                        <a:pt x="936" y="36"/>
                      </a:lnTo>
                      <a:lnTo>
                        <a:pt x="942" y="36"/>
                      </a:lnTo>
                      <a:lnTo>
                        <a:pt x="948" y="36"/>
                      </a:lnTo>
                      <a:lnTo>
                        <a:pt x="954" y="30"/>
                      </a:lnTo>
                      <a:lnTo>
                        <a:pt x="960" y="30"/>
                      </a:lnTo>
                      <a:lnTo>
                        <a:pt x="966" y="30"/>
                      </a:lnTo>
                      <a:lnTo>
                        <a:pt x="972" y="30"/>
                      </a:lnTo>
                      <a:lnTo>
                        <a:pt x="972" y="24"/>
                      </a:lnTo>
                      <a:lnTo>
                        <a:pt x="978" y="24"/>
                      </a:lnTo>
                      <a:lnTo>
                        <a:pt x="984" y="24"/>
                      </a:lnTo>
                      <a:lnTo>
                        <a:pt x="990" y="24"/>
                      </a:lnTo>
                      <a:lnTo>
                        <a:pt x="990" y="18"/>
                      </a:lnTo>
                      <a:lnTo>
                        <a:pt x="996" y="18"/>
                      </a:lnTo>
                      <a:lnTo>
                        <a:pt x="1002" y="18"/>
                      </a:lnTo>
                      <a:lnTo>
                        <a:pt x="1008" y="18"/>
                      </a:lnTo>
                      <a:lnTo>
                        <a:pt x="1008" y="12"/>
                      </a:lnTo>
                      <a:lnTo>
                        <a:pt x="1014" y="12"/>
                      </a:lnTo>
                      <a:lnTo>
                        <a:pt x="1020" y="12"/>
                      </a:lnTo>
                      <a:lnTo>
                        <a:pt x="1026" y="6"/>
                      </a:lnTo>
                      <a:lnTo>
                        <a:pt x="1032" y="6"/>
                      </a:lnTo>
                      <a:lnTo>
                        <a:pt x="1038" y="6"/>
                      </a:lnTo>
                      <a:lnTo>
                        <a:pt x="1038" y="0"/>
                      </a:lnTo>
                      <a:lnTo>
                        <a:pt x="1044" y="0"/>
                      </a:lnTo>
                      <a:lnTo>
                        <a:pt x="1044" y="294"/>
                      </a:lnTo>
                      <a:lnTo>
                        <a:pt x="1038" y="294"/>
                      </a:lnTo>
                      <a:lnTo>
                        <a:pt x="1032" y="294"/>
                      </a:lnTo>
                      <a:lnTo>
                        <a:pt x="1026" y="288"/>
                      </a:lnTo>
                      <a:lnTo>
                        <a:pt x="1020" y="288"/>
                      </a:lnTo>
                      <a:lnTo>
                        <a:pt x="1014" y="288"/>
                      </a:lnTo>
                      <a:lnTo>
                        <a:pt x="1008" y="288"/>
                      </a:lnTo>
                      <a:lnTo>
                        <a:pt x="1002" y="288"/>
                      </a:lnTo>
                      <a:lnTo>
                        <a:pt x="996" y="288"/>
                      </a:lnTo>
                      <a:lnTo>
                        <a:pt x="990" y="288"/>
                      </a:lnTo>
                      <a:lnTo>
                        <a:pt x="990" y="282"/>
                      </a:lnTo>
                      <a:lnTo>
                        <a:pt x="984" y="282"/>
                      </a:lnTo>
                      <a:lnTo>
                        <a:pt x="978" y="282"/>
                      </a:lnTo>
                      <a:lnTo>
                        <a:pt x="972" y="282"/>
                      </a:lnTo>
                      <a:lnTo>
                        <a:pt x="966" y="282"/>
                      </a:lnTo>
                      <a:lnTo>
                        <a:pt x="960" y="282"/>
                      </a:lnTo>
                      <a:lnTo>
                        <a:pt x="954" y="282"/>
                      </a:lnTo>
                      <a:lnTo>
                        <a:pt x="948" y="282"/>
                      </a:lnTo>
                      <a:lnTo>
                        <a:pt x="942" y="282"/>
                      </a:lnTo>
                      <a:lnTo>
                        <a:pt x="936" y="282"/>
                      </a:lnTo>
                      <a:lnTo>
                        <a:pt x="930" y="282"/>
                      </a:lnTo>
                      <a:lnTo>
                        <a:pt x="924" y="282"/>
                      </a:lnTo>
                      <a:lnTo>
                        <a:pt x="918" y="282"/>
                      </a:lnTo>
                      <a:lnTo>
                        <a:pt x="912" y="282"/>
                      </a:lnTo>
                      <a:lnTo>
                        <a:pt x="906" y="282"/>
                      </a:lnTo>
                      <a:lnTo>
                        <a:pt x="900" y="282"/>
                      </a:lnTo>
                      <a:lnTo>
                        <a:pt x="894" y="282"/>
                      </a:lnTo>
                      <a:lnTo>
                        <a:pt x="888" y="282"/>
                      </a:lnTo>
                      <a:lnTo>
                        <a:pt x="882" y="282"/>
                      </a:lnTo>
                      <a:lnTo>
                        <a:pt x="882" y="288"/>
                      </a:lnTo>
                      <a:lnTo>
                        <a:pt x="876" y="288"/>
                      </a:lnTo>
                      <a:lnTo>
                        <a:pt x="870" y="288"/>
                      </a:lnTo>
                      <a:lnTo>
                        <a:pt x="864" y="288"/>
                      </a:lnTo>
                      <a:lnTo>
                        <a:pt x="858" y="294"/>
                      </a:lnTo>
                      <a:lnTo>
                        <a:pt x="852" y="294"/>
                      </a:lnTo>
                      <a:lnTo>
                        <a:pt x="846" y="294"/>
                      </a:lnTo>
                      <a:lnTo>
                        <a:pt x="840" y="300"/>
                      </a:lnTo>
                      <a:lnTo>
                        <a:pt x="834" y="300"/>
                      </a:lnTo>
                      <a:lnTo>
                        <a:pt x="828" y="306"/>
                      </a:lnTo>
                      <a:lnTo>
                        <a:pt x="822" y="306"/>
                      </a:lnTo>
                      <a:lnTo>
                        <a:pt x="816" y="312"/>
                      </a:lnTo>
                      <a:lnTo>
                        <a:pt x="810" y="312"/>
                      </a:lnTo>
                      <a:lnTo>
                        <a:pt x="810" y="318"/>
                      </a:lnTo>
                      <a:lnTo>
                        <a:pt x="804" y="318"/>
                      </a:lnTo>
                      <a:lnTo>
                        <a:pt x="804" y="324"/>
                      </a:lnTo>
                      <a:lnTo>
                        <a:pt x="798" y="324"/>
                      </a:lnTo>
                      <a:lnTo>
                        <a:pt x="792" y="324"/>
                      </a:lnTo>
                      <a:lnTo>
                        <a:pt x="792" y="330"/>
                      </a:lnTo>
                      <a:lnTo>
                        <a:pt x="786" y="330"/>
                      </a:lnTo>
                      <a:lnTo>
                        <a:pt x="786" y="336"/>
                      </a:lnTo>
                      <a:lnTo>
                        <a:pt x="780" y="336"/>
                      </a:lnTo>
                      <a:lnTo>
                        <a:pt x="780" y="342"/>
                      </a:lnTo>
                      <a:lnTo>
                        <a:pt x="774" y="342"/>
                      </a:lnTo>
                      <a:lnTo>
                        <a:pt x="774" y="348"/>
                      </a:lnTo>
                      <a:lnTo>
                        <a:pt x="768" y="348"/>
                      </a:lnTo>
                      <a:lnTo>
                        <a:pt x="768" y="354"/>
                      </a:lnTo>
                      <a:lnTo>
                        <a:pt x="762" y="354"/>
                      </a:lnTo>
                      <a:lnTo>
                        <a:pt x="762" y="360"/>
                      </a:lnTo>
                      <a:lnTo>
                        <a:pt x="756" y="360"/>
                      </a:lnTo>
                      <a:lnTo>
                        <a:pt x="756" y="366"/>
                      </a:lnTo>
                      <a:lnTo>
                        <a:pt x="750" y="366"/>
                      </a:lnTo>
                      <a:lnTo>
                        <a:pt x="744" y="372"/>
                      </a:lnTo>
                      <a:lnTo>
                        <a:pt x="744" y="378"/>
                      </a:lnTo>
                      <a:lnTo>
                        <a:pt x="738" y="378"/>
                      </a:lnTo>
                      <a:lnTo>
                        <a:pt x="738" y="384"/>
                      </a:lnTo>
                      <a:lnTo>
                        <a:pt x="732" y="384"/>
                      </a:lnTo>
                      <a:lnTo>
                        <a:pt x="732" y="390"/>
                      </a:lnTo>
                      <a:lnTo>
                        <a:pt x="726" y="390"/>
                      </a:lnTo>
                      <a:lnTo>
                        <a:pt x="726" y="396"/>
                      </a:lnTo>
                      <a:lnTo>
                        <a:pt x="720" y="402"/>
                      </a:lnTo>
                      <a:lnTo>
                        <a:pt x="720" y="408"/>
                      </a:lnTo>
                      <a:lnTo>
                        <a:pt x="714" y="408"/>
                      </a:lnTo>
                      <a:lnTo>
                        <a:pt x="714" y="414"/>
                      </a:lnTo>
                      <a:lnTo>
                        <a:pt x="708" y="414"/>
                      </a:lnTo>
                      <a:lnTo>
                        <a:pt x="708" y="420"/>
                      </a:lnTo>
                      <a:lnTo>
                        <a:pt x="702" y="420"/>
                      </a:lnTo>
                      <a:lnTo>
                        <a:pt x="702" y="426"/>
                      </a:lnTo>
                      <a:lnTo>
                        <a:pt x="696" y="432"/>
                      </a:lnTo>
                      <a:lnTo>
                        <a:pt x="696" y="438"/>
                      </a:lnTo>
                      <a:lnTo>
                        <a:pt x="690" y="438"/>
                      </a:lnTo>
                      <a:lnTo>
                        <a:pt x="690" y="444"/>
                      </a:lnTo>
                      <a:lnTo>
                        <a:pt x="684" y="450"/>
                      </a:lnTo>
                      <a:lnTo>
                        <a:pt x="678" y="456"/>
                      </a:lnTo>
                      <a:lnTo>
                        <a:pt x="678" y="462"/>
                      </a:lnTo>
                      <a:lnTo>
                        <a:pt x="672" y="462"/>
                      </a:lnTo>
                      <a:lnTo>
                        <a:pt x="672" y="468"/>
                      </a:lnTo>
                      <a:lnTo>
                        <a:pt x="666" y="474"/>
                      </a:lnTo>
                      <a:lnTo>
                        <a:pt x="666" y="480"/>
                      </a:lnTo>
                      <a:lnTo>
                        <a:pt x="660" y="480"/>
                      </a:lnTo>
                      <a:lnTo>
                        <a:pt x="660" y="486"/>
                      </a:lnTo>
                      <a:lnTo>
                        <a:pt x="654" y="486"/>
                      </a:lnTo>
                      <a:lnTo>
                        <a:pt x="654" y="492"/>
                      </a:lnTo>
                      <a:lnTo>
                        <a:pt x="648" y="498"/>
                      </a:lnTo>
                      <a:lnTo>
                        <a:pt x="648" y="504"/>
                      </a:lnTo>
                      <a:lnTo>
                        <a:pt x="642" y="504"/>
                      </a:lnTo>
                      <a:lnTo>
                        <a:pt x="642" y="510"/>
                      </a:lnTo>
                      <a:lnTo>
                        <a:pt x="636" y="516"/>
                      </a:lnTo>
                      <a:lnTo>
                        <a:pt x="636" y="522"/>
                      </a:lnTo>
                      <a:lnTo>
                        <a:pt x="630" y="522"/>
                      </a:lnTo>
                      <a:lnTo>
                        <a:pt x="630" y="528"/>
                      </a:lnTo>
                      <a:lnTo>
                        <a:pt x="624" y="528"/>
                      </a:lnTo>
                      <a:lnTo>
                        <a:pt x="624" y="534"/>
                      </a:lnTo>
                      <a:lnTo>
                        <a:pt x="618" y="540"/>
                      </a:lnTo>
                      <a:lnTo>
                        <a:pt x="612" y="546"/>
                      </a:lnTo>
                      <a:lnTo>
                        <a:pt x="612" y="552"/>
                      </a:lnTo>
                      <a:lnTo>
                        <a:pt x="606" y="552"/>
                      </a:lnTo>
                      <a:lnTo>
                        <a:pt x="606" y="558"/>
                      </a:lnTo>
                      <a:lnTo>
                        <a:pt x="600" y="558"/>
                      </a:lnTo>
                      <a:lnTo>
                        <a:pt x="600" y="564"/>
                      </a:lnTo>
                      <a:lnTo>
                        <a:pt x="594" y="570"/>
                      </a:lnTo>
                      <a:lnTo>
                        <a:pt x="594" y="576"/>
                      </a:lnTo>
                      <a:lnTo>
                        <a:pt x="588" y="576"/>
                      </a:lnTo>
                      <a:lnTo>
                        <a:pt x="588" y="582"/>
                      </a:lnTo>
                      <a:lnTo>
                        <a:pt x="582" y="582"/>
                      </a:lnTo>
                      <a:lnTo>
                        <a:pt x="582" y="588"/>
                      </a:lnTo>
                      <a:lnTo>
                        <a:pt x="576" y="594"/>
                      </a:lnTo>
                      <a:lnTo>
                        <a:pt x="570" y="600"/>
                      </a:lnTo>
                      <a:lnTo>
                        <a:pt x="564" y="606"/>
                      </a:lnTo>
                      <a:lnTo>
                        <a:pt x="558" y="612"/>
                      </a:lnTo>
                      <a:lnTo>
                        <a:pt x="558" y="618"/>
                      </a:lnTo>
                      <a:lnTo>
                        <a:pt x="552" y="618"/>
                      </a:lnTo>
                      <a:lnTo>
                        <a:pt x="552" y="624"/>
                      </a:lnTo>
                      <a:lnTo>
                        <a:pt x="546" y="624"/>
                      </a:lnTo>
                      <a:lnTo>
                        <a:pt x="546" y="630"/>
                      </a:lnTo>
                      <a:lnTo>
                        <a:pt x="540" y="630"/>
                      </a:lnTo>
                      <a:lnTo>
                        <a:pt x="540" y="636"/>
                      </a:lnTo>
                      <a:lnTo>
                        <a:pt x="534" y="636"/>
                      </a:lnTo>
                      <a:lnTo>
                        <a:pt x="534" y="642"/>
                      </a:lnTo>
                      <a:lnTo>
                        <a:pt x="528" y="642"/>
                      </a:lnTo>
                      <a:lnTo>
                        <a:pt x="528" y="648"/>
                      </a:lnTo>
                      <a:lnTo>
                        <a:pt x="522" y="648"/>
                      </a:lnTo>
                      <a:lnTo>
                        <a:pt x="516" y="648"/>
                      </a:lnTo>
                      <a:lnTo>
                        <a:pt x="516" y="654"/>
                      </a:lnTo>
                      <a:lnTo>
                        <a:pt x="510" y="654"/>
                      </a:lnTo>
                      <a:lnTo>
                        <a:pt x="510" y="660"/>
                      </a:lnTo>
                      <a:lnTo>
                        <a:pt x="504" y="660"/>
                      </a:lnTo>
                      <a:lnTo>
                        <a:pt x="498" y="660"/>
                      </a:lnTo>
                      <a:lnTo>
                        <a:pt x="498" y="666"/>
                      </a:lnTo>
                      <a:lnTo>
                        <a:pt x="492" y="666"/>
                      </a:lnTo>
                      <a:lnTo>
                        <a:pt x="486" y="672"/>
                      </a:lnTo>
                      <a:lnTo>
                        <a:pt x="480" y="672"/>
                      </a:lnTo>
                      <a:lnTo>
                        <a:pt x="474" y="672"/>
                      </a:lnTo>
                      <a:lnTo>
                        <a:pt x="468" y="678"/>
                      </a:lnTo>
                      <a:lnTo>
                        <a:pt x="462" y="678"/>
                      </a:lnTo>
                      <a:lnTo>
                        <a:pt x="456" y="678"/>
                      </a:lnTo>
                      <a:lnTo>
                        <a:pt x="450" y="678"/>
                      </a:lnTo>
                      <a:lnTo>
                        <a:pt x="444" y="678"/>
                      </a:lnTo>
                      <a:lnTo>
                        <a:pt x="438" y="678"/>
                      </a:lnTo>
                      <a:lnTo>
                        <a:pt x="432" y="678"/>
                      </a:lnTo>
                      <a:lnTo>
                        <a:pt x="426" y="672"/>
                      </a:lnTo>
                      <a:lnTo>
                        <a:pt x="420" y="672"/>
                      </a:lnTo>
                      <a:lnTo>
                        <a:pt x="414" y="672"/>
                      </a:lnTo>
                      <a:lnTo>
                        <a:pt x="414" y="666"/>
                      </a:lnTo>
                      <a:lnTo>
                        <a:pt x="408" y="666"/>
                      </a:lnTo>
                      <a:lnTo>
                        <a:pt x="402" y="666"/>
                      </a:lnTo>
                      <a:lnTo>
                        <a:pt x="402" y="660"/>
                      </a:lnTo>
                      <a:lnTo>
                        <a:pt x="396" y="660"/>
                      </a:lnTo>
                      <a:lnTo>
                        <a:pt x="396" y="654"/>
                      </a:lnTo>
                      <a:lnTo>
                        <a:pt x="390" y="654"/>
                      </a:lnTo>
                      <a:lnTo>
                        <a:pt x="384" y="654"/>
                      </a:lnTo>
                      <a:lnTo>
                        <a:pt x="384" y="648"/>
                      </a:lnTo>
                      <a:lnTo>
                        <a:pt x="378" y="648"/>
                      </a:lnTo>
                      <a:lnTo>
                        <a:pt x="378" y="642"/>
                      </a:lnTo>
                      <a:lnTo>
                        <a:pt x="372" y="642"/>
                      </a:lnTo>
                      <a:lnTo>
                        <a:pt x="372" y="636"/>
                      </a:lnTo>
                      <a:lnTo>
                        <a:pt x="366" y="636"/>
                      </a:lnTo>
                      <a:lnTo>
                        <a:pt x="360" y="630"/>
                      </a:lnTo>
                      <a:lnTo>
                        <a:pt x="354" y="624"/>
                      </a:lnTo>
                      <a:lnTo>
                        <a:pt x="348" y="618"/>
                      </a:lnTo>
                      <a:lnTo>
                        <a:pt x="342" y="612"/>
                      </a:lnTo>
                      <a:lnTo>
                        <a:pt x="336" y="612"/>
                      </a:lnTo>
                      <a:lnTo>
                        <a:pt x="336" y="606"/>
                      </a:lnTo>
                      <a:lnTo>
                        <a:pt x="330" y="600"/>
                      </a:lnTo>
                      <a:lnTo>
                        <a:pt x="324" y="594"/>
                      </a:lnTo>
                      <a:lnTo>
                        <a:pt x="318" y="588"/>
                      </a:lnTo>
                      <a:lnTo>
                        <a:pt x="312" y="582"/>
                      </a:lnTo>
                      <a:lnTo>
                        <a:pt x="312" y="576"/>
                      </a:lnTo>
                      <a:lnTo>
                        <a:pt x="306" y="576"/>
                      </a:lnTo>
                      <a:lnTo>
                        <a:pt x="306" y="570"/>
                      </a:lnTo>
                      <a:lnTo>
                        <a:pt x="300" y="570"/>
                      </a:lnTo>
                      <a:lnTo>
                        <a:pt x="294" y="564"/>
                      </a:lnTo>
                      <a:lnTo>
                        <a:pt x="288" y="558"/>
                      </a:lnTo>
                      <a:lnTo>
                        <a:pt x="282" y="552"/>
                      </a:lnTo>
                      <a:lnTo>
                        <a:pt x="282" y="546"/>
                      </a:lnTo>
                      <a:lnTo>
                        <a:pt x="276" y="546"/>
                      </a:lnTo>
                      <a:lnTo>
                        <a:pt x="276" y="540"/>
                      </a:lnTo>
                      <a:lnTo>
                        <a:pt x="270" y="540"/>
                      </a:lnTo>
                      <a:lnTo>
                        <a:pt x="270" y="534"/>
                      </a:lnTo>
                      <a:lnTo>
                        <a:pt x="264" y="534"/>
                      </a:lnTo>
                      <a:lnTo>
                        <a:pt x="258" y="528"/>
                      </a:lnTo>
                      <a:lnTo>
                        <a:pt x="252" y="522"/>
                      </a:lnTo>
                      <a:lnTo>
                        <a:pt x="246" y="522"/>
                      </a:lnTo>
                      <a:lnTo>
                        <a:pt x="246" y="516"/>
                      </a:lnTo>
                      <a:lnTo>
                        <a:pt x="240" y="516"/>
                      </a:lnTo>
                      <a:lnTo>
                        <a:pt x="240" y="510"/>
                      </a:lnTo>
                      <a:lnTo>
                        <a:pt x="234" y="510"/>
                      </a:lnTo>
                      <a:lnTo>
                        <a:pt x="228" y="504"/>
                      </a:lnTo>
                      <a:lnTo>
                        <a:pt x="222" y="504"/>
                      </a:lnTo>
                      <a:lnTo>
                        <a:pt x="222" y="498"/>
                      </a:lnTo>
                      <a:lnTo>
                        <a:pt x="216" y="498"/>
                      </a:lnTo>
                      <a:lnTo>
                        <a:pt x="210" y="492"/>
                      </a:lnTo>
                      <a:lnTo>
                        <a:pt x="204" y="492"/>
                      </a:lnTo>
                      <a:lnTo>
                        <a:pt x="198" y="492"/>
                      </a:lnTo>
                      <a:lnTo>
                        <a:pt x="198" y="486"/>
                      </a:lnTo>
                      <a:lnTo>
                        <a:pt x="192" y="486"/>
                      </a:lnTo>
                      <a:lnTo>
                        <a:pt x="186" y="486"/>
                      </a:lnTo>
                      <a:lnTo>
                        <a:pt x="180" y="486"/>
                      </a:lnTo>
                      <a:lnTo>
                        <a:pt x="174" y="480"/>
                      </a:lnTo>
                      <a:lnTo>
                        <a:pt x="168" y="480"/>
                      </a:lnTo>
                      <a:lnTo>
                        <a:pt x="162" y="480"/>
                      </a:lnTo>
                      <a:lnTo>
                        <a:pt x="156" y="480"/>
                      </a:lnTo>
                      <a:lnTo>
                        <a:pt x="150" y="480"/>
                      </a:lnTo>
                      <a:lnTo>
                        <a:pt x="144" y="480"/>
                      </a:lnTo>
                      <a:lnTo>
                        <a:pt x="144" y="486"/>
                      </a:lnTo>
                      <a:lnTo>
                        <a:pt x="138" y="486"/>
                      </a:lnTo>
                      <a:lnTo>
                        <a:pt x="132" y="486"/>
                      </a:lnTo>
                      <a:lnTo>
                        <a:pt x="126" y="486"/>
                      </a:lnTo>
                      <a:lnTo>
                        <a:pt x="126" y="492"/>
                      </a:lnTo>
                      <a:lnTo>
                        <a:pt x="120" y="492"/>
                      </a:lnTo>
                      <a:lnTo>
                        <a:pt x="114" y="492"/>
                      </a:lnTo>
                      <a:lnTo>
                        <a:pt x="108" y="498"/>
                      </a:lnTo>
                      <a:lnTo>
                        <a:pt x="102" y="498"/>
                      </a:lnTo>
                      <a:lnTo>
                        <a:pt x="102" y="504"/>
                      </a:lnTo>
                      <a:lnTo>
                        <a:pt x="96" y="504"/>
                      </a:lnTo>
                      <a:lnTo>
                        <a:pt x="90" y="510"/>
                      </a:lnTo>
                      <a:lnTo>
                        <a:pt x="84" y="516"/>
                      </a:lnTo>
                      <a:lnTo>
                        <a:pt x="78" y="516"/>
                      </a:lnTo>
                      <a:lnTo>
                        <a:pt x="78" y="522"/>
                      </a:lnTo>
                      <a:lnTo>
                        <a:pt x="72" y="522"/>
                      </a:lnTo>
                      <a:lnTo>
                        <a:pt x="72" y="528"/>
                      </a:lnTo>
                      <a:lnTo>
                        <a:pt x="66" y="528"/>
                      </a:lnTo>
                      <a:lnTo>
                        <a:pt x="66" y="534"/>
                      </a:lnTo>
                      <a:lnTo>
                        <a:pt x="60" y="534"/>
                      </a:lnTo>
                      <a:lnTo>
                        <a:pt x="60" y="540"/>
                      </a:lnTo>
                      <a:lnTo>
                        <a:pt x="54" y="546"/>
                      </a:lnTo>
                      <a:lnTo>
                        <a:pt x="48" y="552"/>
                      </a:lnTo>
                      <a:lnTo>
                        <a:pt x="48" y="558"/>
                      </a:lnTo>
                      <a:lnTo>
                        <a:pt x="42" y="558"/>
                      </a:lnTo>
                      <a:lnTo>
                        <a:pt x="42" y="564"/>
                      </a:lnTo>
                      <a:lnTo>
                        <a:pt x="36" y="570"/>
                      </a:lnTo>
                      <a:lnTo>
                        <a:pt x="36" y="576"/>
                      </a:lnTo>
                      <a:lnTo>
                        <a:pt x="30" y="576"/>
                      </a:lnTo>
                      <a:lnTo>
                        <a:pt x="30" y="582"/>
                      </a:lnTo>
                      <a:lnTo>
                        <a:pt x="30" y="588"/>
                      </a:lnTo>
                      <a:lnTo>
                        <a:pt x="24" y="588"/>
                      </a:lnTo>
                      <a:lnTo>
                        <a:pt x="24" y="594"/>
                      </a:lnTo>
                      <a:lnTo>
                        <a:pt x="18" y="594"/>
                      </a:lnTo>
                      <a:lnTo>
                        <a:pt x="18" y="600"/>
                      </a:lnTo>
                      <a:lnTo>
                        <a:pt x="12" y="606"/>
                      </a:lnTo>
                      <a:lnTo>
                        <a:pt x="12" y="612"/>
                      </a:lnTo>
                      <a:lnTo>
                        <a:pt x="6" y="618"/>
                      </a:lnTo>
                      <a:lnTo>
                        <a:pt x="6" y="624"/>
                      </a:lnTo>
                      <a:lnTo>
                        <a:pt x="0" y="630"/>
                      </a:lnTo>
                      <a:close/>
                    </a:path>
                  </a:pathLst>
                </a:custGeom>
                <a:solidFill>
                  <a:schemeClr val="accent1"/>
                </a:solidFill>
                <a:ln w="9525">
                  <a:noFill/>
                  <a:round/>
                  <a:headEnd/>
                  <a:tailEnd/>
                </a:ln>
              </p:spPr>
              <p:txBody>
                <a:bodyPr/>
                <a:lstStyle/>
                <a:p>
                  <a:endParaRPr lang="pt-BR"/>
                </a:p>
              </p:txBody>
            </p:sp>
            <p:sp>
              <p:nvSpPr>
                <p:cNvPr id="67683" name="Freeform 57"/>
                <p:cNvSpPr>
                  <a:spLocks/>
                </p:cNvSpPr>
                <p:nvPr/>
              </p:nvSpPr>
              <p:spPr bwMode="auto">
                <a:xfrm>
                  <a:off x="2269" y="1942"/>
                  <a:ext cx="1044" cy="774"/>
                </a:xfrm>
                <a:custGeom>
                  <a:avLst/>
                  <a:gdLst>
                    <a:gd name="T0" fmla="*/ 30 w 1044"/>
                    <a:gd name="T1" fmla="*/ 726 h 774"/>
                    <a:gd name="T2" fmla="*/ 60 w 1044"/>
                    <a:gd name="T3" fmla="*/ 678 h 774"/>
                    <a:gd name="T4" fmla="*/ 96 w 1044"/>
                    <a:gd name="T5" fmla="*/ 648 h 774"/>
                    <a:gd name="T6" fmla="*/ 132 w 1044"/>
                    <a:gd name="T7" fmla="*/ 630 h 774"/>
                    <a:gd name="T8" fmla="*/ 162 w 1044"/>
                    <a:gd name="T9" fmla="*/ 624 h 774"/>
                    <a:gd name="T10" fmla="*/ 198 w 1044"/>
                    <a:gd name="T11" fmla="*/ 630 h 774"/>
                    <a:gd name="T12" fmla="*/ 228 w 1044"/>
                    <a:gd name="T13" fmla="*/ 648 h 774"/>
                    <a:gd name="T14" fmla="*/ 264 w 1044"/>
                    <a:gd name="T15" fmla="*/ 648 h 774"/>
                    <a:gd name="T16" fmla="*/ 294 w 1044"/>
                    <a:gd name="T17" fmla="*/ 642 h 774"/>
                    <a:gd name="T18" fmla="*/ 330 w 1044"/>
                    <a:gd name="T19" fmla="*/ 624 h 774"/>
                    <a:gd name="T20" fmla="*/ 366 w 1044"/>
                    <a:gd name="T21" fmla="*/ 612 h 774"/>
                    <a:gd name="T22" fmla="*/ 396 w 1044"/>
                    <a:gd name="T23" fmla="*/ 588 h 774"/>
                    <a:gd name="T24" fmla="*/ 432 w 1044"/>
                    <a:gd name="T25" fmla="*/ 564 h 774"/>
                    <a:gd name="T26" fmla="*/ 462 w 1044"/>
                    <a:gd name="T27" fmla="*/ 540 h 774"/>
                    <a:gd name="T28" fmla="*/ 498 w 1044"/>
                    <a:gd name="T29" fmla="*/ 510 h 774"/>
                    <a:gd name="T30" fmla="*/ 534 w 1044"/>
                    <a:gd name="T31" fmla="*/ 474 h 774"/>
                    <a:gd name="T32" fmla="*/ 564 w 1044"/>
                    <a:gd name="T33" fmla="*/ 438 h 774"/>
                    <a:gd name="T34" fmla="*/ 600 w 1044"/>
                    <a:gd name="T35" fmla="*/ 408 h 774"/>
                    <a:gd name="T36" fmla="*/ 630 w 1044"/>
                    <a:gd name="T37" fmla="*/ 372 h 774"/>
                    <a:gd name="T38" fmla="*/ 666 w 1044"/>
                    <a:gd name="T39" fmla="*/ 342 h 774"/>
                    <a:gd name="T40" fmla="*/ 696 w 1044"/>
                    <a:gd name="T41" fmla="*/ 306 h 774"/>
                    <a:gd name="T42" fmla="*/ 732 w 1044"/>
                    <a:gd name="T43" fmla="*/ 282 h 774"/>
                    <a:gd name="T44" fmla="*/ 768 w 1044"/>
                    <a:gd name="T45" fmla="*/ 252 h 774"/>
                    <a:gd name="T46" fmla="*/ 798 w 1044"/>
                    <a:gd name="T47" fmla="*/ 228 h 774"/>
                    <a:gd name="T48" fmla="*/ 834 w 1044"/>
                    <a:gd name="T49" fmla="*/ 198 h 774"/>
                    <a:gd name="T50" fmla="*/ 864 w 1044"/>
                    <a:gd name="T51" fmla="*/ 168 h 774"/>
                    <a:gd name="T52" fmla="*/ 900 w 1044"/>
                    <a:gd name="T53" fmla="*/ 138 h 774"/>
                    <a:gd name="T54" fmla="*/ 930 w 1044"/>
                    <a:gd name="T55" fmla="*/ 108 h 774"/>
                    <a:gd name="T56" fmla="*/ 966 w 1044"/>
                    <a:gd name="T57" fmla="*/ 78 h 774"/>
                    <a:gd name="T58" fmla="*/ 1002 w 1044"/>
                    <a:gd name="T59" fmla="*/ 42 h 774"/>
                    <a:gd name="T60" fmla="*/ 1032 w 1044"/>
                    <a:gd name="T61" fmla="*/ 12 h 774"/>
                    <a:gd name="T62" fmla="*/ 1020 w 1044"/>
                    <a:gd name="T63" fmla="*/ 156 h 774"/>
                    <a:gd name="T64" fmla="*/ 990 w 1044"/>
                    <a:gd name="T65" fmla="*/ 168 h 774"/>
                    <a:gd name="T66" fmla="*/ 954 w 1044"/>
                    <a:gd name="T67" fmla="*/ 174 h 774"/>
                    <a:gd name="T68" fmla="*/ 924 w 1044"/>
                    <a:gd name="T69" fmla="*/ 186 h 774"/>
                    <a:gd name="T70" fmla="*/ 888 w 1044"/>
                    <a:gd name="T71" fmla="*/ 198 h 774"/>
                    <a:gd name="T72" fmla="*/ 858 w 1044"/>
                    <a:gd name="T73" fmla="*/ 210 h 774"/>
                    <a:gd name="T74" fmla="*/ 822 w 1044"/>
                    <a:gd name="T75" fmla="*/ 222 h 774"/>
                    <a:gd name="T76" fmla="*/ 786 w 1044"/>
                    <a:gd name="T77" fmla="*/ 240 h 774"/>
                    <a:gd name="T78" fmla="*/ 756 w 1044"/>
                    <a:gd name="T79" fmla="*/ 264 h 774"/>
                    <a:gd name="T80" fmla="*/ 720 w 1044"/>
                    <a:gd name="T81" fmla="*/ 288 h 774"/>
                    <a:gd name="T82" fmla="*/ 690 w 1044"/>
                    <a:gd name="T83" fmla="*/ 318 h 774"/>
                    <a:gd name="T84" fmla="*/ 654 w 1044"/>
                    <a:gd name="T85" fmla="*/ 348 h 774"/>
                    <a:gd name="T86" fmla="*/ 624 w 1044"/>
                    <a:gd name="T87" fmla="*/ 384 h 774"/>
                    <a:gd name="T88" fmla="*/ 588 w 1044"/>
                    <a:gd name="T89" fmla="*/ 420 h 774"/>
                    <a:gd name="T90" fmla="*/ 552 w 1044"/>
                    <a:gd name="T91" fmla="*/ 450 h 774"/>
                    <a:gd name="T92" fmla="*/ 522 w 1044"/>
                    <a:gd name="T93" fmla="*/ 486 h 774"/>
                    <a:gd name="T94" fmla="*/ 486 w 1044"/>
                    <a:gd name="T95" fmla="*/ 516 h 774"/>
                    <a:gd name="T96" fmla="*/ 456 w 1044"/>
                    <a:gd name="T97" fmla="*/ 546 h 774"/>
                    <a:gd name="T98" fmla="*/ 420 w 1044"/>
                    <a:gd name="T99" fmla="*/ 576 h 774"/>
                    <a:gd name="T100" fmla="*/ 384 w 1044"/>
                    <a:gd name="T101" fmla="*/ 600 h 774"/>
                    <a:gd name="T102" fmla="*/ 354 w 1044"/>
                    <a:gd name="T103" fmla="*/ 618 h 774"/>
                    <a:gd name="T104" fmla="*/ 318 w 1044"/>
                    <a:gd name="T105" fmla="*/ 630 h 774"/>
                    <a:gd name="T106" fmla="*/ 288 w 1044"/>
                    <a:gd name="T107" fmla="*/ 642 h 774"/>
                    <a:gd name="T108" fmla="*/ 252 w 1044"/>
                    <a:gd name="T109" fmla="*/ 648 h 774"/>
                    <a:gd name="T110" fmla="*/ 222 w 1044"/>
                    <a:gd name="T111" fmla="*/ 642 h 774"/>
                    <a:gd name="T112" fmla="*/ 186 w 1044"/>
                    <a:gd name="T113" fmla="*/ 630 h 774"/>
                    <a:gd name="T114" fmla="*/ 150 w 1044"/>
                    <a:gd name="T115" fmla="*/ 624 h 774"/>
                    <a:gd name="T116" fmla="*/ 120 w 1044"/>
                    <a:gd name="T117" fmla="*/ 636 h 774"/>
                    <a:gd name="T118" fmla="*/ 84 w 1044"/>
                    <a:gd name="T119" fmla="*/ 660 h 774"/>
                    <a:gd name="T120" fmla="*/ 54 w 1044"/>
                    <a:gd name="T121" fmla="*/ 690 h 774"/>
                    <a:gd name="T122" fmla="*/ 18 w 1044"/>
                    <a:gd name="T123" fmla="*/ 738 h 7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774"/>
                    <a:gd name="T188" fmla="*/ 1044 w 1044"/>
                    <a:gd name="T189" fmla="*/ 774 h 77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774">
                      <a:moveTo>
                        <a:pt x="0" y="774"/>
                      </a:moveTo>
                      <a:lnTo>
                        <a:pt x="0" y="774"/>
                      </a:lnTo>
                      <a:lnTo>
                        <a:pt x="0" y="768"/>
                      </a:lnTo>
                      <a:lnTo>
                        <a:pt x="6" y="762"/>
                      </a:lnTo>
                      <a:lnTo>
                        <a:pt x="6" y="756"/>
                      </a:lnTo>
                      <a:lnTo>
                        <a:pt x="12" y="756"/>
                      </a:lnTo>
                      <a:lnTo>
                        <a:pt x="12" y="750"/>
                      </a:lnTo>
                      <a:lnTo>
                        <a:pt x="12" y="744"/>
                      </a:lnTo>
                      <a:lnTo>
                        <a:pt x="18" y="744"/>
                      </a:lnTo>
                      <a:lnTo>
                        <a:pt x="18" y="738"/>
                      </a:lnTo>
                      <a:lnTo>
                        <a:pt x="24" y="732"/>
                      </a:lnTo>
                      <a:lnTo>
                        <a:pt x="30" y="726"/>
                      </a:lnTo>
                      <a:lnTo>
                        <a:pt x="30" y="720"/>
                      </a:lnTo>
                      <a:lnTo>
                        <a:pt x="36" y="720"/>
                      </a:lnTo>
                      <a:lnTo>
                        <a:pt x="36" y="714"/>
                      </a:lnTo>
                      <a:lnTo>
                        <a:pt x="42" y="708"/>
                      </a:lnTo>
                      <a:lnTo>
                        <a:pt x="42" y="702"/>
                      </a:lnTo>
                      <a:lnTo>
                        <a:pt x="48" y="702"/>
                      </a:lnTo>
                      <a:lnTo>
                        <a:pt x="48" y="696"/>
                      </a:lnTo>
                      <a:lnTo>
                        <a:pt x="54" y="690"/>
                      </a:lnTo>
                      <a:lnTo>
                        <a:pt x="60" y="684"/>
                      </a:lnTo>
                      <a:lnTo>
                        <a:pt x="60" y="678"/>
                      </a:lnTo>
                      <a:lnTo>
                        <a:pt x="66" y="678"/>
                      </a:lnTo>
                      <a:lnTo>
                        <a:pt x="66" y="672"/>
                      </a:lnTo>
                      <a:lnTo>
                        <a:pt x="72" y="672"/>
                      </a:lnTo>
                      <a:lnTo>
                        <a:pt x="72" y="666"/>
                      </a:lnTo>
                      <a:lnTo>
                        <a:pt x="78" y="666"/>
                      </a:lnTo>
                      <a:lnTo>
                        <a:pt x="78" y="660"/>
                      </a:lnTo>
                      <a:lnTo>
                        <a:pt x="84" y="660"/>
                      </a:lnTo>
                      <a:lnTo>
                        <a:pt x="90" y="654"/>
                      </a:lnTo>
                      <a:lnTo>
                        <a:pt x="96" y="648"/>
                      </a:lnTo>
                      <a:lnTo>
                        <a:pt x="102" y="648"/>
                      </a:lnTo>
                      <a:lnTo>
                        <a:pt x="102" y="642"/>
                      </a:lnTo>
                      <a:lnTo>
                        <a:pt x="108" y="642"/>
                      </a:lnTo>
                      <a:lnTo>
                        <a:pt x="114" y="636"/>
                      </a:lnTo>
                      <a:lnTo>
                        <a:pt x="120" y="636"/>
                      </a:lnTo>
                      <a:lnTo>
                        <a:pt x="126" y="636"/>
                      </a:lnTo>
                      <a:lnTo>
                        <a:pt x="126" y="630"/>
                      </a:lnTo>
                      <a:lnTo>
                        <a:pt x="132" y="630"/>
                      </a:lnTo>
                      <a:lnTo>
                        <a:pt x="138" y="630"/>
                      </a:lnTo>
                      <a:lnTo>
                        <a:pt x="144" y="630"/>
                      </a:lnTo>
                      <a:lnTo>
                        <a:pt x="144" y="624"/>
                      </a:lnTo>
                      <a:lnTo>
                        <a:pt x="150" y="624"/>
                      </a:lnTo>
                      <a:lnTo>
                        <a:pt x="156" y="624"/>
                      </a:lnTo>
                      <a:lnTo>
                        <a:pt x="162" y="624"/>
                      </a:lnTo>
                      <a:lnTo>
                        <a:pt x="168" y="624"/>
                      </a:lnTo>
                      <a:lnTo>
                        <a:pt x="174" y="624"/>
                      </a:lnTo>
                      <a:lnTo>
                        <a:pt x="180" y="630"/>
                      </a:lnTo>
                      <a:lnTo>
                        <a:pt x="186" y="630"/>
                      </a:lnTo>
                      <a:lnTo>
                        <a:pt x="192" y="630"/>
                      </a:lnTo>
                      <a:lnTo>
                        <a:pt x="198" y="630"/>
                      </a:lnTo>
                      <a:lnTo>
                        <a:pt x="198" y="636"/>
                      </a:lnTo>
                      <a:lnTo>
                        <a:pt x="204" y="636"/>
                      </a:lnTo>
                      <a:lnTo>
                        <a:pt x="210" y="636"/>
                      </a:lnTo>
                      <a:lnTo>
                        <a:pt x="216" y="642"/>
                      </a:lnTo>
                      <a:lnTo>
                        <a:pt x="222" y="642"/>
                      </a:lnTo>
                      <a:lnTo>
                        <a:pt x="222" y="648"/>
                      </a:lnTo>
                      <a:lnTo>
                        <a:pt x="228" y="648"/>
                      </a:lnTo>
                      <a:lnTo>
                        <a:pt x="234" y="654"/>
                      </a:lnTo>
                      <a:lnTo>
                        <a:pt x="240" y="654"/>
                      </a:lnTo>
                      <a:lnTo>
                        <a:pt x="240" y="648"/>
                      </a:lnTo>
                      <a:lnTo>
                        <a:pt x="246" y="648"/>
                      </a:lnTo>
                      <a:lnTo>
                        <a:pt x="252" y="648"/>
                      </a:lnTo>
                      <a:lnTo>
                        <a:pt x="258" y="648"/>
                      </a:lnTo>
                      <a:lnTo>
                        <a:pt x="264" y="648"/>
                      </a:lnTo>
                      <a:lnTo>
                        <a:pt x="270" y="648"/>
                      </a:lnTo>
                      <a:lnTo>
                        <a:pt x="276" y="648"/>
                      </a:lnTo>
                      <a:lnTo>
                        <a:pt x="276" y="642"/>
                      </a:lnTo>
                      <a:lnTo>
                        <a:pt x="282" y="642"/>
                      </a:lnTo>
                      <a:lnTo>
                        <a:pt x="288" y="642"/>
                      </a:lnTo>
                      <a:lnTo>
                        <a:pt x="294" y="642"/>
                      </a:lnTo>
                      <a:lnTo>
                        <a:pt x="300" y="636"/>
                      </a:lnTo>
                      <a:lnTo>
                        <a:pt x="306" y="636"/>
                      </a:lnTo>
                      <a:lnTo>
                        <a:pt x="312" y="636"/>
                      </a:lnTo>
                      <a:lnTo>
                        <a:pt x="318" y="630"/>
                      </a:lnTo>
                      <a:lnTo>
                        <a:pt x="324" y="630"/>
                      </a:lnTo>
                      <a:lnTo>
                        <a:pt x="330" y="630"/>
                      </a:lnTo>
                      <a:lnTo>
                        <a:pt x="330" y="624"/>
                      </a:lnTo>
                      <a:lnTo>
                        <a:pt x="336" y="624"/>
                      </a:lnTo>
                      <a:lnTo>
                        <a:pt x="342" y="624"/>
                      </a:lnTo>
                      <a:lnTo>
                        <a:pt x="342" y="618"/>
                      </a:lnTo>
                      <a:lnTo>
                        <a:pt x="348" y="618"/>
                      </a:lnTo>
                      <a:lnTo>
                        <a:pt x="354" y="618"/>
                      </a:lnTo>
                      <a:lnTo>
                        <a:pt x="354" y="612"/>
                      </a:lnTo>
                      <a:lnTo>
                        <a:pt x="360" y="612"/>
                      </a:lnTo>
                      <a:lnTo>
                        <a:pt x="366" y="612"/>
                      </a:lnTo>
                      <a:lnTo>
                        <a:pt x="366" y="606"/>
                      </a:lnTo>
                      <a:lnTo>
                        <a:pt x="372" y="606"/>
                      </a:lnTo>
                      <a:lnTo>
                        <a:pt x="378" y="600"/>
                      </a:lnTo>
                      <a:lnTo>
                        <a:pt x="384" y="600"/>
                      </a:lnTo>
                      <a:lnTo>
                        <a:pt x="384" y="594"/>
                      </a:lnTo>
                      <a:lnTo>
                        <a:pt x="390" y="594"/>
                      </a:lnTo>
                      <a:lnTo>
                        <a:pt x="396" y="594"/>
                      </a:lnTo>
                      <a:lnTo>
                        <a:pt x="396" y="588"/>
                      </a:lnTo>
                      <a:lnTo>
                        <a:pt x="402" y="588"/>
                      </a:lnTo>
                      <a:lnTo>
                        <a:pt x="408" y="582"/>
                      </a:lnTo>
                      <a:lnTo>
                        <a:pt x="414" y="582"/>
                      </a:lnTo>
                      <a:lnTo>
                        <a:pt x="414" y="576"/>
                      </a:lnTo>
                      <a:lnTo>
                        <a:pt x="420" y="576"/>
                      </a:lnTo>
                      <a:lnTo>
                        <a:pt x="420" y="570"/>
                      </a:lnTo>
                      <a:lnTo>
                        <a:pt x="426" y="570"/>
                      </a:lnTo>
                      <a:lnTo>
                        <a:pt x="432" y="564"/>
                      </a:lnTo>
                      <a:lnTo>
                        <a:pt x="438" y="564"/>
                      </a:lnTo>
                      <a:lnTo>
                        <a:pt x="438" y="558"/>
                      </a:lnTo>
                      <a:lnTo>
                        <a:pt x="444" y="558"/>
                      </a:lnTo>
                      <a:lnTo>
                        <a:pt x="444" y="552"/>
                      </a:lnTo>
                      <a:lnTo>
                        <a:pt x="450" y="552"/>
                      </a:lnTo>
                      <a:lnTo>
                        <a:pt x="456" y="546"/>
                      </a:lnTo>
                      <a:lnTo>
                        <a:pt x="462" y="540"/>
                      </a:lnTo>
                      <a:lnTo>
                        <a:pt x="468" y="534"/>
                      </a:lnTo>
                      <a:lnTo>
                        <a:pt x="474" y="534"/>
                      </a:lnTo>
                      <a:lnTo>
                        <a:pt x="474" y="528"/>
                      </a:lnTo>
                      <a:lnTo>
                        <a:pt x="480" y="528"/>
                      </a:lnTo>
                      <a:lnTo>
                        <a:pt x="480" y="522"/>
                      </a:lnTo>
                      <a:lnTo>
                        <a:pt x="486" y="522"/>
                      </a:lnTo>
                      <a:lnTo>
                        <a:pt x="486" y="516"/>
                      </a:lnTo>
                      <a:lnTo>
                        <a:pt x="492" y="516"/>
                      </a:lnTo>
                      <a:lnTo>
                        <a:pt x="492" y="510"/>
                      </a:lnTo>
                      <a:lnTo>
                        <a:pt x="498" y="510"/>
                      </a:lnTo>
                      <a:lnTo>
                        <a:pt x="498" y="504"/>
                      </a:lnTo>
                      <a:lnTo>
                        <a:pt x="504" y="504"/>
                      </a:lnTo>
                      <a:lnTo>
                        <a:pt x="504" y="498"/>
                      </a:lnTo>
                      <a:lnTo>
                        <a:pt x="510" y="498"/>
                      </a:lnTo>
                      <a:lnTo>
                        <a:pt x="510" y="492"/>
                      </a:lnTo>
                      <a:lnTo>
                        <a:pt x="516" y="492"/>
                      </a:lnTo>
                      <a:lnTo>
                        <a:pt x="516" y="486"/>
                      </a:lnTo>
                      <a:lnTo>
                        <a:pt x="522" y="486"/>
                      </a:lnTo>
                      <a:lnTo>
                        <a:pt x="528" y="480"/>
                      </a:lnTo>
                      <a:lnTo>
                        <a:pt x="534" y="474"/>
                      </a:lnTo>
                      <a:lnTo>
                        <a:pt x="534" y="468"/>
                      </a:lnTo>
                      <a:lnTo>
                        <a:pt x="540" y="468"/>
                      </a:lnTo>
                      <a:lnTo>
                        <a:pt x="540" y="462"/>
                      </a:lnTo>
                      <a:lnTo>
                        <a:pt x="546" y="462"/>
                      </a:lnTo>
                      <a:lnTo>
                        <a:pt x="546" y="456"/>
                      </a:lnTo>
                      <a:lnTo>
                        <a:pt x="552" y="456"/>
                      </a:lnTo>
                      <a:lnTo>
                        <a:pt x="552" y="450"/>
                      </a:lnTo>
                      <a:lnTo>
                        <a:pt x="558" y="450"/>
                      </a:lnTo>
                      <a:lnTo>
                        <a:pt x="558" y="444"/>
                      </a:lnTo>
                      <a:lnTo>
                        <a:pt x="564" y="444"/>
                      </a:lnTo>
                      <a:lnTo>
                        <a:pt x="564" y="438"/>
                      </a:lnTo>
                      <a:lnTo>
                        <a:pt x="570" y="438"/>
                      </a:lnTo>
                      <a:lnTo>
                        <a:pt x="570" y="432"/>
                      </a:lnTo>
                      <a:lnTo>
                        <a:pt x="576" y="432"/>
                      </a:lnTo>
                      <a:lnTo>
                        <a:pt x="576" y="426"/>
                      </a:lnTo>
                      <a:lnTo>
                        <a:pt x="582" y="426"/>
                      </a:lnTo>
                      <a:lnTo>
                        <a:pt x="582" y="420"/>
                      </a:lnTo>
                      <a:lnTo>
                        <a:pt x="588" y="420"/>
                      </a:lnTo>
                      <a:lnTo>
                        <a:pt x="588" y="414"/>
                      </a:lnTo>
                      <a:lnTo>
                        <a:pt x="594" y="414"/>
                      </a:lnTo>
                      <a:lnTo>
                        <a:pt x="594" y="408"/>
                      </a:lnTo>
                      <a:lnTo>
                        <a:pt x="600" y="408"/>
                      </a:lnTo>
                      <a:lnTo>
                        <a:pt x="600" y="402"/>
                      </a:lnTo>
                      <a:lnTo>
                        <a:pt x="606" y="402"/>
                      </a:lnTo>
                      <a:lnTo>
                        <a:pt x="606" y="396"/>
                      </a:lnTo>
                      <a:lnTo>
                        <a:pt x="612" y="396"/>
                      </a:lnTo>
                      <a:lnTo>
                        <a:pt x="612" y="390"/>
                      </a:lnTo>
                      <a:lnTo>
                        <a:pt x="618" y="390"/>
                      </a:lnTo>
                      <a:lnTo>
                        <a:pt x="618" y="384"/>
                      </a:lnTo>
                      <a:lnTo>
                        <a:pt x="624" y="384"/>
                      </a:lnTo>
                      <a:lnTo>
                        <a:pt x="624" y="378"/>
                      </a:lnTo>
                      <a:lnTo>
                        <a:pt x="630" y="378"/>
                      </a:lnTo>
                      <a:lnTo>
                        <a:pt x="630" y="372"/>
                      </a:lnTo>
                      <a:lnTo>
                        <a:pt x="636" y="372"/>
                      </a:lnTo>
                      <a:lnTo>
                        <a:pt x="636" y="366"/>
                      </a:lnTo>
                      <a:lnTo>
                        <a:pt x="642" y="366"/>
                      </a:lnTo>
                      <a:lnTo>
                        <a:pt x="642" y="360"/>
                      </a:lnTo>
                      <a:lnTo>
                        <a:pt x="648" y="360"/>
                      </a:lnTo>
                      <a:lnTo>
                        <a:pt x="648" y="354"/>
                      </a:lnTo>
                      <a:lnTo>
                        <a:pt x="654" y="354"/>
                      </a:lnTo>
                      <a:lnTo>
                        <a:pt x="654" y="348"/>
                      </a:lnTo>
                      <a:lnTo>
                        <a:pt x="660" y="348"/>
                      </a:lnTo>
                      <a:lnTo>
                        <a:pt x="660" y="342"/>
                      </a:lnTo>
                      <a:lnTo>
                        <a:pt x="666" y="342"/>
                      </a:lnTo>
                      <a:lnTo>
                        <a:pt x="666" y="336"/>
                      </a:lnTo>
                      <a:lnTo>
                        <a:pt x="672" y="336"/>
                      </a:lnTo>
                      <a:lnTo>
                        <a:pt x="672" y="330"/>
                      </a:lnTo>
                      <a:lnTo>
                        <a:pt x="678" y="330"/>
                      </a:lnTo>
                      <a:lnTo>
                        <a:pt x="678" y="324"/>
                      </a:lnTo>
                      <a:lnTo>
                        <a:pt x="684" y="324"/>
                      </a:lnTo>
                      <a:lnTo>
                        <a:pt x="684" y="318"/>
                      </a:lnTo>
                      <a:lnTo>
                        <a:pt x="690" y="318"/>
                      </a:lnTo>
                      <a:lnTo>
                        <a:pt x="690" y="312"/>
                      </a:lnTo>
                      <a:lnTo>
                        <a:pt x="696" y="312"/>
                      </a:lnTo>
                      <a:lnTo>
                        <a:pt x="696" y="306"/>
                      </a:lnTo>
                      <a:lnTo>
                        <a:pt x="702" y="306"/>
                      </a:lnTo>
                      <a:lnTo>
                        <a:pt x="702" y="300"/>
                      </a:lnTo>
                      <a:lnTo>
                        <a:pt x="708" y="300"/>
                      </a:lnTo>
                      <a:lnTo>
                        <a:pt x="714" y="300"/>
                      </a:lnTo>
                      <a:lnTo>
                        <a:pt x="714" y="294"/>
                      </a:lnTo>
                      <a:lnTo>
                        <a:pt x="720" y="294"/>
                      </a:lnTo>
                      <a:lnTo>
                        <a:pt x="720" y="288"/>
                      </a:lnTo>
                      <a:lnTo>
                        <a:pt x="726" y="288"/>
                      </a:lnTo>
                      <a:lnTo>
                        <a:pt x="726" y="282"/>
                      </a:lnTo>
                      <a:lnTo>
                        <a:pt x="732" y="282"/>
                      </a:lnTo>
                      <a:lnTo>
                        <a:pt x="732" y="276"/>
                      </a:lnTo>
                      <a:lnTo>
                        <a:pt x="738" y="276"/>
                      </a:lnTo>
                      <a:lnTo>
                        <a:pt x="744" y="270"/>
                      </a:lnTo>
                      <a:lnTo>
                        <a:pt x="750" y="264"/>
                      </a:lnTo>
                      <a:lnTo>
                        <a:pt x="756" y="264"/>
                      </a:lnTo>
                      <a:lnTo>
                        <a:pt x="756" y="258"/>
                      </a:lnTo>
                      <a:lnTo>
                        <a:pt x="762" y="258"/>
                      </a:lnTo>
                      <a:lnTo>
                        <a:pt x="768" y="252"/>
                      </a:lnTo>
                      <a:lnTo>
                        <a:pt x="774" y="252"/>
                      </a:lnTo>
                      <a:lnTo>
                        <a:pt x="774" y="246"/>
                      </a:lnTo>
                      <a:lnTo>
                        <a:pt x="780" y="246"/>
                      </a:lnTo>
                      <a:lnTo>
                        <a:pt x="786" y="240"/>
                      </a:lnTo>
                      <a:lnTo>
                        <a:pt x="792" y="234"/>
                      </a:lnTo>
                      <a:lnTo>
                        <a:pt x="798" y="228"/>
                      </a:lnTo>
                      <a:lnTo>
                        <a:pt x="804" y="228"/>
                      </a:lnTo>
                      <a:lnTo>
                        <a:pt x="804" y="222"/>
                      </a:lnTo>
                      <a:lnTo>
                        <a:pt x="810" y="222"/>
                      </a:lnTo>
                      <a:lnTo>
                        <a:pt x="810" y="216"/>
                      </a:lnTo>
                      <a:lnTo>
                        <a:pt x="816" y="216"/>
                      </a:lnTo>
                      <a:lnTo>
                        <a:pt x="816" y="210"/>
                      </a:lnTo>
                      <a:lnTo>
                        <a:pt x="822" y="210"/>
                      </a:lnTo>
                      <a:lnTo>
                        <a:pt x="822" y="204"/>
                      </a:lnTo>
                      <a:lnTo>
                        <a:pt x="828" y="204"/>
                      </a:lnTo>
                      <a:lnTo>
                        <a:pt x="828" y="198"/>
                      </a:lnTo>
                      <a:lnTo>
                        <a:pt x="834" y="198"/>
                      </a:lnTo>
                      <a:lnTo>
                        <a:pt x="834" y="192"/>
                      </a:lnTo>
                      <a:lnTo>
                        <a:pt x="840" y="192"/>
                      </a:lnTo>
                      <a:lnTo>
                        <a:pt x="840" y="186"/>
                      </a:lnTo>
                      <a:lnTo>
                        <a:pt x="846" y="186"/>
                      </a:lnTo>
                      <a:lnTo>
                        <a:pt x="852" y="180"/>
                      </a:lnTo>
                      <a:lnTo>
                        <a:pt x="858" y="180"/>
                      </a:lnTo>
                      <a:lnTo>
                        <a:pt x="858" y="174"/>
                      </a:lnTo>
                      <a:lnTo>
                        <a:pt x="864" y="174"/>
                      </a:lnTo>
                      <a:lnTo>
                        <a:pt x="864" y="168"/>
                      </a:lnTo>
                      <a:lnTo>
                        <a:pt x="870" y="168"/>
                      </a:lnTo>
                      <a:lnTo>
                        <a:pt x="870" y="162"/>
                      </a:lnTo>
                      <a:lnTo>
                        <a:pt x="876" y="162"/>
                      </a:lnTo>
                      <a:lnTo>
                        <a:pt x="876" y="156"/>
                      </a:lnTo>
                      <a:lnTo>
                        <a:pt x="882" y="156"/>
                      </a:lnTo>
                      <a:lnTo>
                        <a:pt x="882" y="150"/>
                      </a:lnTo>
                      <a:lnTo>
                        <a:pt x="888" y="150"/>
                      </a:lnTo>
                      <a:lnTo>
                        <a:pt x="894" y="144"/>
                      </a:lnTo>
                      <a:lnTo>
                        <a:pt x="900" y="138"/>
                      </a:lnTo>
                      <a:lnTo>
                        <a:pt x="906" y="132"/>
                      </a:lnTo>
                      <a:lnTo>
                        <a:pt x="912" y="126"/>
                      </a:lnTo>
                      <a:lnTo>
                        <a:pt x="918" y="126"/>
                      </a:lnTo>
                      <a:lnTo>
                        <a:pt x="918" y="120"/>
                      </a:lnTo>
                      <a:lnTo>
                        <a:pt x="924" y="120"/>
                      </a:lnTo>
                      <a:lnTo>
                        <a:pt x="924" y="114"/>
                      </a:lnTo>
                      <a:lnTo>
                        <a:pt x="930" y="114"/>
                      </a:lnTo>
                      <a:lnTo>
                        <a:pt x="930" y="108"/>
                      </a:lnTo>
                      <a:lnTo>
                        <a:pt x="936" y="108"/>
                      </a:lnTo>
                      <a:lnTo>
                        <a:pt x="936" y="102"/>
                      </a:lnTo>
                      <a:lnTo>
                        <a:pt x="942" y="102"/>
                      </a:lnTo>
                      <a:lnTo>
                        <a:pt x="942" y="96"/>
                      </a:lnTo>
                      <a:lnTo>
                        <a:pt x="948" y="96"/>
                      </a:lnTo>
                      <a:lnTo>
                        <a:pt x="948" y="90"/>
                      </a:lnTo>
                      <a:lnTo>
                        <a:pt x="954" y="90"/>
                      </a:lnTo>
                      <a:lnTo>
                        <a:pt x="954" y="84"/>
                      </a:lnTo>
                      <a:lnTo>
                        <a:pt x="960" y="84"/>
                      </a:lnTo>
                      <a:lnTo>
                        <a:pt x="960" y="78"/>
                      </a:lnTo>
                      <a:lnTo>
                        <a:pt x="966" y="78"/>
                      </a:lnTo>
                      <a:lnTo>
                        <a:pt x="966" y="72"/>
                      </a:lnTo>
                      <a:lnTo>
                        <a:pt x="972" y="72"/>
                      </a:lnTo>
                      <a:lnTo>
                        <a:pt x="972" y="66"/>
                      </a:lnTo>
                      <a:lnTo>
                        <a:pt x="978" y="66"/>
                      </a:lnTo>
                      <a:lnTo>
                        <a:pt x="984" y="60"/>
                      </a:lnTo>
                      <a:lnTo>
                        <a:pt x="990" y="54"/>
                      </a:lnTo>
                      <a:lnTo>
                        <a:pt x="996" y="48"/>
                      </a:lnTo>
                      <a:lnTo>
                        <a:pt x="1002" y="42"/>
                      </a:lnTo>
                      <a:lnTo>
                        <a:pt x="1008" y="36"/>
                      </a:lnTo>
                      <a:lnTo>
                        <a:pt x="1014" y="30"/>
                      </a:lnTo>
                      <a:lnTo>
                        <a:pt x="1014" y="24"/>
                      </a:lnTo>
                      <a:lnTo>
                        <a:pt x="1020" y="24"/>
                      </a:lnTo>
                      <a:lnTo>
                        <a:pt x="1020" y="18"/>
                      </a:lnTo>
                      <a:lnTo>
                        <a:pt x="1026" y="18"/>
                      </a:lnTo>
                      <a:lnTo>
                        <a:pt x="1032" y="12"/>
                      </a:lnTo>
                      <a:lnTo>
                        <a:pt x="1038" y="6"/>
                      </a:lnTo>
                      <a:lnTo>
                        <a:pt x="1038" y="0"/>
                      </a:lnTo>
                      <a:lnTo>
                        <a:pt x="1044" y="0"/>
                      </a:lnTo>
                      <a:lnTo>
                        <a:pt x="1044" y="144"/>
                      </a:lnTo>
                      <a:lnTo>
                        <a:pt x="1038" y="144"/>
                      </a:lnTo>
                      <a:lnTo>
                        <a:pt x="1038" y="150"/>
                      </a:lnTo>
                      <a:lnTo>
                        <a:pt x="1032" y="150"/>
                      </a:lnTo>
                      <a:lnTo>
                        <a:pt x="1026" y="150"/>
                      </a:lnTo>
                      <a:lnTo>
                        <a:pt x="1020" y="156"/>
                      </a:lnTo>
                      <a:lnTo>
                        <a:pt x="1014" y="156"/>
                      </a:lnTo>
                      <a:lnTo>
                        <a:pt x="1008" y="156"/>
                      </a:lnTo>
                      <a:lnTo>
                        <a:pt x="1008" y="162"/>
                      </a:lnTo>
                      <a:lnTo>
                        <a:pt x="1002" y="162"/>
                      </a:lnTo>
                      <a:lnTo>
                        <a:pt x="996" y="162"/>
                      </a:lnTo>
                      <a:lnTo>
                        <a:pt x="990" y="162"/>
                      </a:lnTo>
                      <a:lnTo>
                        <a:pt x="990" y="168"/>
                      </a:lnTo>
                      <a:lnTo>
                        <a:pt x="984" y="168"/>
                      </a:lnTo>
                      <a:lnTo>
                        <a:pt x="978" y="168"/>
                      </a:lnTo>
                      <a:lnTo>
                        <a:pt x="972" y="168"/>
                      </a:lnTo>
                      <a:lnTo>
                        <a:pt x="972" y="174"/>
                      </a:lnTo>
                      <a:lnTo>
                        <a:pt x="966" y="174"/>
                      </a:lnTo>
                      <a:lnTo>
                        <a:pt x="960" y="174"/>
                      </a:lnTo>
                      <a:lnTo>
                        <a:pt x="954" y="174"/>
                      </a:lnTo>
                      <a:lnTo>
                        <a:pt x="948" y="180"/>
                      </a:lnTo>
                      <a:lnTo>
                        <a:pt x="942" y="180"/>
                      </a:lnTo>
                      <a:lnTo>
                        <a:pt x="936" y="180"/>
                      </a:lnTo>
                      <a:lnTo>
                        <a:pt x="930" y="180"/>
                      </a:lnTo>
                      <a:lnTo>
                        <a:pt x="930" y="186"/>
                      </a:lnTo>
                      <a:lnTo>
                        <a:pt x="924" y="186"/>
                      </a:lnTo>
                      <a:lnTo>
                        <a:pt x="918" y="186"/>
                      </a:lnTo>
                      <a:lnTo>
                        <a:pt x="912" y="186"/>
                      </a:lnTo>
                      <a:lnTo>
                        <a:pt x="912" y="192"/>
                      </a:lnTo>
                      <a:lnTo>
                        <a:pt x="906" y="192"/>
                      </a:lnTo>
                      <a:lnTo>
                        <a:pt x="900" y="192"/>
                      </a:lnTo>
                      <a:lnTo>
                        <a:pt x="894" y="192"/>
                      </a:lnTo>
                      <a:lnTo>
                        <a:pt x="894" y="198"/>
                      </a:lnTo>
                      <a:lnTo>
                        <a:pt x="888" y="198"/>
                      </a:lnTo>
                      <a:lnTo>
                        <a:pt x="882" y="198"/>
                      </a:lnTo>
                      <a:lnTo>
                        <a:pt x="876" y="198"/>
                      </a:lnTo>
                      <a:lnTo>
                        <a:pt x="870" y="204"/>
                      </a:lnTo>
                      <a:lnTo>
                        <a:pt x="864" y="204"/>
                      </a:lnTo>
                      <a:lnTo>
                        <a:pt x="858" y="204"/>
                      </a:lnTo>
                      <a:lnTo>
                        <a:pt x="858" y="210"/>
                      </a:lnTo>
                      <a:lnTo>
                        <a:pt x="852" y="210"/>
                      </a:lnTo>
                      <a:lnTo>
                        <a:pt x="846" y="210"/>
                      </a:lnTo>
                      <a:lnTo>
                        <a:pt x="840" y="210"/>
                      </a:lnTo>
                      <a:lnTo>
                        <a:pt x="840" y="216"/>
                      </a:lnTo>
                      <a:lnTo>
                        <a:pt x="834" y="216"/>
                      </a:lnTo>
                      <a:lnTo>
                        <a:pt x="828" y="216"/>
                      </a:lnTo>
                      <a:lnTo>
                        <a:pt x="828" y="222"/>
                      </a:lnTo>
                      <a:lnTo>
                        <a:pt x="822" y="222"/>
                      </a:lnTo>
                      <a:lnTo>
                        <a:pt x="816" y="222"/>
                      </a:lnTo>
                      <a:lnTo>
                        <a:pt x="816" y="228"/>
                      </a:lnTo>
                      <a:lnTo>
                        <a:pt x="810" y="228"/>
                      </a:lnTo>
                      <a:lnTo>
                        <a:pt x="804" y="228"/>
                      </a:lnTo>
                      <a:lnTo>
                        <a:pt x="804" y="234"/>
                      </a:lnTo>
                      <a:lnTo>
                        <a:pt x="798" y="234"/>
                      </a:lnTo>
                      <a:lnTo>
                        <a:pt x="792" y="234"/>
                      </a:lnTo>
                      <a:lnTo>
                        <a:pt x="792" y="240"/>
                      </a:lnTo>
                      <a:lnTo>
                        <a:pt x="786" y="240"/>
                      </a:lnTo>
                      <a:lnTo>
                        <a:pt x="780" y="246"/>
                      </a:lnTo>
                      <a:lnTo>
                        <a:pt x="774" y="246"/>
                      </a:lnTo>
                      <a:lnTo>
                        <a:pt x="774" y="252"/>
                      </a:lnTo>
                      <a:lnTo>
                        <a:pt x="768" y="252"/>
                      </a:lnTo>
                      <a:lnTo>
                        <a:pt x="762" y="258"/>
                      </a:lnTo>
                      <a:lnTo>
                        <a:pt x="756" y="258"/>
                      </a:lnTo>
                      <a:lnTo>
                        <a:pt x="756" y="264"/>
                      </a:lnTo>
                      <a:lnTo>
                        <a:pt x="750" y="264"/>
                      </a:lnTo>
                      <a:lnTo>
                        <a:pt x="744" y="270"/>
                      </a:lnTo>
                      <a:lnTo>
                        <a:pt x="738" y="276"/>
                      </a:lnTo>
                      <a:lnTo>
                        <a:pt x="732" y="276"/>
                      </a:lnTo>
                      <a:lnTo>
                        <a:pt x="732" y="282"/>
                      </a:lnTo>
                      <a:lnTo>
                        <a:pt x="726" y="282"/>
                      </a:lnTo>
                      <a:lnTo>
                        <a:pt x="726" y="288"/>
                      </a:lnTo>
                      <a:lnTo>
                        <a:pt x="720" y="288"/>
                      </a:lnTo>
                      <a:lnTo>
                        <a:pt x="720" y="294"/>
                      </a:lnTo>
                      <a:lnTo>
                        <a:pt x="714" y="294"/>
                      </a:lnTo>
                      <a:lnTo>
                        <a:pt x="714" y="300"/>
                      </a:lnTo>
                      <a:lnTo>
                        <a:pt x="708" y="300"/>
                      </a:lnTo>
                      <a:lnTo>
                        <a:pt x="702" y="300"/>
                      </a:lnTo>
                      <a:lnTo>
                        <a:pt x="702" y="306"/>
                      </a:lnTo>
                      <a:lnTo>
                        <a:pt x="696" y="306"/>
                      </a:lnTo>
                      <a:lnTo>
                        <a:pt x="696" y="312"/>
                      </a:lnTo>
                      <a:lnTo>
                        <a:pt x="690" y="312"/>
                      </a:lnTo>
                      <a:lnTo>
                        <a:pt x="690" y="318"/>
                      </a:lnTo>
                      <a:lnTo>
                        <a:pt x="684" y="318"/>
                      </a:lnTo>
                      <a:lnTo>
                        <a:pt x="684" y="324"/>
                      </a:lnTo>
                      <a:lnTo>
                        <a:pt x="678" y="324"/>
                      </a:lnTo>
                      <a:lnTo>
                        <a:pt x="678" y="330"/>
                      </a:lnTo>
                      <a:lnTo>
                        <a:pt x="672" y="330"/>
                      </a:lnTo>
                      <a:lnTo>
                        <a:pt x="672" y="336"/>
                      </a:lnTo>
                      <a:lnTo>
                        <a:pt x="666" y="336"/>
                      </a:lnTo>
                      <a:lnTo>
                        <a:pt x="666" y="342"/>
                      </a:lnTo>
                      <a:lnTo>
                        <a:pt x="660" y="342"/>
                      </a:lnTo>
                      <a:lnTo>
                        <a:pt x="660" y="348"/>
                      </a:lnTo>
                      <a:lnTo>
                        <a:pt x="654" y="348"/>
                      </a:lnTo>
                      <a:lnTo>
                        <a:pt x="654" y="354"/>
                      </a:lnTo>
                      <a:lnTo>
                        <a:pt x="648" y="354"/>
                      </a:lnTo>
                      <a:lnTo>
                        <a:pt x="648" y="360"/>
                      </a:lnTo>
                      <a:lnTo>
                        <a:pt x="642" y="360"/>
                      </a:lnTo>
                      <a:lnTo>
                        <a:pt x="642" y="366"/>
                      </a:lnTo>
                      <a:lnTo>
                        <a:pt x="636" y="366"/>
                      </a:lnTo>
                      <a:lnTo>
                        <a:pt x="636" y="372"/>
                      </a:lnTo>
                      <a:lnTo>
                        <a:pt x="630" y="372"/>
                      </a:lnTo>
                      <a:lnTo>
                        <a:pt x="630" y="378"/>
                      </a:lnTo>
                      <a:lnTo>
                        <a:pt x="624" y="378"/>
                      </a:lnTo>
                      <a:lnTo>
                        <a:pt x="624" y="384"/>
                      </a:lnTo>
                      <a:lnTo>
                        <a:pt x="618" y="384"/>
                      </a:lnTo>
                      <a:lnTo>
                        <a:pt x="618" y="390"/>
                      </a:lnTo>
                      <a:lnTo>
                        <a:pt x="612" y="390"/>
                      </a:lnTo>
                      <a:lnTo>
                        <a:pt x="612" y="396"/>
                      </a:lnTo>
                      <a:lnTo>
                        <a:pt x="606" y="396"/>
                      </a:lnTo>
                      <a:lnTo>
                        <a:pt x="606" y="402"/>
                      </a:lnTo>
                      <a:lnTo>
                        <a:pt x="600" y="402"/>
                      </a:lnTo>
                      <a:lnTo>
                        <a:pt x="600" y="408"/>
                      </a:lnTo>
                      <a:lnTo>
                        <a:pt x="594" y="408"/>
                      </a:lnTo>
                      <a:lnTo>
                        <a:pt x="594" y="414"/>
                      </a:lnTo>
                      <a:lnTo>
                        <a:pt x="588" y="414"/>
                      </a:lnTo>
                      <a:lnTo>
                        <a:pt x="588" y="420"/>
                      </a:lnTo>
                      <a:lnTo>
                        <a:pt x="582" y="420"/>
                      </a:lnTo>
                      <a:lnTo>
                        <a:pt x="582" y="426"/>
                      </a:lnTo>
                      <a:lnTo>
                        <a:pt x="576" y="426"/>
                      </a:lnTo>
                      <a:lnTo>
                        <a:pt x="576" y="432"/>
                      </a:lnTo>
                      <a:lnTo>
                        <a:pt x="570" y="432"/>
                      </a:lnTo>
                      <a:lnTo>
                        <a:pt x="570" y="438"/>
                      </a:lnTo>
                      <a:lnTo>
                        <a:pt x="564" y="438"/>
                      </a:lnTo>
                      <a:lnTo>
                        <a:pt x="564" y="444"/>
                      </a:lnTo>
                      <a:lnTo>
                        <a:pt x="558" y="444"/>
                      </a:lnTo>
                      <a:lnTo>
                        <a:pt x="558" y="450"/>
                      </a:lnTo>
                      <a:lnTo>
                        <a:pt x="552" y="450"/>
                      </a:lnTo>
                      <a:lnTo>
                        <a:pt x="552" y="456"/>
                      </a:lnTo>
                      <a:lnTo>
                        <a:pt x="546" y="456"/>
                      </a:lnTo>
                      <a:lnTo>
                        <a:pt x="546" y="462"/>
                      </a:lnTo>
                      <a:lnTo>
                        <a:pt x="540" y="462"/>
                      </a:lnTo>
                      <a:lnTo>
                        <a:pt x="540" y="468"/>
                      </a:lnTo>
                      <a:lnTo>
                        <a:pt x="534" y="468"/>
                      </a:lnTo>
                      <a:lnTo>
                        <a:pt x="534" y="474"/>
                      </a:lnTo>
                      <a:lnTo>
                        <a:pt x="528" y="480"/>
                      </a:lnTo>
                      <a:lnTo>
                        <a:pt x="522" y="486"/>
                      </a:lnTo>
                      <a:lnTo>
                        <a:pt x="516" y="486"/>
                      </a:lnTo>
                      <a:lnTo>
                        <a:pt x="516" y="492"/>
                      </a:lnTo>
                      <a:lnTo>
                        <a:pt x="510" y="492"/>
                      </a:lnTo>
                      <a:lnTo>
                        <a:pt x="510" y="498"/>
                      </a:lnTo>
                      <a:lnTo>
                        <a:pt x="504" y="498"/>
                      </a:lnTo>
                      <a:lnTo>
                        <a:pt x="504" y="504"/>
                      </a:lnTo>
                      <a:lnTo>
                        <a:pt x="498" y="504"/>
                      </a:lnTo>
                      <a:lnTo>
                        <a:pt x="498" y="510"/>
                      </a:lnTo>
                      <a:lnTo>
                        <a:pt x="492" y="510"/>
                      </a:lnTo>
                      <a:lnTo>
                        <a:pt x="492" y="516"/>
                      </a:lnTo>
                      <a:lnTo>
                        <a:pt x="486" y="516"/>
                      </a:lnTo>
                      <a:lnTo>
                        <a:pt x="486" y="522"/>
                      </a:lnTo>
                      <a:lnTo>
                        <a:pt x="480" y="522"/>
                      </a:lnTo>
                      <a:lnTo>
                        <a:pt x="480" y="528"/>
                      </a:lnTo>
                      <a:lnTo>
                        <a:pt x="474" y="528"/>
                      </a:lnTo>
                      <a:lnTo>
                        <a:pt x="474" y="534"/>
                      </a:lnTo>
                      <a:lnTo>
                        <a:pt x="468" y="534"/>
                      </a:lnTo>
                      <a:lnTo>
                        <a:pt x="462" y="540"/>
                      </a:lnTo>
                      <a:lnTo>
                        <a:pt x="456" y="546"/>
                      </a:lnTo>
                      <a:lnTo>
                        <a:pt x="450" y="552"/>
                      </a:lnTo>
                      <a:lnTo>
                        <a:pt x="444" y="552"/>
                      </a:lnTo>
                      <a:lnTo>
                        <a:pt x="444" y="558"/>
                      </a:lnTo>
                      <a:lnTo>
                        <a:pt x="438" y="558"/>
                      </a:lnTo>
                      <a:lnTo>
                        <a:pt x="438" y="564"/>
                      </a:lnTo>
                      <a:lnTo>
                        <a:pt x="432" y="564"/>
                      </a:lnTo>
                      <a:lnTo>
                        <a:pt x="426" y="570"/>
                      </a:lnTo>
                      <a:lnTo>
                        <a:pt x="420" y="570"/>
                      </a:lnTo>
                      <a:lnTo>
                        <a:pt x="420" y="576"/>
                      </a:lnTo>
                      <a:lnTo>
                        <a:pt x="414" y="576"/>
                      </a:lnTo>
                      <a:lnTo>
                        <a:pt x="414" y="582"/>
                      </a:lnTo>
                      <a:lnTo>
                        <a:pt x="408" y="582"/>
                      </a:lnTo>
                      <a:lnTo>
                        <a:pt x="408" y="588"/>
                      </a:lnTo>
                      <a:lnTo>
                        <a:pt x="402" y="588"/>
                      </a:lnTo>
                      <a:lnTo>
                        <a:pt x="396" y="594"/>
                      </a:lnTo>
                      <a:lnTo>
                        <a:pt x="390" y="594"/>
                      </a:lnTo>
                      <a:lnTo>
                        <a:pt x="384" y="600"/>
                      </a:lnTo>
                      <a:lnTo>
                        <a:pt x="378" y="600"/>
                      </a:lnTo>
                      <a:lnTo>
                        <a:pt x="378" y="606"/>
                      </a:lnTo>
                      <a:lnTo>
                        <a:pt x="372" y="606"/>
                      </a:lnTo>
                      <a:lnTo>
                        <a:pt x="366" y="612"/>
                      </a:lnTo>
                      <a:lnTo>
                        <a:pt x="360" y="612"/>
                      </a:lnTo>
                      <a:lnTo>
                        <a:pt x="360" y="618"/>
                      </a:lnTo>
                      <a:lnTo>
                        <a:pt x="354" y="618"/>
                      </a:lnTo>
                      <a:lnTo>
                        <a:pt x="348" y="618"/>
                      </a:lnTo>
                      <a:lnTo>
                        <a:pt x="348" y="624"/>
                      </a:lnTo>
                      <a:lnTo>
                        <a:pt x="342" y="624"/>
                      </a:lnTo>
                      <a:lnTo>
                        <a:pt x="336" y="624"/>
                      </a:lnTo>
                      <a:lnTo>
                        <a:pt x="330" y="630"/>
                      </a:lnTo>
                      <a:lnTo>
                        <a:pt x="324" y="630"/>
                      </a:lnTo>
                      <a:lnTo>
                        <a:pt x="318" y="630"/>
                      </a:lnTo>
                      <a:lnTo>
                        <a:pt x="318" y="636"/>
                      </a:lnTo>
                      <a:lnTo>
                        <a:pt x="312" y="636"/>
                      </a:lnTo>
                      <a:lnTo>
                        <a:pt x="306" y="636"/>
                      </a:lnTo>
                      <a:lnTo>
                        <a:pt x="300" y="642"/>
                      </a:lnTo>
                      <a:lnTo>
                        <a:pt x="294" y="642"/>
                      </a:lnTo>
                      <a:lnTo>
                        <a:pt x="288" y="642"/>
                      </a:lnTo>
                      <a:lnTo>
                        <a:pt x="282" y="642"/>
                      </a:lnTo>
                      <a:lnTo>
                        <a:pt x="282" y="648"/>
                      </a:lnTo>
                      <a:lnTo>
                        <a:pt x="276" y="648"/>
                      </a:lnTo>
                      <a:lnTo>
                        <a:pt x="270" y="648"/>
                      </a:lnTo>
                      <a:lnTo>
                        <a:pt x="264" y="648"/>
                      </a:lnTo>
                      <a:lnTo>
                        <a:pt x="258" y="648"/>
                      </a:lnTo>
                      <a:lnTo>
                        <a:pt x="252" y="648"/>
                      </a:lnTo>
                      <a:lnTo>
                        <a:pt x="246" y="648"/>
                      </a:lnTo>
                      <a:lnTo>
                        <a:pt x="240" y="648"/>
                      </a:lnTo>
                      <a:lnTo>
                        <a:pt x="240" y="654"/>
                      </a:lnTo>
                      <a:lnTo>
                        <a:pt x="234" y="654"/>
                      </a:lnTo>
                      <a:lnTo>
                        <a:pt x="228" y="648"/>
                      </a:lnTo>
                      <a:lnTo>
                        <a:pt x="222" y="648"/>
                      </a:lnTo>
                      <a:lnTo>
                        <a:pt x="222" y="642"/>
                      </a:lnTo>
                      <a:lnTo>
                        <a:pt x="216" y="642"/>
                      </a:lnTo>
                      <a:lnTo>
                        <a:pt x="210" y="636"/>
                      </a:lnTo>
                      <a:lnTo>
                        <a:pt x="204" y="636"/>
                      </a:lnTo>
                      <a:lnTo>
                        <a:pt x="198" y="636"/>
                      </a:lnTo>
                      <a:lnTo>
                        <a:pt x="198" y="630"/>
                      </a:lnTo>
                      <a:lnTo>
                        <a:pt x="192" y="630"/>
                      </a:lnTo>
                      <a:lnTo>
                        <a:pt x="186" y="630"/>
                      </a:lnTo>
                      <a:lnTo>
                        <a:pt x="180" y="630"/>
                      </a:lnTo>
                      <a:lnTo>
                        <a:pt x="174" y="624"/>
                      </a:lnTo>
                      <a:lnTo>
                        <a:pt x="168" y="624"/>
                      </a:lnTo>
                      <a:lnTo>
                        <a:pt x="162" y="624"/>
                      </a:lnTo>
                      <a:lnTo>
                        <a:pt x="156" y="624"/>
                      </a:lnTo>
                      <a:lnTo>
                        <a:pt x="150" y="624"/>
                      </a:lnTo>
                      <a:lnTo>
                        <a:pt x="144" y="624"/>
                      </a:lnTo>
                      <a:lnTo>
                        <a:pt x="144" y="630"/>
                      </a:lnTo>
                      <a:lnTo>
                        <a:pt x="138" y="630"/>
                      </a:lnTo>
                      <a:lnTo>
                        <a:pt x="132" y="630"/>
                      </a:lnTo>
                      <a:lnTo>
                        <a:pt x="126" y="630"/>
                      </a:lnTo>
                      <a:lnTo>
                        <a:pt x="126" y="636"/>
                      </a:lnTo>
                      <a:lnTo>
                        <a:pt x="120" y="636"/>
                      </a:lnTo>
                      <a:lnTo>
                        <a:pt x="114" y="636"/>
                      </a:lnTo>
                      <a:lnTo>
                        <a:pt x="108" y="642"/>
                      </a:lnTo>
                      <a:lnTo>
                        <a:pt x="102" y="642"/>
                      </a:lnTo>
                      <a:lnTo>
                        <a:pt x="102" y="648"/>
                      </a:lnTo>
                      <a:lnTo>
                        <a:pt x="96" y="648"/>
                      </a:lnTo>
                      <a:lnTo>
                        <a:pt x="90" y="654"/>
                      </a:lnTo>
                      <a:lnTo>
                        <a:pt x="84" y="660"/>
                      </a:lnTo>
                      <a:lnTo>
                        <a:pt x="78" y="660"/>
                      </a:lnTo>
                      <a:lnTo>
                        <a:pt x="78" y="666"/>
                      </a:lnTo>
                      <a:lnTo>
                        <a:pt x="72" y="666"/>
                      </a:lnTo>
                      <a:lnTo>
                        <a:pt x="72" y="672"/>
                      </a:lnTo>
                      <a:lnTo>
                        <a:pt x="66" y="672"/>
                      </a:lnTo>
                      <a:lnTo>
                        <a:pt x="66" y="678"/>
                      </a:lnTo>
                      <a:lnTo>
                        <a:pt x="60" y="678"/>
                      </a:lnTo>
                      <a:lnTo>
                        <a:pt x="60" y="684"/>
                      </a:lnTo>
                      <a:lnTo>
                        <a:pt x="54" y="690"/>
                      </a:lnTo>
                      <a:lnTo>
                        <a:pt x="48" y="696"/>
                      </a:lnTo>
                      <a:lnTo>
                        <a:pt x="48" y="702"/>
                      </a:lnTo>
                      <a:lnTo>
                        <a:pt x="42" y="702"/>
                      </a:lnTo>
                      <a:lnTo>
                        <a:pt x="42" y="708"/>
                      </a:lnTo>
                      <a:lnTo>
                        <a:pt x="36" y="714"/>
                      </a:lnTo>
                      <a:lnTo>
                        <a:pt x="36" y="720"/>
                      </a:lnTo>
                      <a:lnTo>
                        <a:pt x="30" y="720"/>
                      </a:lnTo>
                      <a:lnTo>
                        <a:pt x="30" y="726"/>
                      </a:lnTo>
                      <a:lnTo>
                        <a:pt x="24" y="732"/>
                      </a:lnTo>
                      <a:lnTo>
                        <a:pt x="18" y="738"/>
                      </a:lnTo>
                      <a:lnTo>
                        <a:pt x="18" y="744"/>
                      </a:lnTo>
                      <a:lnTo>
                        <a:pt x="12" y="744"/>
                      </a:lnTo>
                      <a:lnTo>
                        <a:pt x="12" y="750"/>
                      </a:lnTo>
                      <a:lnTo>
                        <a:pt x="12" y="756"/>
                      </a:lnTo>
                      <a:lnTo>
                        <a:pt x="6" y="756"/>
                      </a:lnTo>
                      <a:lnTo>
                        <a:pt x="6" y="762"/>
                      </a:lnTo>
                      <a:lnTo>
                        <a:pt x="0" y="768"/>
                      </a:lnTo>
                      <a:lnTo>
                        <a:pt x="0" y="774"/>
                      </a:lnTo>
                      <a:close/>
                    </a:path>
                  </a:pathLst>
                </a:custGeom>
                <a:solidFill>
                  <a:srgbClr val="99CC00"/>
                </a:solidFill>
                <a:ln w="9525">
                  <a:noFill/>
                  <a:round/>
                  <a:headEnd/>
                  <a:tailEnd/>
                </a:ln>
              </p:spPr>
              <p:txBody>
                <a:bodyPr/>
                <a:lstStyle/>
                <a:p>
                  <a:endParaRPr lang="pt-BR"/>
                </a:p>
              </p:txBody>
            </p:sp>
            <p:sp>
              <p:nvSpPr>
                <p:cNvPr id="67684" name="Freeform 58"/>
                <p:cNvSpPr>
                  <a:spLocks/>
                </p:cNvSpPr>
                <p:nvPr/>
              </p:nvSpPr>
              <p:spPr bwMode="auto">
                <a:xfrm>
                  <a:off x="2269" y="2962"/>
                  <a:ext cx="1044" cy="90"/>
                </a:xfrm>
                <a:custGeom>
                  <a:avLst/>
                  <a:gdLst>
                    <a:gd name="T0" fmla="*/ 1032 w 1044"/>
                    <a:gd name="T1" fmla="*/ 84 h 90"/>
                    <a:gd name="T2" fmla="*/ 1014 w 1044"/>
                    <a:gd name="T3" fmla="*/ 84 h 90"/>
                    <a:gd name="T4" fmla="*/ 996 w 1044"/>
                    <a:gd name="T5" fmla="*/ 78 h 90"/>
                    <a:gd name="T6" fmla="*/ 978 w 1044"/>
                    <a:gd name="T7" fmla="*/ 72 h 90"/>
                    <a:gd name="T8" fmla="*/ 960 w 1044"/>
                    <a:gd name="T9" fmla="*/ 72 h 90"/>
                    <a:gd name="T10" fmla="*/ 948 w 1044"/>
                    <a:gd name="T11" fmla="*/ 66 h 90"/>
                    <a:gd name="T12" fmla="*/ 930 w 1044"/>
                    <a:gd name="T13" fmla="*/ 66 h 90"/>
                    <a:gd name="T14" fmla="*/ 912 w 1044"/>
                    <a:gd name="T15" fmla="*/ 60 h 90"/>
                    <a:gd name="T16" fmla="*/ 894 w 1044"/>
                    <a:gd name="T17" fmla="*/ 60 h 90"/>
                    <a:gd name="T18" fmla="*/ 876 w 1044"/>
                    <a:gd name="T19" fmla="*/ 60 h 90"/>
                    <a:gd name="T20" fmla="*/ 864 w 1044"/>
                    <a:gd name="T21" fmla="*/ 60 h 90"/>
                    <a:gd name="T22" fmla="*/ 846 w 1044"/>
                    <a:gd name="T23" fmla="*/ 54 h 90"/>
                    <a:gd name="T24" fmla="*/ 828 w 1044"/>
                    <a:gd name="T25" fmla="*/ 54 h 90"/>
                    <a:gd name="T26" fmla="*/ 810 w 1044"/>
                    <a:gd name="T27" fmla="*/ 54 h 90"/>
                    <a:gd name="T28" fmla="*/ 792 w 1044"/>
                    <a:gd name="T29" fmla="*/ 54 h 90"/>
                    <a:gd name="T30" fmla="*/ 780 w 1044"/>
                    <a:gd name="T31" fmla="*/ 54 h 90"/>
                    <a:gd name="T32" fmla="*/ 762 w 1044"/>
                    <a:gd name="T33" fmla="*/ 54 h 90"/>
                    <a:gd name="T34" fmla="*/ 744 w 1044"/>
                    <a:gd name="T35" fmla="*/ 54 h 90"/>
                    <a:gd name="T36" fmla="*/ 726 w 1044"/>
                    <a:gd name="T37" fmla="*/ 54 h 90"/>
                    <a:gd name="T38" fmla="*/ 714 w 1044"/>
                    <a:gd name="T39" fmla="*/ 54 h 90"/>
                    <a:gd name="T40" fmla="*/ 696 w 1044"/>
                    <a:gd name="T41" fmla="*/ 60 h 90"/>
                    <a:gd name="T42" fmla="*/ 678 w 1044"/>
                    <a:gd name="T43" fmla="*/ 60 h 90"/>
                    <a:gd name="T44" fmla="*/ 660 w 1044"/>
                    <a:gd name="T45" fmla="*/ 60 h 90"/>
                    <a:gd name="T46" fmla="*/ 642 w 1044"/>
                    <a:gd name="T47" fmla="*/ 60 h 90"/>
                    <a:gd name="T48" fmla="*/ 630 w 1044"/>
                    <a:gd name="T49" fmla="*/ 66 h 90"/>
                    <a:gd name="T50" fmla="*/ 612 w 1044"/>
                    <a:gd name="T51" fmla="*/ 66 h 90"/>
                    <a:gd name="T52" fmla="*/ 594 w 1044"/>
                    <a:gd name="T53" fmla="*/ 66 h 90"/>
                    <a:gd name="T54" fmla="*/ 576 w 1044"/>
                    <a:gd name="T55" fmla="*/ 66 h 90"/>
                    <a:gd name="T56" fmla="*/ 558 w 1044"/>
                    <a:gd name="T57" fmla="*/ 72 h 90"/>
                    <a:gd name="T58" fmla="*/ 546 w 1044"/>
                    <a:gd name="T59" fmla="*/ 72 h 90"/>
                    <a:gd name="T60" fmla="*/ 528 w 1044"/>
                    <a:gd name="T61" fmla="*/ 72 h 90"/>
                    <a:gd name="T62" fmla="*/ 510 w 1044"/>
                    <a:gd name="T63" fmla="*/ 78 h 90"/>
                    <a:gd name="T64" fmla="*/ 492 w 1044"/>
                    <a:gd name="T65" fmla="*/ 78 h 90"/>
                    <a:gd name="T66" fmla="*/ 474 w 1044"/>
                    <a:gd name="T67" fmla="*/ 78 h 90"/>
                    <a:gd name="T68" fmla="*/ 462 w 1044"/>
                    <a:gd name="T69" fmla="*/ 78 h 90"/>
                    <a:gd name="T70" fmla="*/ 444 w 1044"/>
                    <a:gd name="T71" fmla="*/ 78 h 90"/>
                    <a:gd name="T72" fmla="*/ 426 w 1044"/>
                    <a:gd name="T73" fmla="*/ 84 h 90"/>
                    <a:gd name="T74" fmla="*/ 408 w 1044"/>
                    <a:gd name="T75" fmla="*/ 84 h 90"/>
                    <a:gd name="T76" fmla="*/ 396 w 1044"/>
                    <a:gd name="T77" fmla="*/ 84 h 90"/>
                    <a:gd name="T78" fmla="*/ 378 w 1044"/>
                    <a:gd name="T79" fmla="*/ 84 h 90"/>
                    <a:gd name="T80" fmla="*/ 360 w 1044"/>
                    <a:gd name="T81" fmla="*/ 84 h 90"/>
                    <a:gd name="T82" fmla="*/ 342 w 1044"/>
                    <a:gd name="T83" fmla="*/ 84 h 90"/>
                    <a:gd name="T84" fmla="*/ 324 w 1044"/>
                    <a:gd name="T85" fmla="*/ 78 h 90"/>
                    <a:gd name="T86" fmla="*/ 312 w 1044"/>
                    <a:gd name="T87" fmla="*/ 78 h 90"/>
                    <a:gd name="T88" fmla="*/ 294 w 1044"/>
                    <a:gd name="T89" fmla="*/ 78 h 90"/>
                    <a:gd name="T90" fmla="*/ 276 w 1044"/>
                    <a:gd name="T91" fmla="*/ 72 h 90"/>
                    <a:gd name="T92" fmla="*/ 258 w 1044"/>
                    <a:gd name="T93" fmla="*/ 66 h 90"/>
                    <a:gd name="T94" fmla="*/ 240 w 1044"/>
                    <a:gd name="T95" fmla="*/ 60 h 90"/>
                    <a:gd name="T96" fmla="*/ 228 w 1044"/>
                    <a:gd name="T97" fmla="*/ 54 h 90"/>
                    <a:gd name="T98" fmla="*/ 210 w 1044"/>
                    <a:gd name="T99" fmla="*/ 48 h 90"/>
                    <a:gd name="T100" fmla="*/ 192 w 1044"/>
                    <a:gd name="T101" fmla="*/ 42 h 90"/>
                    <a:gd name="T102" fmla="*/ 174 w 1044"/>
                    <a:gd name="T103" fmla="*/ 30 h 90"/>
                    <a:gd name="T104" fmla="*/ 156 w 1044"/>
                    <a:gd name="T105" fmla="*/ 24 h 90"/>
                    <a:gd name="T106" fmla="*/ 144 w 1044"/>
                    <a:gd name="T107" fmla="*/ 18 h 90"/>
                    <a:gd name="T108" fmla="*/ 126 w 1044"/>
                    <a:gd name="T109" fmla="*/ 12 h 90"/>
                    <a:gd name="T110" fmla="*/ 108 w 1044"/>
                    <a:gd name="T111" fmla="*/ 6 h 90"/>
                    <a:gd name="T112" fmla="*/ 90 w 1044"/>
                    <a:gd name="T113" fmla="*/ 6 h 90"/>
                    <a:gd name="T114" fmla="*/ 78 w 1044"/>
                    <a:gd name="T115" fmla="*/ 0 h 90"/>
                    <a:gd name="T116" fmla="*/ 60 w 1044"/>
                    <a:gd name="T117" fmla="*/ 6 h 90"/>
                    <a:gd name="T118" fmla="*/ 42 w 1044"/>
                    <a:gd name="T119" fmla="*/ 12 h 90"/>
                    <a:gd name="T120" fmla="*/ 24 w 1044"/>
                    <a:gd name="T121" fmla="*/ 18 h 90"/>
                    <a:gd name="T122" fmla="*/ 6 w 1044"/>
                    <a:gd name="T123" fmla="*/ 30 h 9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90"/>
                    <a:gd name="T188" fmla="*/ 1044 w 1044"/>
                    <a:gd name="T189" fmla="*/ 90 h 9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90">
                      <a:moveTo>
                        <a:pt x="1044" y="90"/>
                      </a:moveTo>
                      <a:lnTo>
                        <a:pt x="1044" y="90"/>
                      </a:lnTo>
                      <a:lnTo>
                        <a:pt x="1038" y="90"/>
                      </a:lnTo>
                      <a:lnTo>
                        <a:pt x="1032" y="90"/>
                      </a:lnTo>
                      <a:lnTo>
                        <a:pt x="1032" y="84"/>
                      </a:lnTo>
                      <a:lnTo>
                        <a:pt x="1026" y="84"/>
                      </a:lnTo>
                      <a:lnTo>
                        <a:pt x="1020" y="84"/>
                      </a:lnTo>
                      <a:lnTo>
                        <a:pt x="1014" y="84"/>
                      </a:lnTo>
                      <a:lnTo>
                        <a:pt x="1008" y="84"/>
                      </a:lnTo>
                      <a:lnTo>
                        <a:pt x="1008" y="78"/>
                      </a:lnTo>
                      <a:lnTo>
                        <a:pt x="1002" y="78"/>
                      </a:lnTo>
                      <a:lnTo>
                        <a:pt x="996" y="78"/>
                      </a:lnTo>
                      <a:lnTo>
                        <a:pt x="990" y="78"/>
                      </a:lnTo>
                      <a:lnTo>
                        <a:pt x="984" y="78"/>
                      </a:lnTo>
                      <a:lnTo>
                        <a:pt x="984" y="72"/>
                      </a:lnTo>
                      <a:lnTo>
                        <a:pt x="978" y="72"/>
                      </a:lnTo>
                      <a:lnTo>
                        <a:pt x="972" y="72"/>
                      </a:lnTo>
                      <a:lnTo>
                        <a:pt x="966" y="72"/>
                      </a:lnTo>
                      <a:lnTo>
                        <a:pt x="960" y="72"/>
                      </a:lnTo>
                      <a:lnTo>
                        <a:pt x="954" y="72"/>
                      </a:lnTo>
                      <a:lnTo>
                        <a:pt x="948" y="66"/>
                      </a:lnTo>
                      <a:lnTo>
                        <a:pt x="942" y="66"/>
                      </a:lnTo>
                      <a:lnTo>
                        <a:pt x="936" y="66"/>
                      </a:lnTo>
                      <a:lnTo>
                        <a:pt x="930" y="66"/>
                      </a:lnTo>
                      <a:lnTo>
                        <a:pt x="924" y="66"/>
                      </a:lnTo>
                      <a:lnTo>
                        <a:pt x="918" y="66"/>
                      </a:lnTo>
                      <a:lnTo>
                        <a:pt x="912" y="66"/>
                      </a:lnTo>
                      <a:lnTo>
                        <a:pt x="912" y="60"/>
                      </a:lnTo>
                      <a:lnTo>
                        <a:pt x="906" y="60"/>
                      </a:lnTo>
                      <a:lnTo>
                        <a:pt x="900" y="60"/>
                      </a:lnTo>
                      <a:lnTo>
                        <a:pt x="894" y="60"/>
                      </a:lnTo>
                      <a:lnTo>
                        <a:pt x="888" y="60"/>
                      </a:lnTo>
                      <a:lnTo>
                        <a:pt x="882" y="60"/>
                      </a:lnTo>
                      <a:lnTo>
                        <a:pt x="876" y="60"/>
                      </a:lnTo>
                      <a:lnTo>
                        <a:pt x="870" y="60"/>
                      </a:lnTo>
                      <a:lnTo>
                        <a:pt x="864" y="60"/>
                      </a:lnTo>
                      <a:lnTo>
                        <a:pt x="858" y="60"/>
                      </a:lnTo>
                      <a:lnTo>
                        <a:pt x="858" y="54"/>
                      </a:lnTo>
                      <a:lnTo>
                        <a:pt x="852" y="54"/>
                      </a:lnTo>
                      <a:lnTo>
                        <a:pt x="846" y="54"/>
                      </a:lnTo>
                      <a:lnTo>
                        <a:pt x="840" y="54"/>
                      </a:lnTo>
                      <a:lnTo>
                        <a:pt x="834" y="54"/>
                      </a:lnTo>
                      <a:lnTo>
                        <a:pt x="828" y="54"/>
                      </a:lnTo>
                      <a:lnTo>
                        <a:pt x="822" y="54"/>
                      </a:lnTo>
                      <a:lnTo>
                        <a:pt x="816" y="54"/>
                      </a:lnTo>
                      <a:lnTo>
                        <a:pt x="810" y="54"/>
                      </a:lnTo>
                      <a:lnTo>
                        <a:pt x="804" y="54"/>
                      </a:lnTo>
                      <a:lnTo>
                        <a:pt x="798" y="54"/>
                      </a:lnTo>
                      <a:lnTo>
                        <a:pt x="792" y="54"/>
                      </a:lnTo>
                      <a:lnTo>
                        <a:pt x="786" y="54"/>
                      </a:lnTo>
                      <a:lnTo>
                        <a:pt x="780" y="54"/>
                      </a:lnTo>
                      <a:lnTo>
                        <a:pt x="774" y="54"/>
                      </a:lnTo>
                      <a:lnTo>
                        <a:pt x="768" y="54"/>
                      </a:lnTo>
                      <a:lnTo>
                        <a:pt x="762" y="54"/>
                      </a:lnTo>
                      <a:lnTo>
                        <a:pt x="756" y="54"/>
                      </a:lnTo>
                      <a:lnTo>
                        <a:pt x="750" y="54"/>
                      </a:lnTo>
                      <a:lnTo>
                        <a:pt x="744" y="54"/>
                      </a:lnTo>
                      <a:lnTo>
                        <a:pt x="738" y="54"/>
                      </a:lnTo>
                      <a:lnTo>
                        <a:pt x="732" y="54"/>
                      </a:lnTo>
                      <a:lnTo>
                        <a:pt x="726" y="54"/>
                      </a:lnTo>
                      <a:lnTo>
                        <a:pt x="720" y="54"/>
                      </a:lnTo>
                      <a:lnTo>
                        <a:pt x="714" y="54"/>
                      </a:lnTo>
                      <a:lnTo>
                        <a:pt x="708" y="54"/>
                      </a:lnTo>
                      <a:lnTo>
                        <a:pt x="702" y="54"/>
                      </a:lnTo>
                      <a:lnTo>
                        <a:pt x="702" y="60"/>
                      </a:lnTo>
                      <a:lnTo>
                        <a:pt x="696" y="60"/>
                      </a:lnTo>
                      <a:lnTo>
                        <a:pt x="690" y="60"/>
                      </a:lnTo>
                      <a:lnTo>
                        <a:pt x="684" y="60"/>
                      </a:lnTo>
                      <a:lnTo>
                        <a:pt x="678" y="60"/>
                      </a:lnTo>
                      <a:lnTo>
                        <a:pt x="672" y="60"/>
                      </a:lnTo>
                      <a:lnTo>
                        <a:pt x="666" y="60"/>
                      </a:lnTo>
                      <a:lnTo>
                        <a:pt x="660" y="60"/>
                      </a:lnTo>
                      <a:lnTo>
                        <a:pt x="654" y="60"/>
                      </a:lnTo>
                      <a:lnTo>
                        <a:pt x="648" y="60"/>
                      </a:lnTo>
                      <a:lnTo>
                        <a:pt x="642" y="60"/>
                      </a:lnTo>
                      <a:lnTo>
                        <a:pt x="636" y="60"/>
                      </a:lnTo>
                      <a:lnTo>
                        <a:pt x="630" y="60"/>
                      </a:lnTo>
                      <a:lnTo>
                        <a:pt x="630" y="66"/>
                      </a:lnTo>
                      <a:lnTo>
                        <a:pt x="624" y="66"/>
                      </a:lnTo>
                      <a:lnTo>
                        <a:pt x="618" y="66"/>
                      </a:lnTo>
                      <a:lnTo>
                        <a:pt x="612" y="66"/>
                      </a:lnTo>
                      <a:lnTo>
                        <a:pt x="606" y="66"/>
                      </a:lnTo>
                      <a:lnTo>
                        <a:pt x="600" y="66"/>
                      </a:lnTo>
                      <a:lnTo>
                        <a:pt x="594" y="66"/>
                      </a:lnTo>
                      <a:lnTo>
                        <a:pt x="588" y="66"/>
                      </a:lnTo>
                      <a:lnTo>
                        <a:pt x="582" y="66"/>
                      </a:lnTo>
                      <a:lnTo>
                        <a:pt x="576" y="66"/>
                      </a:lnTo>
                      <a:lnTo>
                        <a:pt x="570" y="72"/>
                      </a:lnTo>
                      <a:lnTo>
                        <a:pt x="564" y="72"/>
                      </a:lnTo>
                      <a:lnTo>
                        <a:pt x="558" y="72"/>
                      </a:lnTo>
                      <a:lnTo>
                        <a:pt x="552" y="72"/>
                      </a:lnTo>
                      <a:lnTo>
                        <a:pt x="546" y="72"/>
                      </a:lnTo>
                      <a:lnTo>
                        <a:pt x="540" y="72"/>
                      </a:lnTo>
                      <a:lnTo>
                        <a:pt x="534" y="72"/>
                      </a:lnTo>
                      <a:lnTo>
                        <a:pt x="528" y="72"/>
                      </a:lnTo>
                      <a:lnTo>
                        <a:pt x="522" y="72"/>
                      </a:lnTo>
                      <a:lnTo>
                        <a:pt x="516" y="72"/>
                      </a:lnTo>
                      <a:lnTo>
                        <a:pt x="510" y="78"/>
                      </a:lnTo>
                      <a:lnTo>
                        <a:pt x="504" y="78"/>
                      </a:lnTo>
                      <a:lnTo>
                        <a:pt x="498" y="78"/>
                      </a:lnTo>
                      <a:lnTo>
                        <a:pt x="492" y="78"/>
                      </a:lnTo>
                      <a:lnTo>
                        <a:pt x="486" y="78"/>
                      </a:lnTo>
                      <a:lnTo>
                        <a:pt x="480" y="78"/>
                      </a:lnTo>
                      <a:lnTo>
                        <a:pt x="474" y="78"/>
                      </a:lnTo>
                      <a:lnTo>
                        <a:pt x="468" y="78"/>
                      </a:lnTo>
                      <a:lnTo>
                        <a:pt x="462" y="78"/>
                      </a:lnTo>
                      <a:lnTo>
                        <a:pt x="456" y="78"/>
                      </a:lnTo>
                      <a:lnTo>
                        <a:pt x="450" y="78"/>
                      </a:lnTo>
                      <a:lnTo>
                        <a:pt x="444" y="78"/>
                      </a:lnTo>
                      <a:lnTo>
                        <a:pt x="438" y="84"/>
                      </a:lnTo>
                      <a:lnTo>
                        <a:pt x="432" y="84"/>
                      </a:lnTo>
                      <a:lnTo>
                        <a:pt x="426" y="84"/>
                      </a:lnTo>
                      <a:lnTo>
                        <a:pt x="420" y="84"/>
                      </a:lnTo>
                      <a:lnTo>
                        <a:pt x="414" y="84"/>
                      </a:lnTo>
                      <a:lnTo>
                        <a:pt x="408" y="84"/>
                      </a:lnTo>
                      <a:lnTo>
                        <a:pt x="402" y="84"/>
                      </a:lnTo>
                      <a:lnTo>
                        <a:pt x="396" y="84"/>
                      </a:lnTo>
                      <a:lnTo>
                        <a:pt x="390" y="84"/>
                      </a:lnTo>
                      <a:lnTo>
                        <a:pt x="384" y="84"/>
                      </a:lnTo>
                      <a:lnTo>
                        <a:pt x="378" y="84"/>
                      </a:lnTo>
                      <a:lnTo>
                        <a:pt x="372" y="84"/>
                      </a:lnTo>
                      <a:lnTo>
                        <a:pt x="366" y="84"/>
                      </a:lnTo>
                      <a:lnTo>
                        <a:pt x="360" y="84"/>
                      </a:lnTo>
                      <a:lnTo>
                        <a:pt x="354" y="84"/>
                      </a:lnTo>
                      <a:lnTo>
                        <a:pt x="348" y="84"/>
                      </a:lnTo>
                      <a:lnTo>
                        <a:pt x="342" y="84"/>
                      </a:lnTo>
                      <a:lnTo>
                        <a:pt x="336" y="84"/>
                      </a:lnTo>
                      <a:lnTo>
                        <a:pt x="330" y="78"/>
                      </a:lnTo>
                      <a:lnTo>
                        <a:pt x="324" y="78"/>
                      </a:lnTo>
                      <a:lnTo>
                        <a:pt x="318" y="78"/>
                      </a:lnTo>
                      <a:lnTo>
                        <a:pt x="312" y="78"/>
                      </a:lnTo>
                      <a:lnTo>
                        <a:pt x="306" y="78"/>
                      </a:lnTo>
                      <a:lnTo>
                        <a:pt x="300" y="78"/>
                      </a:lnTo>
                      <a:lnTo>
                        <a:pt x="294" y="78"/>
                      </a:lnTo>
                      <a:lnTo>
                        <a:pt x="288" y="72"/>
                      </a:lnTo>
                      <a:lnTo>
                        <a:pt x="282" y="72"/>
                      </a:lnTo>
                      <a:lnTo>
                        <a:pt x="276" y="72"/>
                      </a:lnTo>
                      <a:lnTo>
                        <a:pt x="270" y="72"/>
                      </a:lnTo>
                      <a:lnTo>
                        <a:pt x="264" y="66"/>
                      </a:lnTo>
                      <a:lnTo>
                        <a:pt x="258" y="66"/>
                      </a:lnTo>
                      <a:lnTo>
                        <a:pt x="252" y="66"/>
                      </a:lnTo>
                      <a:lnTo>
                        <a:pt x="246" y="66"/>
                      </a:lnTo>
                      <a:lnTo>
                        <a:pt x="246" y="60"/>
                      </a:lnTo>
                      <a:lnTo>
                        <a:pt x="240" y="60"/>
                      </a:lnTo>
                      <a:lnTo>
                        <a:pt x="234" y="60"/>
                      </a:lnTo>
                      <a:lnTo>
                        <a:pt x="228" y="54"/>
                      </a:lnTo>
                      <a:lnTo>
                        <a:pt x="222" y="54"/>
                      </a:lnTo>
                      <a:lnTo>
                        <a:pt x="216" y="54"/>
                      </a:lnTo>
                      <a:lnTo>
                        <a:pt x="216" y="48"/>
                      </a:lnTo>
                      <a:lnTo>
                        <a:pt x="210" y="48"/>
                      </a:lnTo>
                      <a:lnTo>
                        <a:pt x="204" y="48"/>
                      </a:lnTo>
                      <a:lnTo>
                        <a:pt x="204" y="42"/>
                      </a:lnTo>
                      <a:lnTo>
                        <a:pt x="198" y="42"/>
                      </a:lnTo>
                      <a:lnTo>
                        <a:pt x="192" y="42"/>
                      </a:lnTo>
                      <a:lnTo>
                        <a:pt x="192" y="36"/>
                      </a:lnTo>
                      <a:lnTo>
                        <a:pt x="186" y="36"/>
                      </a:lnTo>
                      <a:lnTo>
                        <a:pt x="180" y="36"/>
                      </a:lnTo>
                      <a:lnTo>
                        <a:pt x="180" y="30"/>
                      </a:lnTo>
                      <a:lnTo>
                        <a:pt x="174" y="30"/>
                      </a:lnTo>
                      <a:lnTo>
                        <a:pt x="168" y="30"/>
                      </a:lnTo>
                      <a:lnTo>
                        <a:pt x="168" y="24"/>
                      </a:lnTo>
                      <a:lnTo>
                        <a:pt x="162" y="24"/>
                      </a:lnTo>
                      <a:lnTo>
                        <a:pt x="156" y="24"/>
                      </a:lnTo>
                      <a:lnTo>
                        <a:pt x="150" y="24"/>
                      </a:lnTo>
                      <a:lnTo>
                        <a:pt x="150" y="18"/>
                      </a:lnTo>
                      <a:lnTo>
                        <a:pt x="144" y="18"/>
                      </a:lnTo>
                      <a:lnTo>
                        <a:pt x="138" y="18"/>
                      </a:lnTo>
                      <a:lnTo>
                        <a:pt x="138" y="12"/>
                      </a:lnTo>
                      <a:lnTo>
                        <a:pt x="132" y="12"/>
                      </a:lnTo>
                      <a:lnTo>
                        <a:pt x="126" y="12"/>
                      </a:lnTo>
                      <a:lnTo>
                        <a:pt x="120" y="12"/>
                      </a:lnTo>
                      <a:lnTo>
                        <a:pt x="120" y="6"/>
                      </a:lnTo>
                      <a:lnTo>
                        <a:pt x="114" y="6"/>
                      </a:lnTo>
                      <a:lnTo>
                        <a:pt x="108" y="6"/>
                      </a:lnTo>
                      <a:lnTo>
                        <a:pt x="102" y="6"/>
                      </a:lnTo>
                      <a:lnTo>
                        <a:pt x="96" y="6"/>
                      </a:lnTo>
                      <a:lnTo>
                        <a:pt x="90" y="6"/>
                      </a:lnTo>
                      <a:lnTo>
                        <a:pt x="90" y="0"/>
                      </a:lnTo>
                      <a:lnTo>
                        <a:pt x="84" y="0"/>
                      </a:lnTo>
                      <a:lnTo>
                        <a:pt x="78" y="0"/>
                      </a:lnTo>
                      <a:lnTo>
                        <a:pt x="72" y="0"/>
                      </a:lnTo>
                      <a:lnTo>
                        <a:pt x="66" y="0"/>
                      </a:lnTo>
                      <a:lnTo>
                        <a:pt x="66" y="6"/>
                      </a:lnTo>
                      <a:lnTo>
                        <a:pt x="60" y="6"/>
                      </a:lnTo>
                      <a:lnTo>
                        <a:pt x="54" y="6"/>
                      </a:lnTo>
                      <a:lnTo>
                        <a:pt x="48" y="6"/>
                      </a:lnTo>
                      <a:lnTo>
                        <a:pt x="42" y="6"/>
                      </a:lnTo>
                      <a:lnTo>
                        <a:pt x="42" y="12"/>
                      </a:lnTo>
                      <a:lnTo>
                        <a:pt x="36" y="12"/>
                      </a:lnTo>
                      <a:lnTo>
                        <a:pt x="30" y="12"/>
                      </a:lnTo>
                      <a:lnTo>
                        <a:pt x="30" y="18"/>
                      </a:lnTo>
                      <a:lnTo>
                        <a:pt x="24" y="18"/>
                      </a:lnTo>
                      <a:lnTo>
                        <a:pt x="18" y="18"/>
                      </a:lnTo>
                      <a:lnTo>
                        <a:pt x="18" y="24"/>
                      </a:lnTo>
                      <a:lnTo>
                        <a:pt x="12" y="24"/>
                      </a:lnTo>
                      <a:lnTo>
                        <a:pt x="6" y="30"/>
                      </a:lnTo>
                      <a:lnTo>
                        <a:pt x="0" y="30"/>
                      </a:lnTo>
                      <a:lnTo>
                        <a:pt x="0" y="36"/>
                      </a:lnTo>
                    </a:path>
                  </a:pathLst>
                </a:custGeom>
                <a:noFill/>
                <a:ln w="9525">
                  <a:solidFill>
                    <a:srgbClr val="000000"/>
                  </a:solidFill>
                  <a:round/>
                  <a:headEnd/>
                  <a:tailEnd/>
                </a:ln>
              </p:spPr>
              <p:txBody>
                <a:bodyPr/>
                <a:lstStyle/>
                <a:p>
                  <a:endParaRPr lang="pt-BR"/>
                </a:p>
              </p:txBody>
            </p:sp>
            <p:sp>
              <p:nvSpPr>
                <p:cNvPr id="67685" name="Freeform 59"/>
                <p:cNvSpPr>
                  <a:spLocks/>
                </p:cNvSpPr>
                <p:nvPr/>
              </p:nvSpPr>
              <p:spPr bwMode="auto">
                <a:xfrm>
                  <a:off x="2269" y="2368"/>
                  <a:ext cx="1044" cy="396"/>
                </a:xfrm>
                <a:custGeom>
                  <a:avLst/>
                  <a:gdLst>
                    <a:gd name="T0" fmla="*/ 1032 w 1044"/>
                    <a:gd name="T1" fmla="*/ 12 h 396"/>
                    <a:gd name="T2" fmla="*/ 1014 w 1044"/>
                    <a:gd name="T3" fmla="*/ 6 h 396"/>
                    <a:gd name="T4" fmla="*/ 996 w 1044"/>
                    <a:gd name="T5" fmla="*/ 6 h 396"/>
                    <a:gd name="T6" fmla="*/ 978 w 1044"/>
                    <a:gd name="T7" fmla="*/ 0 h 396"/>
                    <a:gd name="T8" fmla="*/ 960 w 1044"/>
                    <a:gd name="T9" fmla="*/ 0 h 396"/>
                    <a:gd name="T10" fmla="*/ 948 w 1044"/>
                    <a:gd name="T11" fmla="*/ 0 h 396"/>
                    <a:gd name="T12" fmla="*/ 930 w 1044"/>
                    <a:gd name="T13" fmla="*/ 0 h 396"/>
                    <a:gd name="T14" fmla="*/ 912 w 1044"/>
                    <a:gd name="T15" fmla="*/ 0 h 396"/>
                    <a:gd name="T16" fmla="*/ 894 w 1044"/>
                    <a:gd name="T17" fmla="*/ 0 h 396"/>
                    <a:gd name="T18" fmla="*/ 876 w 1044"/>
                    <a:gd name="T19" fmla="*/ 6 h 396"/>
                    <a:gd name="T20" fmla="*/ 864 w 1044"/>
                    <a:gd name="T21" fmla="*/ 6 h 396"/>
                    <a:gd name="T22" fmla="*/ 846 w 1044"/>
                    <a:gd name="T23" fmla="*/ 12 h 396"/>
                    <a:gd name="T24" fmla="*/ 828 w 1044"/>
                    <a:gd name="T25" fmla="*/ 24 h 396"/>
                    <a:gd name="T26" fmla="*/ 810 w 1044"/>
                    <a:gd name="T27" fmla="*/ 30 h 396"/>
                    <a:gd name="T28" fmla="*/ 792 w 1044"/>
                    <a:gd name="T29" fmla="*/ 42 h 396"/>
                    <a:gd name="T30" fmla="*/ 780 w 1044"/>
                    <a:gd name="T31" fmla="*/ 60 h 396"/>
                    <a:gd name="T32" fmla="*/ 762 w 1044"/>
                    <a:gd name="T33" fmla="*/ 72 h 396"/>
                    <a:gd name="T34" fmla="*/ 744 w 1044"/>
                    <a:gd name="T35" fmla="*/ 90 h 396"/>
                    <a:gd name="T36" fmla="*/ 726 w 1044"/>
                    <a:gd name="T37" fmla="*/ 108 h 396"/>
                    <a:gd name="T38" fmla="*/ 714 w 1044"/>
                    <a:gd name="T39" fmla="*/ 132 h 396"/>
                    <a:gd name="T40" fmla="*/ 696 w 1044"/>
                    <a:gd name="T41" fmla="*/ 156 h 396"/>
                    <a:gd name="T42" fmla="*/ 678 w 1044"/>
                    <a:gd name="T43" fmla="*/ 174 h 396"/>
                    <a:gd name="T44" fmla="*/ 660 w 1044"/>
                    <a:gd name="T45" fmla="*/ 198 h 396"/>
                    <a:gd name="T46" fmla="*/ 642 w 1044"/>
                    <a:gd name="T47" fmla="*/ 222 h 396"/>
                    <a:gd name="T48" fmla="*/ 630 w 1044"/>
                    <a:gd name="T49" fmla="*/ 246 h 396"/>
                    <a:gd name="T50" fmla="*/ 612 w 1044"/>
                    <a:gd name="T51" fmla="*/ 270 h 396"/>
                    <a:gd name="T52" fmla="*/ 594 w 1044"/>
                    <a:gd name="T53" fmla="*/ 288 h 396"/>
                    <a:gd name="T54" fmla="*/ 576 w 1044"/>
                    <a:gd name="T55" fmla="*/ 312 h 396"/>
                    <a:gd name="T56" fmla="*/ 558 w 1044"/>
                    <a:gd name="T57" fmla="*/ 330 h 396"/>
                    <a:gd name="T58" fmla="*/ 546 w 1044"/>
                    <a:gd name="T59" fmla="*/ 348 h 396"/>
                    <a:gd name="T60" fmla="*/ 528 w 1044"/>
                    <a:gd name="T61" fmla="*/ 360 h 396"/>
                    <a:gd name="T62" fmla="*/ 510 w 1044"/>
                    <a:gd name="T63" fmla="*/ 372 h 396"/>
                    <a:gd name="T64" fmla="*/ 492 w 1044"/>
                    <a:gd name="T65" fmla="*/ 384 h 396"/>
                    <a:gd name="T66" fmla="*/ 474 w 1044"/>
                    <a:gd name="T67" fmla="*/ 390 h 396"/>
                    <a:gd name="T68" fmla="*/ 462 w 1044"/>
                    <a:gd name="T69" fmla="*/ 396 h 396"/>
                    <a:gd name="T70" fmla="*/ 444 w 1044"/>
                    <a:gd name="T71" fmla="*/ 396 h 396"/>
                    <a:gd name="T72" fmla="*/ 426 w 1044"/>
                    <a:gd name="T73" fmla="*/ 390 h 396"/>
                    <a:gd name="T74" fmla="*/ 408 w 1044"/>
                    <a:gd name="T75" fmla="*/ 384 h 396"/>
                    <a:gd name="T76" fmla="*/ 396 w 1044"/>
                    <a:gd name="T77" fmla="*/ 372 h 396"/>
                    <a:gd name="T78" fmla="*/ 378 w 1044"/>
                    <a:gd name="T79" fmla="*/ 360 h 396"/>
                    <a:gd name="T80" fmla="*/ 360 w 1044"/>
                    <a:gd name="T81" fmla="*/ 348 h 396"/>
                    <a:gd name="T82" fmla="*/ 342 w 1044"/>
                    <a:gd name="T83" fmla="*/ 330 h 396"/>
                    <a:gd name="T84" fmla="*/ 324 w 1044"/>
                    <a:gd name="T85" fmla="*/ 312 h 396"/>
                    <a:gd name="T86" fmla="*/ 312 w 1044"/>
                    <a:gd name="T87" fmla="*/ 294 h 396"/>
                    <a:gd name="T88" fmla="*/ 294 w 1044"/>
                    <a:gd name="T89" fmla="*/ 282 h 396"/>
                    <a:gd name="T90" fmla="*/ 276 w 1044"/>
                    <a:gd name="T91" fmla="*/ 264 h 396"/>
                    <a:gd name="T92" fmla="*/ 258 w 1044"/>
                    <a:gd name="T93" fmla="*/ 246 h 396"/>
                    <a:gd name="T94" fmla="*/ 240 w 1044"/>
                    <a:gd name="T95" fmla="*/ 234 h 396"/>
                    <a:gd name="T96" fmla="*/ 228 w 1044"/>
                    <a:gd name="T97" fmla="*/ 222 h 396"/>
                    <a:gd name="T98" fmla="*/ 210 w 1044"/>
                    <a:gd name="T99" fmla="*/ 210 h 396"/>
                    <a:gd name="T100" fmla="*/ 192 w 1044"/>
                    <a:gd name="T101" fmla="*/ 204 h 396"/>
                    <a:gd name="T102" fmla="*/ 174 w 1044"/>
                    <a:gd name="T103" fmla="*/ 198 h 396"/>
                    <a:gd name="T104" fmla="*/ 156 w 1044"/>
                    <a:gd name="T105" fmla="*/ 198 h 396"/>
                    <a:gd name="T106" fmla="*/ 144 w 1044"/>
                    <a:gd name="T107" fmla="*/ 204 h 396"/>
                    <a:gd name="T108" fmla="*/ 126 w 1044"/>
                    <a:gd name="T109" fmla="*/ 204 h 396"/>
                    <a:gd name="T110" fmla="*/ 108 w 1044"/>
                    <a:gd name="T111" fmla="*/ 216 h 396"/>
                    <a:gd name="T112" fmla="*/ 90 w 1044"/>
                    <a:gd name="T113" fmla="*/ 228 h 396"/>
                    <a:gd name="T114" fmla="*/ 78 w 1044"/>
                    <a:gd name="T115" fmla="*/ 240 h 396"/>
                    <a:gd name="T116" fmla="*/ 60 w 1044"/>
                    <a:gd name="T117" fmla="*/ 258 h 396"/>
                    <a:gd name="T118" fmla="*/ 42 w 1044"/>
                    <a:gd name="T119" fmla="*/ 282 h 396"/>
                    <a:gd name="T120" fmla="*/ 24 w 1044"/>
                    <a:gd name="T121" fmla="*/ 306 h 396"/>
                    <a:gd name="T122" fmla="*/ 6 w 1044"/>
                    <a:gd name="T123" fmla="*/ 336 h 39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396"/>
                    <a:gd name="T188" fmla="*/ 1044 w 1044"/>
                    <a:gd name="T189" fmla="*/ 396 h 39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396">
                      <a:moveTo>
                        <a:pt x="1044" y="12"/>
                      </a:moveTo>
                      <a:lnTo>
                        <a:pt x="1044" y="12"/>
                      </a:lnTo>
                      <a:lnTo>
                        <a:pt x="1038" y="12"/>
                      </a:lnTo>
                      <a:lnTo>
                        <a:pt x="1032" y="12"/>
                      </a:lnTo>
                      <a:lnTo>
                        <a:pt x="1026" y="6"/>
                      </a:lnTo>
                      <a:lnTo>
                        <a:pt x="1020" y="6"/>
                      </a:lnTo>
                      <a:lnTo>
                        <a:pt x="1014" y="6"/>
                      </a:lnTo>
                      <a:lnTo>
                        <a:pt x="1008" y="6"/>
                      </a:lnTo>
                      <a:lnTo>
                        <a:pt x="1002" y="6"/>
                      </a:lnTo>
                      <a:lnTo>
                        <a:pt x="996" y="6"/>
                      </a:lnTo>
                      <a:lnTo>
                        <a:pt x="990" y="6"/>
                      </a:lnTo>
                      <a:lnTo>
                        <a:pt x="990" y="0"/>
                      </a:lnTo>
                      <a:lnTo>
                        <a:pt x="984" y="0"/>
                      </a:lnTo>
                      <a:lnTo>
                        <a:pt x="978" y="0"/>
                      </a:lnTo>
                      <a:lnTo>
                        <a:pt x="972" y="0"/>
                      </a:lnTo>
                      <a:lnTo>
                        <a:pt x="966" y="0"/>
                      </a:lnTo>
                      <a:lnTo>
                        <a:pt x="960" y="0"/>
                      </a:lnTo>
                      <a:lnTo>
                        <a:pt x="954" y="0"/>
                      </a:lnTo>
                      <a:lnTo>
                        <a:pt x="948" y="0"/>
                      </a:lnTo>
                      <a:lnTo>
                        <a:pt x="942" y="0"/>
                      </a:lnTo>
                      <a:lnTo>
                        <a:pt x="936" y="0"/>
                      </a:lnTo>
                      <a:lnTo>
                        <a:pt x="930" y="0"/>
                      </a:lnTo>
                      <a:lnTo>
                        <a:pt x="924" y="0"/>
                      </a:lnTo>
                      <a:lnTo>
                        <a:pt x="918" y="0"/>
                      </a:lnTo>
                      <a:lnTo>
                        <a:pt x="912" y="0"/>
                      </a:lnTo>
                      <a:lnTo>
                        <a:pt x="906" y="0"/>
                      </a:lnTo>
                      <a:lnTo>
                        <a:pt x="900" y="0"/>
                      </a:lnTo>
                      <a:lnTo>
                        <a:pt x="894" y="0"/>
                      </a:lnTo>
                      <a:lnTo>
                        <a:pt x="888" y="0"/>
                      </a:lnTo>
                      <a:lnTo>
                        <a:pt x="882" y="0"/>
                      </a:lnTo>
                      <a:lnTo>
                        <a:pt x="882" y="6"/>
                      </a:lnTo>
                      <a:lnTo>
                        <a:pt x="876" y="6"/>
                      </a:lnTo>
                      <a:lnTo>
                        <a:pt x="870" y="6"/>
                      </a:lnTo>
                      <a:lnTo>
                        <a:pt x="864" y="6"/>
                      </a:lnTo>
                      <a:lnTo>
                        <a:pt x="858" y="12"/>
                      </a:lnTo>
                      <a:lnTo>
                        <a:pt x="852" y="12"/>
                      </a:lnTo>
                      <a:lnTo>
                        <a:pt x="846" y="12"/>
                      </a:lnTo>
                      <a:lnTo>
                        <a:pt x="840" y="18"/>
                      </a:lnTo>
                      <a:lnTo>
                        <a:pt x="834" y="18"/>
                      </a:lnTo>
                      <a:lnTo>
                        <a:pt x="828" y="24"/>
                      </a:lnTo>
                      <a:lnTo>
                        <a:pt x="822" y="24"/>
                      </a:lnTo>
                      <a:lnTo>
                        <a:pt x="816" y="30"/>
                      </a:lnTo>
                      <a:lnTo>
                        <a:pt x="810" y="30"/>
                      </a:lnTo>
                      <a:lnTo>
                        <a:pt x="810" y="36"/>
                      </a:lnTo>
                      <a:lnTo>
                        <a:pt x="804" y="36"/>
                      </a:lnTo>
                      <a:lnTo>
                        <a:pt x="804" y="42"/>
                      </a:lnTo>
                      <a:lnTo>
                        <a:pt x="798" y="42"/>
                      </a:lnTo>
                      <a:lnTo>
                        <a:pt x="792" y="42"/>
                      </a:lnTo>
                      <a:lnTo>
                        <a:pt x="792" y="48"/>
                      </a:lnTo>
                      <a:lnTo>
                        <a:pt x="786" y="48"/>
                      </a:lnTo>
                      <a:lnTo>
                        <a:pt x="786" y="54"/>
                      </a:lnTo>
                      <a:lnTo>
                        <a:pt x="780" y="54"/>
                      </a:lnTo>
                      <a:lnTo>
                        <a:pt x="780" y="60"/>
                      </a:lnTo>
                      <a:lnTo>
                        <a:pt x="774" y="60"/>
                      </a:lnTo>
                      <a:lnTo>
                        <a:pt x="774" y="66"/>
                      </a:lnTo>
                      <a:lnTo>
                        <a:pt x="768" y="66"/>
                      </a:lnTo>
                      <a:lnTo>
                        <a:pt x="768" y="72"/>
                      </a:lnTo>
                      <a:lnTo>
                        <a:pt x="762" y="72"/>
                      </a:lnTo>
                      <a:lnTo>
                        <a:pt x="762" y="78"/>
                      </a:lnTo>
                      <a:lnTo>
                        <a:pt x="756" y="78"/>
                      </a:lnTo>
                      <a:lnTo>
                        <a:pt x="756" y="84"/>
                      </a:lnTo>
                      <a:lnTo>
                        <a:pt x="750" y="84"/>
                      </a:lnTo>
                      <a:lnTo>
                        <a:pt x="744" y="90"/>
                      </a:lnTo>
                      <a:lnTo>
                        <a:pt x="744" y="96"/>
                      </a:lnTo>
                      <a:lnTo>
                        <a:pt x="738" y="96"/>
                      </a:lnTo>
                      <a:lnTo>
                        <a:pt x="738" y="102"/>
                      </a:lnTo>
                      <a:lnTo>
                        <a:pt x="732" y="102"/>
                      </a:lnTo>
                      <a:lnTo>
                        <a:pt x="732" y="108"/>
                      </a:lnTo>
                      <a:lnTo>
                        <a:pt x="726" y="108"/>
                      </a:lnTo>
                      <a:lnTo>
                        <a:pt x="726" y="114"/>
                      </a:lnTo>
                      <a:lnTo>
                        <a:pt x="720" y="120"/>
                      </a:lnTo>
                      <a:lnTo>
                        <a:pt x="720" y="126"/>
                      </a:lnTo>
                      <a:lnTo>
                        <a:pt x="714" y="126"/>
                      </a:lnTo>
                      <a:lnTo>
                        <a:pt x="714" y="132"/>
                      </a:lnTo>
                      <a:lnTo>
                        <a:pt x="708" y="132"/>
                      </a:lnTo>
                      <a:lnTo>
                        <a:pt x="708" y="138"/>
                      </a:lnTo>
                      <a:lnTo>
                        <a:pt x="702" y="138"/>
                      </a:lnTo>
                      <a:lnTo>
                        <a:pt x="702" y="144"/>
                      </a:lnTo>
                      <a:lnTo>
                        <a:pt x="696" y="150"/>
                      </a:lnTo>
                      <a:lnTo>
                        <a:pt x="696" y="156"/>
                      </a:lnTo>
                      <a:lnTo>
                        <a:pt x="690" y="156"/>
                      </a:lnTo>
                      <a:lnTo>
                        <a:pt x="690" y="162"/>
                      </a:lnTo>
                      <a:lnTo>
                        <a:pt x="684" y="168"/>
                      </a:lnTo>
                      <a:lnTo>
                        <a:pt x="678" y="174"/>
                      </a:lnTo>
                      <a:lnTo>
                        <a:pt x="678" y="180"/>
                      </a:lnTo>
                      <a:lnTo>
                        <a:pt x="672" y="180"/>
                      </a:lnTo>
                      <a:lnTo>
                        <a:pt x="672" y="186"/>
                      </a:lnTo>
                      <a:lnTo>
                        <a:pt x="666" y="192"/>
                      </a:lnTo>
                      <a:lnTo>
                        <a:pt x="666" y="198"/>
                      </a:lnTo>
                      <a:lnTo>
                        <a:pt x="660" y="198"/>
                      </a:lnTo>
                      <a:lnTo>
                        <a:pt x="660" y="204"/>
                      </a:lnTo>
                      <a:lnTo>
                        <a:pt x="654" y="204"/>
                      </a:lnTo>
                      <a:lnTo>
                        <a:pt x="654" y="210"/>
                      </a:lnTo>
                      <a:lnTo>
                        <a:pt x="648" y="216"/>
                      </a:lnTo>
                      <a:lnTo>
                        <a:pt x="648" y="222"/>
                      </a:lnTo>
                      <a:lnTo>
                        <a:pt x="642" y="222"/>
                      </a:lnTo>
                      <a:lnTo>
                        <a:pt x="642" y="228"/>
                      </a:lnTo>
                      <a:lnTo>
                        <a:pt x="636" y="234"/>
                      </a:lnTo>
                      <a:lnTo>
                        <a:pt x="636" y="240"/>
                      </a:lnTo>
                      <a:lnTo>
                        <a:pt x="630" y="240"/>
                      </a:lnTo>
                      <a:lnTo>
                        <a:pt x="630" y="246"/>
                      </a:lnTo>
                      <a:lnTo>
                        <a:pt x="624" y="246"/>
                      </a:lnTo>
                      <a:lnTo>
                        <a:pt x="624" y="252"/>
                      </a:lnTo>
                      <a:lnTo>
                        <a:pt x="618" y="258"/>
                      </a:lnTo>
                      <a:lnTo>
                        <a:pt x="612" y="264"/>
                      </a:lnTo>
                      <a:lnTo>
                        <a:pt x="612" y="270"/>
                      </a:lnTo>
                      <a:lnTo>
                        <a:pt x="606" y="270"/>
                      </a:lnTo>
                      <a:lnTo>
                        <a:pt x="606" y="276"/>
                      </a:lnTo>
                      <a:lnTo>
                        <a:pt x="600" y="276"/>
                      </a:lnTo>
                      <a:lnTo>
                        <a:pt x="600" y="282"/>
                      </a:lnTo>
                      <a:lnTo>
                        <a:pt x="594" y="288"/>
                      </a:lnTo>
                      <a:lnTo>
                        <a:pt x="594" y="294"/>
                      </a:lnTo>
                      <a:lnTo>
                        <a:pt x="588" y="294"/>
                      </a:lnTo>
                      <a:lnTo>
                        <a:pt x="588" y="300"/>
                      </a:lnTo>
                      <a:lnTo>
                        <a:pt x="582" y="300"/>
                      </a:lnTo>
                      <a:lnTo>
                        <a:pt x="582" y="306"/>
                      </a:lnTo>
                      <a:lnTo>
                        <a:pt x="576" y="312"/>
                      </a:lnTo>
                      <a:lnTo>
                        <a:pt x="570" y="318"/>
                      </a:lnTo>
                      <a:lnTo>
                        <a:pt x="564" y="324"/>
                      </a:lnTo>
                      <a:lnTo>
                        <a:pt x="558" y="330"/>
                      </a:lnTo>
                      <a:lnTo>
                        <a:pt x="558" y="336"/>
                      </a:lnTo>
                      <a:lnTo>
                        <a:pt x="552" y="336"/>
                      </a:lnTo>
                      <a:lnTo>
                        <a:pt x="552" y="342"/>
                      </a:lnTo>
                      <a:lnTo>
                        <a:pt x="546" y="342"/>
                      </a:lnTo>
                      <a:lnTo>
                        <a:pt x="546" y="348"/>
                      </a:lnTo>
                      <a:lnTo>
                        <a:pt x="540" y="348"/>
                      </a:lnTo>
                      <a:lnTo>
                        <a:pt x="540" y="354"/>
                      </a:lnTo>
                      <a:lnTo>
                        <a:pt x="534" y="354"/>
                      </a:lnTo>
                      <a:lnTo>
                        <a:pt x="534" y="360"/>
                      </a:lnTo>
                      <a:lnTo>
                        <a:pt x="528" y="360"/>
                      </a:lnTo>
                      <a:lnTo>
                        <a:pt x="528" y="366"/>
                      </a:lnTo>
                      <a:lnTo>
                        <a:pt x="522" y="366"/>
                      </a:lnTo>
                      <a:lnTo>
                        <a:pt x="516" y="366"/>
                      </a:lnTo>
                      <a:lnTo>
                        <a:pt x="516" y="372"/>
                      </a:lnTo>
                      <a:lnTo>
                        <a:pt x="510" y="372"/>
                      </a:lnTo>
                      <a:lnTo>
                        <a:pt x="510" y="378"/>
                      </a:lnTo>
                      <a:lnTo>
                        <a:pt x="504" y="378"/>
                      </a:lnTo>
                      <a:lnTo>
                        <a:pt x="498" y="378"/>
                      </a:lnTo>
                      <a:lnTo>
                        <a:pt x="498" y="384"/>
                      </a:lnTo>
                      <a:lnTo>
                        <a:pt x="492" y="384"/>
                      </a:lnTo>
                      <a:lnTo>
                        <a:pt x="486" y="390"/>
                      </a:lnTo>
                      <a:lnTo>
                        <a:pt x="480" y="390"/>
                      </a:lnTo>
                      <a:lnTo>
                        <a:pt x="474" y="390"/>
                      </a:lnTo>
                      <a:lnTo>
                        <a:pt x="468" y="396"/>
                      </a:lnTo>
                      <a:lnTo>
                        <a:pt x="462" y="396"/>
                      </a:lnTo>
                      <a:lnTo>
                        <a:pt x="456" y="396"/>
                      </a:lnTo>
                      <a:lnTo>
                        <a:pt x="450" y="396"/>
                      </a:lnTo>
                      <a:lnTo>
                        <a:pt x="444" y="396"/>
                      </a:lnTo>
                      <a:lnTo>
                        <a:pt x="438" y="396"/>
                      </a:lnTo>
                      <a:lnTo>
                        <a:pt x="432" y="396"/>
                      </a:lnTo>
                      <a:lnTo>
                        <a:pt x="426" y="390"/>
                      </a:lnTo>
                      <a:lnTo>
                        <a:pt x="420" y="390"/>
                      </a:lnTo>
                      <a:lnTo>
                        <a:pt x="414" y="390"/>
                      </a:lnTo>
                      <a:lnTo>
                        <a:pt x="414" y="384"/>
                      </a:lnTo>
                      <a:lnTo>
                        <a:pt x="408" y="384"/>
                      </a:lnTo>
                      <a:lnTo>
                        <a:pt x="402" y="384"/>
                      </a:lnTo>
                      <a:lnTo>
                        <a:pt x="402" y="378"/>
                      </a:lnTo>
                      <a:lnTo>
                        <a:pt x="396" y="378"/>
                      </a:lnTo>
                      <a:lnTo>
                        <a:pt x="396" y="372"/>
                      </a:lnTo>
                      <a:lnTo>
                        <a:pt x="390" y="372"/>
                      </a:lnTo>
                      <a:lnTo>
                        <a:pt x="384" y="372"/>
                      </a:lnTo>
                      <a:lnTo>
                        <a:pt x="384" y="366"/>
                      </a:lnTo>
                      <a:lnTo>
                        <a:pt x="378" y="366"/>
                      </a:lnTo>
                      <a:lnTo>
                        <a:pt x="378" y="360"/>
                      </a:lnTo>
                      <a:lnTo>
                        <a:pt x="372" y="360"/>
                      </a:lnTo>
                      <a:lnTo>
                        <a:pt x="372" y="354"/>
                      </a:lnTo>
                      <a:lnTo>
                        <a:pt x="366" y="354"/>
                      </a:lnTo>
                      <a:lnTo>
                        <a:pt x="360" y="348"/>
                      </a:lnTo>
                      <a:lnTo>
                        <a:pt x="354" y="342"/>
                      </a:lnTo>
                      <a:lnTo>
                        <a:pt x="348" y="336"/>
                      </a:lnTo>
                      <a:lnTo>
                        <a:pt x="342" y="330"/>
                      </a:lnTo>
                      <a:lnTo>
                        <a:pt x="336" y="330"/>
                      </a:lnTo>
                      <a:lnTo>
                        <a:pt x="336" y="324"/>
                      </a:lnTo>
                      <a:lnTo>
                        <a:pt x="330" y="318"/>
                      </a:lnTo>
                      <a:lnTo>
                        <a:pt x="324" y="312"/>
                      </a:lnTo>
                      <a:lnTo>
                        <a:pt x="318" y="306"/>
                      </a:lnTo>
                      <a:lnTo>
                        <a:pt x="312" y="300"/>
                      </a:lnTo>
                      <a:lnTo>
                        <a:pt x="312" y="294"/>
                      </a:lnTo>
                      <a:lnTo>
                        <a:pt x="306" y="294"/>
                      </a:lnTo>
                      <a:lnTo>
                        <a:pt x="306" y="288"/>
                      </a:lnTo>
                      <a:lnTo>
                        <a:pt x="300" y="288"/>
                      </a:lnTo>
                      <a:lnTo>
                        <a:pt x="294" y="282"/>
                      </a:lnTo>
                      <a:lnTo>
                        <a:pt x="288" y="276"/>
                      </a:lnTo>
                      <a:lnTo>
                        <a:pt x="282" y="270"/>
                      </a:lnTo>
                      <a:lnTo>
                        <a:pt x="282" y="264"/>
                      </a:lnTo>
                      <a:lnTo>
                        <a:pt x="276" y="264"/>
                      </a:lnTo>
                      <a:lnTo>
                        <a:pt x="276" y="258"/>
                      </a:lnTo>
                      <a:lnTo>
                        <a:pt x="270" y="258"/>
                      </a:lnTo>
                      <a:lnTo>
                        <a:pt x="270" y="252"/>
                      </a:lnTo>
                      <a:lnTo>
                        <a:pt x="264" y="252"/>
                      </a:lnTo>
                      <a:lnTo>
                        <a:pt x="258" y="246"/>
                      </a:lnTo>
                      <a:lnTo>
                        <a:pt x="252" y="240"/>
                      </a:lnTo>
                      <a:lnTo>
                        <a:pt x="246" y="240"/>
                      </a:lnTo>
                      <a:lnTo>
                        <a:pt x="246" y="234"/>
                      </a:lnTo>
                      <a:lnTo>
                        <a:pt x="240" y="234"/>
                      </a:lnTo>
                      <a:lnTo>
                        <a:pt x="240" y="228"/>
                      </a:lnTo>
                      <a:lnTo>
                        <a:pt x="234" y="228"/>
                      </a:lnTo>
                      <a:lnTo>
                        <a:pt x="228" y="222"/>
                      </a:lnTo>
                      <a:lnTo>
                        <a:pt x="222" y="222"/>
                      </a:lnTo>
                      <a:lnTo>
                        <a:pt x="222" y="216"/>
                      </a:lnTo>
                      <a:lnTo>
                        <a:pt x="216" y="216"/>
                      </a:lnTo>
                      <a:lnTo>
                        <a:pt x="210" y="210"/>
                      </a:lnTo>
                      <a:lnTo>
                        <a:pt x="204" y="210"/>
                      </a:lnTo>
                      <a:lnTo>
                        <a:pt x="198" y="210"/>
                      </a:lnTo>
                      <a:lnTo>
                        <a:pt x="198" y="204"/>
                      </a:lnTo>
                      <a:lnTo>
                        <a:pt x="192" y="204"/>
                      </a:lnTo>
                      <a:lnTo>
                        <a:pt x="186" y="204"/>
                      </a:lnTo>
                      <a:lnTo>
                        <a:pt x="180" y="204"/>
                      </a:lnTo>
                      <a:lnTo>
                        <a:pt x="174" y="198"/>
                      </a:lnTo>
                      <a:lnTo>
                        <a:pt x="168" y="198"/>
                      </a:lnTo>
                      <a:lnTo>
                        <a:pt x="162" y="198"/>
                      </a:lnTo>
                      <a:lnTo>
                        <a:pt x="156" y="198"/>
                      </a:lnTo>
                      <a:lnTo>
                        <a:pt x="150" y="198"/>
                      </a:lnTo>
                      <a:lnTo>
                        <a:pt x="144" y="198"/>
                      </a:lnTo>
                      <a:lnTo>
                        <a:pt x="144" y="204"/>
                      </a:lnTo>
                      <a:lnTo>
                        <a:pt x="138" y="204"/>
                      </a:lnTo>
                      <a:lnTo>
                        <a:pt x="132" y="204"/>
                      </a:lnTo>
                      <a:lnTo>
                        <a:pt x="126" y="204"/>
                      </a:lnTo>
                      <a:lnTo>
                        <a:pt x="126" y="210"/>
                      </a:lnTo>
                      <a:lnTo>
                        <a:pt x="120" y="210"/>
                      </a:lnTo>
                      <a:lnTo>
                        <a:pt x="114" y="210"/>
                      </a:lnTo>
                      <a:lnTo>
                        <a:pt x="108" y="216"/>
                      </a:lnTo>
                      <a:lnTo>
                        <a:pt x="102" y="216"/>
                      </a:lnTo>
                      <a:lnTo>
                        <a:pt x="102" y="222"/>
                      </a:lnTo>
                      <a:lnTo>
                        <a:pt x="96" y="222"/>
                      </a:lnTo>
                      <a:lnTo>
                        <a:pt x="90" y="228"/>
                      </a:lnTo>
                      <a:lnTo>
                        <a:pt x="84" y="234"/>
                      </a:lnTo>
                      <a:lnTo>
                        <a:pt x="78" y="234"/>
                      </a:lnTo>
                      <a:lnTo>
                        <a:pt x="78" y="240"/>
                      </a:lnTo>
                      <a:lnTo>
                        <a:pt x="72" y="240"/>
                      </a:lnTo>
                      <a:lnTo>
                        <a:pt x="72" y="246"/>
                      </a:lnTo>
                      <a:lnTo>
                        <a:pt x="66" y="246"/>
                      </a:lnTo>
                      <a:lnTo>
                        <a:pt x="66" y="252"/>
                      </a:lnTo>
                      <a:lnTo>
                        <a:pt x="60" y="252"/>
                      </a:lnTo>
                      <a:lnTo>
                        <a:pt x="60" y="258"/>
                      </a:lnTo>
                      <a:lnTo>
                        <a:pt x="54" y="264"/>
                      </a:lnTo>
                      <a:lnTo>
                        <a:pt x="48" y="270"/>
                      </a:lnTo>
                      <a:lnTo>
                        <a:pt x="48" y="276"/>
                      </a:lnTo>
                      <a:lnTo>
                        <a:pt x="42" y="276"/>
                      </a:lnTo>
                      <a:lnTo>
                        <a:pt x="42" y="282"/>
                      </a:lnTo>
                      <a:lnTo>
                        <a:pt x="36" y="288"/>
                      </a:lnTo>
                      <a:lnTo>
                        <a:pt x="36" y="294"/>
                      </a:lnTo>
                      <a:lnTo>
                        <a:pt x="30" y="294"/>
                      </a:lnTo>
                      <a:lnTo>
                        <a:pt x="30" y="300"/>
                      </a:lnTo>
                      <a:lnTo>
                        <a:pt x="30" y="306"/>
                      </a:lnTo>
                      <a:lnTo>
                        <a:pt x="24" y="306"/>
                      </a:lnTo>
                      <a:lnTo>
                        <a:pt x="24" y="312"/>
                      </a:lnTo>
                      <a:lnTo>
                        <a:pt x="18" y="312"/>
                      </a:lnTo>
                      <a:lnTo>
                        <a:pt x="18" y="318"/>
                      </a:lnTo>
                      <a:lnTo>
                        <a:pt x="12" y="324"/>
                      </a:lnTo>
                      <a:lnTo>
                        <a:pt x="12" y="330"/>
                      </a:lnTo>
                      <a:lnTo>
                        <a:pt x="6" y="336"/>
                      </a:lnTo>
                      <a:lnTo>
                        <a:pt x="6" y="342"/>
                      </a:lnTo>
                      <a:lnTo>
                        <a:pt x="0" y="348"/>
                      </a:lnTo>
                    </a:path>
                  </a:pathLst>
                </a:custGeom>
                <a:noFill/>
                <a:ln w="9525">
                  <a:solidFill>
                    <a:srgbClr val="000000"/>
                  </a:solidFill>
                  <a:round/>
                  <a:headEnd/>
                  <a:tailEnd/>
                </a:ln>
              </p:spPr>
              <p:txBody>
                <a:bodyPr/>
                <a:lstStyle/>
                <a:p>
                  <a:endParaRPr lang="pt-BR"/>
                </a:p>
              </p:txBody>
            </p:sp>
            <p:sp>
              <p:nvSpPr>
                <p:cNvPr id="67686" name="Freeform 60"/>
                <p:cNvSpPr>
                  <a:spLocks/>
                </p:cNvSpPr>
                <p:nvPr/>
              </p:nvSpPr>
              <p:spPr bwMode="auto">
                <a:xfrm>
                  <a:off x="2269" y="1942"/>
                  <a:ext cx="1044" cy="774"/>
                </a:xfrm>
                <a:custGeom>
                  <a:avLst/>
                  <a:gdLst>
                    <a:gd name="T0" fmla="*/ 12 w 1044"/>
                    <a:gd name="T1" fmla="*/ 744 h 774"/>
                    <a:gd name="T2" fmla="*/ 30 w 1044"/>
                    <a:gd name="T3" fmla="*/ 720 h 774"/>
                    <a:gd name="T4" fmla="*/ 48 w 1044"/>
                    <a:gd name="T5" fmla="*/ 696 h 774"/>
                    <a:gd name="T6" fmla="*/ 66 w 1044"/>
                    <a:gd name="T7" fmla="*/ 678 h 774"/>
                    <a:gd name="T8" fmla="*/ 84 w 1044"/>
                    <a:gd name="T9" fmla="*/ 660 h 774"/>
                    <a:gd name="T10" fmla="*/ 96 w 1044"/>
                    <a:gd name="T11" fmla="*/ 648 h 774"/>
                    <a:gd name="T12" fmla="*/ 114 w 1044"/>
                    <a:gd name="T13" fmla="*/ 636 h 774"/>
                    <a:gd name="T14" fmla="*/ 132 w 1044"/>
                    <a:gd name="T15" fmla="*/ 630 h 774"/>
                    <a:gd name="T16" fmla="*/ 150 w 1044"/>
                    <a:gd name="T17" fmla="*/ 624 h 774"/>
                    <a:gd name="T18" fmla="*/ 168 w 1044"/>
                    <a:gd name="T19" fmla="*/ 624 h 774"/>
                    <a:gd name="T20" fmla="*/ 180 w 1044"/>
                    <a:gd name="T21" fmla="*/ 630 h 774"/>
                    <a:gd name="T22" fmla="*/ 198 w 1044"/>
                    <a:gd name="T23" fmla="*/ 636 h 774"/>
                    <a:gd name="T24" fmla="*/ 216 w 1044"/>
                    <a:gd name="T25" fmla="*/ 642 h 774"/>
                    <a:gd name="T26" fmla="*/ 234 w 1044"/>
                    <a:gd name="T27" fmla="*/ 654 h 774"/>
                    <a:gd name="T28" fmla="*/ 246 w 1044"/>
                    <a:gd name="T29" fmla="*/ 648 h 774"/>
                    <a:gd name="T30" fmla="*/ 264 w 1044"/>
                    <a:gd name="T31" fmla="*/ 648 h 774"/>
                    <a:gd name="T32" fmla="*/ 282 w 1044"/>
                    <a:gd name="T33" fmla="*/ 642 h 774"/>
                    <a:gd name="T34" fmla="*/ 300 w 1044"/>
                    <a:gd name="T35" fmla="*/ 636 h 774"/>
                    <a:gd name="T36" fmla="*/ 318 w 1044"/>
                    <a:gd name="T37" fmla="*/ 630 h 774"/>
                    <a:gd name="T38" fmla="*/ 330 w 1044"/>
                    <a:gd name="T39" fmla="*/ 624 h 774"/>
                    <a:gd name="T40" fmla="*/ 348 w 1044"/>
                    <a:gd name="T41" fmla="*/ 618 h 774"/>
                    <a:gd name="T42" fmla="*/ 366 w 1044"/>
                    <a:gd name="T43" fmla="*/ 606 h 774"/>
                    <a:gd name="T44" fmla="*/ 384 w 1044"/>
                    <a:gd name="T45" fmla="*/ 600 h 774"/>
                    <a:gd name="T46" fmla="*/ 402 w 1044"/>
                    <a:gd name="T47" fmla="*/ 588 h 774"/>
                    <a:gd name="T48" fmla="*/ 414 w 1044"/>
                    <a:gd name="T49" fmla="*/ 576 h 774"/>
                    <a:gd name="T50" fmla="*/ 432 w 1044"/>
                    <a:gd name="T51" fmla="*/ 564 h 774"/>
                    <a:gd name="T52" fmla="*/ 450 w 1044"/>
                    <a:gd name="T53" fmla="*/ 552 h 774"/>
                    <a:gd name="T54" fmla="*/ 468 w 1044"/>
                    <a:gd name="T55" fmla="*/ 534 h 774"/>
                    <a:gd name="T56" fmla="*/ 486 w 1044"/>
                    <a:gd name="T57" fmla="*/ 522 h 774"/>
                    <a:gd name="T58" fmla="*/ 498 w 1044"/>
                    <a:gd name="T59" fmla="*/ 504 h 774"/>
                    <a:gd name="T60" fmla="*/ 516 w 1044"/>
                    <a:gd name="T61" fmla="*/ 492 h 774"/>
                    <a:gd name="T62" fmla="*/ 534 w 1044"/>
                    <a:gd name="T63" fmla="*/ 474 h 774"/>
                    <a:gd name="T64" fmla="*/ 552 w 1044"/>
                    <a:gd name="T65" fmla="*/ 456 h 774"/>
                    <a:gd name="T66" fmla="*/ 564 w 1044"/>
                    <a:gd name="T67" fmla="*/ 438 h 774"/>
                    <a:gd name="T68" fmla="*/ 582 w 1044"/>
                    <a:gd name="T69" fmla="*/ 420 h 774"/>
                    <a:gd name="T70" fmla="*/ 600 w 1044"/>
                    <a:gd name="T71" fmla="*/ 402 h 774"/>
                    <a:gd name="T72" fmla="*/ 618 w 1044"/>
                    <a:gd name="T73" fmla="*/ 390 h 774"/>
                    <a:gd name="T74" fmla="*/ 636 w 1044"/>
                    <a:gd name="T75" fmla="*/ 372 h 774"/>
                    <a:gd name="T76" fmla="*/ 648 w 1044"/>
                    <a:gd name="T77" fmla="*/ 354 h 774"/>
                    <a:gd name="T78" fmla="*/ 666 w 1044"/>
                    <a:gd name="T79" fmla="*/ 336 h 774"/>
                    <a:gd name="T80" fmla="*/ 684 w 1044"/>
                    <a:gd name="T81" fmla="*/ 324 h 774"/>
                    <a:gd name="T82" fmla="*/ 702 w 1044"/>
                    <a:gd name="T83" fmla="*/ 306 h 774"/>
                    <a:gd name="T84" fmla="*/ 720 w 1044"/>
                    <a:gd name="T85" fmla="*/ 294 h 774"/>
                    <a:gd name="T86" fmla="*/ 732 w 1044"/>
                    <a:gd name="T87" fmla="*/ 276 h 774"/>
                    <a:gd name="T88" fmla="*/ 750 w 1044"/>
                    <a:gd name="T89" fmla="*/ 264 h 774"/>
                    <a:gd name="T90" fmla="*/ 768 w 1044"/>
                    <a:gd name="T91" fmla="*/ 252 h 774"/>
                    <a:gd name="T92" fmla="*/ 786 w 1044"/>
                    <a:gd name="T93" fmla="*/ 240 h 774"/>
                    <a:gd name="T94" fmla="*/ 804 w 1044"/>
                    <a:gd name="T95" fmla="*/ 228 h 774"/>
                    <a:gd name="T96" fmla="*/ 816 w 1044"/>
                    <a:gd name="T97" fmla="*/ 210 h 774"/>
                    <a:gd name="T98" fmla="*/ 834 w 1044"/>
                    <a:gd name="T99" fmla="*/ 198 h 774"/>
                    <a:gd name="T100" fmla="*/ 852 w 1044"/>
                    <a:gd name="T101" fmla="*/ 180 h 774"/>
                    <a:gd name="T102" fmla="*/ 870 w 1044"/>
                    <a:gd name="T103" fmla="*/ 168 h 774"/>
                    <a:gd name="T104" fmla="*/ 882 w 1044"/>
                    <a:gd name="T105" fmla="*/ 150 h 774"/>
                    <a:gd name="T106" fmla="*/ 900 w 1044"/>
                    <a:gd name="T107" fmla="*/ 138 h 774"/>
                    <a:gd name="T108" fmla="*/ 918 w 1044"/>
                    <a:gd name="T109" fmla="*/ 120 h 774"/>
                    <a:gd name="T110" fmla="*/ 936 w 1044"/>
                    <a:gd name="T111" fmla="*/ 108 h 774"/>
                    <a:gd name="T112" fmla="*/ 954 w 1044"/>
                    <a:gd name="T113" fmla="*/ 90 h 774"/>
                    <a:gd name="T114" fmla="*/ 966 w 1044"/>
                    <a:gd name="T115" fmla="*/ 72 h 774"/>
                    <a:gd name="T116" fmla="*/ 984 w 1044"/>
                    <a:gd name="T117" fmla="*/ 60 h 774"/>
                    <a:gd name="T118" fmla="*/ 1002 w 1044"/>
                    <a:gd name="T119" fmla="*/ 42 h 774"/>
                    <a:gd name="T120" fmla="*/ 1020 w 1044"/>
                    <a:gd name="T121" fmla="*/ 24 h 774"/>
                    <a:gd name="T122" fmla="*/ 1038 w 1044"/>
                    <a:gd name="T123" fmla="*/ 6 h 7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774"/>
                    <a:gd name="T188" fmla="*/ 1044 w 1044"/>
                    <a:gd name="T189" fmla="*/ 774 h 77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774">
                      <a:moveTo>
                        <a:pt x="0" y="774"/>
                      </a:moveTo>
                      <a:lnTo>
                        <a:pt x="0" y="768"/>
                      </a:lnTo>
                      <a:lnTo>
                        <a:pt x="6" y="762"/>
                      </a:lnTo>
                      <a:lnTo>
                        <a:pt x="6" y="756"/>
                      </a:lnTo>
                      <a:lnTo>
                        <a:pt x="12" y="756"/>
                      </a:lnTo>
                      <a:lnTo>
                        <a:pt x="12" y="750"/>
                      </a:lnTo>
                      <a:lnTo>
                        <a:pt x="12" y="744"/>
                      </a:lnTo>
                      <a:lnTo>
                        <a:pt x="18" y="744"/>
                      </a:lnTo>
                      <a:lnTo>
                        <a:pt x="18" y="738"/>
                      </a:lnTo>
                      <a:lnTo>
                        <a:pt x="24" y="732"/>
                      </a:lnTo>
                      <a:lnTo>
                        <a:pt x="30" y="726"/>
                      </a:lnTo>
                      <a:lnTo>
                        <a:pt x="30" y="720"/>
                      </a:lnTo>
                      <a:lnTo>
                        <a:pt x="36" y="720"/>
                      </a:lnTo>
                      <a:lnTo>
                        <a:pt x="36" y="714"/>
                      </a:lnTo>
                      <a:lnTo>
                        <a:pt x="42" y="708"/>
                      </a:lnTo>
                      <a:lnTo>
                        <a:pt x="42" y="702"/>
                      </a:lnTo>
                      <a:lnTo>
                        <a:pt x="48" y="702"/>
                      </a:lnTo>
                      <a:lnTo>
                        <a:pt x="48" y="696"/>
                      </a:lnTo>
                      <a:lnTo>
                        <a:pt x="54" y="690"/>
                      </a:lnTo>
                      <a:lnTo>
                        <a:pt x="60" y="684"/>
                      </a:lnTo>
                      <a:lnTo>
                        <a:pt x="60" y="678"/>
                      </a:lnTo>
                      <a:lnTo>
                        <a:pt x="66" y="678"/>
                      </a:lnTo>
                      <a:lnTo>
                        <a:pt x="66" y="672"/>
                      </a:lnTo>
                      <a:lnTo>
                        <a:pt x="72" y="672"/>
                      </a:lnTo>
                      <a:lnTo>
                        <a:pt x="72" y="666"/>
                      </a:lnTo>
                      <a:lnTo>
                        <a:pt x="78" y="666"/>
                      </a:lnTo>
                      <a:lnTo>
                        <a:pt x="78" y="660"/>
                      </a:lnTo>
                      <a:lnTo>
                        <a:pt x="84" y="660"/>
                      </a:lnTo>
                      <a:lnTo>
                        <a:pt x="90" y="654"/>
                      </a:lnTo>
                      <a:lnTo>
                        <a:pt x="96" y="648"/>
                      </a:lnTo>
                      <a:lnTo>
                        <a:pt x="102" y="648"/>
                      </a:lnTo>
                      <a:lnTo>
                        <a:pt x="102" y="642"/>
                      </a:lnTo>
                      <a:lnTo>
                        <a:pt x="108" y="642"/>
                      </a:lnTo>
                      <a:lnTo>
                        <a:pt x="114" y="636"/>
                      </a:lnTo>
                      <a:lnTo>
                        <a:pt x="120" y="636"/>
                      </a:lnTo>
                      <a:lnTo>
                        <a:pt x="126" y="636"/>
                      </a:lnTo>
                      <a:lnTo>
                        <a:pt x="126" y="630"/>
                      </a:lnTo>
                      <a:lnTo>
                        <a:pt x="132" y="630"/>
                      </a:lnTo>
                      <a:lnTo>
                        <a:pt x="138" y="630"/>
                      </a:lnTo>
                      <a:lnTo>
                        <a:pt x="144" y="630"/>
                      </a:lnTo>
                      <a:lnTo>
                        <a:pt x="144" y="624"/>
                      </a:lnTo>
                      <a:lnTo>
                        <a:pt x="150" y="624"/>
                      </a:lnTo>
                      <a:lnTo>
                        <a:pt x="156" y="624"/>
                      </a:lnTo>
                      <a:lnTo>
                        <a:pt x="162" y="624"/>
                      </a:lnTo>
                      <a:lnTo>
                        <a:pt x="168" y="624"/>
                      </a:lnTo>
                      <a:lnTo>
                        <a:pt x="174" y="624"/>
                      </a:lnTo>
                      <a:lnTo>
                        <a:pt x="180" y="630"/>
                      </a:lnTo>
                      <a:lnTo>
                        <a:pt x="186" y="630"/>
                      </a:lnTo>
                      <a:lnTo>
                        <a:pt x="192" y="630"/>
                      </a:lnTo>
                      <a:lnTo>
                        <a:pt x="198" y="630"/>
                      </a:lnTo>
                      <a:lnTo>
                        <a:pt x="198" y="636"/>
                      </a:lnTo>
                      <a:lnTo>
                        <a:pt x="204" y="636"/>
                      </a:lnTo>
                      <a:lnTo>
                        <a:pt x="210" y="636"/>
                      </a:lnTo>
                      <a:lnTo>
                        <a:pt x="216" y="642"/>
                      </a:lnTo>
                      <a:lnTo>
                        <a:pt x="222" y="642"/>
                      </a:lnTo>
                      <a:lnTo>
                        <a:pt x="222" y="648"/>
                      </a:lnTo>
                      <a:lnTo>
                        <a:pt x="228" y="648"/>
                      </a:lnTo>
                      <a:lnTo>
                        <a:pt x="234" y="654"/>
                      </a:lnTo>
                      <a:lnTo>
                        <a:pt x="240" y="654"/>
                      </a:lnTo>
                      <a:lnTo>
                        <a:pt x="240" y="648"/>
                      </a:lnTo>
                      <a:lnTo>
                        <a:pt x="246" y="648"/>
                      </a:lnTo>
                      <a:lnTo>
                        <a:pt x="252" y="648"/>
                      </a:lnTo>
                      <a:lnTo>
                        <a:pt x="258" y="648"/>
                      </a:lnTo>
                      <a:lnTo>
                        <a:pt x="264" y="648"/>
                      </a:lnTo>
                      <a:lnTo>
                        <a:pt x="270" y="648"/>
                      </a:lnTo>
                      <a:lnTo>
                        <a:pt x="276" y="648"/>
                      </a:lnTo>
                      <a:lnTo>
                        <a:pt x="276" y="642"/>
                      </a:lnTo>
                      <a:lnTo>
                        <a:pt x="282" y="642"/>
                      </a:lnTo>
                      <a:lnTo>
                        <a:pt x="288" y="642"/>
                      </a:lnTo>
                      <a:lnTo>
                        <a:pt x="294" y="642"/>
                      </a:lnTo>
                      <a:lnTo>
                        <a:pt x="300" y="636"/>
                      </a:lnTo>
                      <a:lnTo>
                        <a:pt x="306" y="636"/>
                      </a:lnTo>
                      <a:lnTo>
                        <a:pt x="312" y="636"/>
                      </a:lnTo>
                      <a:lnTo>
                        <a:pt x="318" y="630"/>
                      </a:lnTo>
                      <a:lnTo>
                        <a:pt x="324" y="630"/>
                      </a:lnTo>
                      <a:lnTo>
                        <a:pt x="330" y="630"/>
                      </a:lnTo>
                      <a:lnTo>
                        <a:pt x="330" y="624"/>
                      </a:lnTo>
                      <a:lnTo>
                        <a:pt x="336" y="624"/>
                      </a:lnTo>
                      <a:lnTo>
                        <a:pt x="342" y="624"/>
                      </a:lnTo>
                      <a:lnTo>
                        <a:pt x="342" y="618"/>
                      </a:lnTo>
                      <a:lnTo>
                        <a:pt x="348" y="618"/>
                      </a:lnTo>
                      <a:lnTo>
                        <a:pt x="354" y="618"/>
                      </a:lnTo>
                      <a:lnTo>
                        <a:pt x="354" y="612"/>
                      </a:lnTo>
                      <a:lnTo>
                        <a:pt x="360" y="612"/>
                      </a:lnTo>
                      <a:lnTo>
                        <a:pt x="366" y="612"/>
                      </a:lnTo>
                      <a:lnTo>
                        <a:pt x="366" y="606"/>
                      </a:lnTo>
                      <a:lnTo>
                        <a:pt x="372" y="606"/>
                      </a:lnTo>
                      <a:lnTo>
                        <a:pt x="378" y="600"/>
                      </a:lnTo>
                      <a:lnTo>
                        <a:pt x="384" y="600"/>
                      </a:lnTo>
                      <a:lnTo>
                        <a:pt x="384" y="594"/>
                      </a:lnTo>
                      <a:lnTo>
                        <a:pt x="390" y="594"/>
                      </a:lnTo>
                      <a:lnTo>
                        <a:pt x="396" y="594"/>
                      </a:lnTo>
                      <a:lnTo>
                        <a:pt x="396" y="588"/>
                      </a:lnTo>
                      <a:lnTo>
                        <a:pt x="402" y="588"/>
                      </a:lnTo>
                      <a:lnTo>
                        <a:pt x="408" y="582"/>
                      </a:lnTo>
                      <a:lnTo>
                        <a:pt x="414" y="582"/>
                      </a:lnTo>
                      <a:lnTo>
                        <a:pt x="414" y="576"/>
                      </a:lnTo>
                      <a:lnTo>
                        <a:pt x="420" y="576"/>
                      </a:lnTo>
                      <a:lnTo>
                        <a:pt x="420" y="570"/>
                      </a:lnTo>
                      <a:lnTo>
                        <a:pt x="426" y="570"/>
                      </a:lnTo>
                      <a:lnTo>
                        <a:pt x="432" y="564"/>
                      </a:lnTo>
                      <a:lnTo>
                        <a:pt x="438" y="564"/>
                      </a:lnTo>
                      <a:lnTo>
                        <a:pt x="438" y="558"/>
                      </a:lnTo>
                      <a:lnTo>
                        <a:pt x="444" y="558"/>
                      </a:lnTo>
                      <a:lnTo>
                        <a:pt x="444" y="552"/>
                      </a:lnTo>
                      <a:lnTo>
                        <a:pt x="450" y="552"/>
                      </a:lnTo>
                      <a:lnTo>
                        <a:pt x="456" y="546"/>
                      </a:lnTo>
                      <a:lnTo>
                        <a:pt x="462" y="540"/>
                      </a:lnTo>
                      <a:lnTo>
                        <a:pt x="468" y="534"/>
                      </a:lnTo>
                      <a:lnTo>
                        <a:pt x="474" y="534"/>
                      </a:lnTo>
                      <a:lnTo>
                        <a:pt x="474" y="528"/>
                      </a:lnTo>
                      <a:lnTo>
                        <a:pt x="480" y="528"/>
                      </a:lnTo>
                      <a:lnTo>
                        <a:pt x="480" y="522"/>
                      </a:lnTo>
                      <a:lnTo>
                        <a:pt x="486" y="522"/>
                      </a:lnTo>
                      <a:lnTo>
                        <a:pt x="486" y="516"/>
                      </a:lnTo>
                      <a:lnTo>
                        <a:pt x="492" y="516"/>
                      </a:lnTo>
                      <a:lnTo>
                        <a:pt x="492" y="510"/>
                      </a:lnTo>
                      <a:lnTo>
                        <a:pt x="498" y="510"/>
                      </a:lnTo>
                      <a:lnTo>
                        <a:pt x="498" y="504"/>
                      </a:lnTo>
                      <a:lnTo>
                        <a:pt x="504" y="504"/>
                      </a:lnTo>
                      <a:lnTo>
                        <a:pt x="504" y="498"/>
                      </a:lnTo>
                      <a:lnTo>
                        <a:pt x="510" y="498"/>
                      </a:lnTo>
                      <a:lnTo>
                        <a:pt x="510" y="492"/>
                      </a:lnTo>
                      <a:lnTo>
                        <a:pt x="516" y="492"/>
                      </a:lnTo>
                      <a:lnTo>
                        <a:pt x="516" y="486"/>
                      </a:lnTo>
                      <a:lnTo>
                        <a:pt x="522" y="486"/>
                      </a:lnTo>
                      <a:lnTo>
                        <a:pt x="528" y="480"/>
                      </a:lnTo>
                      <a:lnTo>
                        <a:pt x="534" y="474"/>
                      </a:lnTo>
                      <a:lnTo>
                        <a:pt x="534" y="468"/>
                      </a:lnTo>
                      <a:lnTo>
                        <a:pt x="540" y="468"/>
                      </a:lnTo>
                      <a:lnTo>
                        <a:pt x="540" y="462"/>
                      </a:lnTo>
                      <a:lnTo>
                        <a:pt x="546" y="462"/>
                      </a:lnTo>
                      <a:lnTo>
                        <a:pt x="546" y="456"/>
                      </a:lnTo>
                      <a:lnTo>
                        <a:pt x="552" y="456"/>
                      </a:lnTo>
                      <a:lnTo>
                        <a:pt x="552" y="450"/>
                      </a:lnTo>
                      <a:lnTo>
                        <a:pt x="558" y="450"/>
                      </a:lnTo>
                      <a:lnTo>
                        <a:pt x="558" y="444"/>
                      </a:lnTo>
                      <a:lnTo>
                        <a:pt x="564" y="444"/>
                      </a:lnTo>
                      <a:lnTo>
                        <a:pt x="564" y="438"/>
                      </a:lnTo>
                      <a:lnTo>
                        <a:pt x="570" y="438"/>
                      </a:lnTo>
                      <a:lnTo>
                        <a:pt x="570" y="432"/>
                      </a:lnTo>
                      <a:lnTo>
                        <a:pt x="576" y="432"/>
                      </a:lnTo>
                      <a:lnTo>
                        <a:pt x="576" y="426"/>
                      </a:lnTo>
                      <a:lnTo>
                        <a:pt x="582" y="426"/>
                      </a:lnTo>
                      <a:lnTo>
                        <a:pt x="582" y="420"/>
                      </a:lnTo>
                      <a:lnTo>
                        <a:pt x="588" y="420"/>
                      </a:lnTo>
                      <a:lnTo>
                        <a:pt x="588" y="414"/>
                      </a:lnTo>
                      <a:lnTo>
                        <a:pt x="594" y="414"/>
                      </a:lnTo>
                      <a:lnTo>
                        <a:pt x="594" y="408"/>
                      </a:lnTo>
                      <a:lnTo>
                        <a:pt x="600" y="408"/>
                      </a:lnTo>
                      <a:lnTo>
                        <a:pt x="600" y="402"/>
                      </a:lnTo>
                      <a:lnTo>
                        <a:pt x="606" y="402"/>
                      </a:lnTo>
                      <a:lnTo>
                        <a:pt x="606" y="396"/>
                      </a:lnTo>
                      <a:lnTo>
                        <a:pt x="612" y="396"/>
                      </a:lnTo>
                      <a:lnTo>
                        <a:pt x="612" y="390"/>
                      </a:lnTo>
                      <a:lnTo>
                        <a:pt x="618" y="390"/>
                      </a:lnTo>
                      <a:lnTo>
                        <a:pt x="618" y="384"/>
                      </a:lnTo>
                      <a:lnTo>
                        <a:pt x="624" y="384"/>
                      </a:lnTo>
                      <a:lnTo>
                        <a:pt x="624" y="378"/>
                      </a:lnTo>
                      <a:lnTo>
                        <a:pt x="630" y="378"/>
                      </a:lnTo>
                      <a:lnTo>
                        <a:pt x="630" y="372"/>
                      </a:lnTo>
                      <a:lnTo>
                        <a:pt x="636" y="372"/>
                      </a:lnTo>
                      <a:lnTo>
                        <a:pt x="636" y="366"/>
                      </a:lnTo>
                      <a:lnTo>
                        <a:pt x="642" y="366"/>
                      </a:lnTo>
                      <a:lnTo>
                        <a:pt x="642" y="360"/>
                      </a:lnTo>
                      <a:lnTo>
                        <a:pt x="648" y="360"/>
                      </a:lnTo>
                      <a:lnTo>
                        <a:pt x="648" y="354"/>
                      </a:lnTo>
                      <a:lnTo>
                        <a:pt x="654" y="354"/>
                      </a:lnTo>
                      <a:lnTo>
                        <a:pt x="654" y="348"/>
                      </a:lnTo>
                      <a:lnTo>
                        <a:pt x="660" y="348"/>
                      </a:lnTo>
                      <a:lnTo>
                        <a:pt x="660" y="342"/>
                      </a:lnTo>
                      <a:lnTo>
                        <a:pt x="666" y="342"/>
                      </a:lnTo>
                      <a:lnTo>
                        <a:pt x="666" y="336"/>
                      </a:lnTo>
                      <a:lnTo>
                        <a:pt x="672" y="336"/>
                      </a:lnTo>
                      <a:lnTo>
                        <a:pt x="672" y="330"/>
                      </a:lnTo>
                      <a:lnTo>
                        <a:pt x="678" y="330"/>
                      </a:lnTo>
                      <a:lnTo>
                        <a:pt x="678" y="324"/>
                      </a:lnTo>
                      <a:lnTo>
                        <a:pt x="684" y="324"/>
                      </a:lnTo>
                      <a:lnTo>
                        <a:pt x="684" y="318"/>
                      </a:lnTo>
                      <a:lnTo>
                        <a:pt x="690" y="318"/>
                      </a:lnTo>
                      <a:lnTo>
                        <a:pt x="690" y="312"/>
                      </a:lnTo>
                      <a:lnTo>
                        <a:pt x="696" y="312"/>
                      </a:lnTo>
                      <a:lnTo>
                        <a:pt x="696" y="306"/>
                      </a:lnTo>
                      <a:lnTo>
                        <a:pt x="702" y="306"/>
                      </a:lnTo>
                      <a:lnTo>
                        <a:pt x="702" y="300"/>
                      </a:lnTo>
                      <a:lnTo>
                        <a:pt x="708" y="300"/>
                      </a:lnTo>
                      <a:lnTo>
                        <a:pt x="714" y="300"/>
                      </a:lnTo>
                      <a:lnTo>
                        <a:pt x="714" y="294"/>
                      </a:lnTo>
                      <a:lnTo>
                        <a:pt x="720" y="294"/>
                      </a:lnTo>
                      <a:lnTo>
                        <a:pt x="720" y="288"/>
                      </a:lnTo>
                      <a:lnTo>
                        <a:pt x="726" y="288"/>
                      </a:lnTo>
                      <a:lnTo>
                        <a:pt x="726" y="282"/>
                      </a:lnTo>
                      <a:lnTo>
                        <a:pt x="732" y="282"/>
                      </a:lnTo>
                      <a:lnTo>
                        <a:pt x="732" y="276"/>
                      </a:lnTo>
                      <a:lnTo>
                        <a:pt x="738" y="276"/>
                      </a:lnTo>
                      <a:lnTo>
                        <a:pt x="744" y="270"/>
                      </a:lnTo>
                      <a:lnTo>
                        <a:pt x="750" y="264"/>
                      </a:lnTo>
                      <a:lnTo>
                        <a:pt x="756" y="264"/>
                      </a:lnTo>
                      <a:lnTo>
                        <a:pt x="756" y="258"/>
                      </a:lnTo>
                      <a:lnTo>
                        <a:pt x="762" y="258"/>
                      </a:lnTo>
                      <a:lnTo>
                        <a:pt x="768" y="252"/>
                      </a:lnTo>
                      <a:lnTo>
                        <a:pt x="774" y="252"/>
                      </a:lnTo>
                      <a:lnTo>
                        <a:pt x="774" y="246"/>
                      </a:lnTo>
                      <a:lnTo>
                        <a:pt x="780" y="246"/>
                      </a:lnTo>
                      <a:lnTo>
                        <a:pt x="786" y="240"/>
                      </a:lnTo>
                      <a:lnTo>
                        <a:pt x="792" y="234"/>
                      </a:lnTo>
                      <a:lnTo>
                        <a:pt x="798" y="228"/>
                      </a:lnTo>
                      <a:lnTo>
                        <a:pt x="804" y="228"/>
                      </a:lnTo>
                      <a:lnTo>
                        <a:pt x="804" y="222"/>
                      </a:lnTo>
                      <a:lnTo>
                        <a:pt x="810" y="222"/>
                      </a:lnTo>
                      <a:lnTo>
                        <a:pt x="810" y="216"/>
                      </a:lnTo>
                      <a:lnTo>
                        <a:pt x="816" y="216"/>
                      </a:lnTo>
                      <a:lnTo>
                        <a:pt x="816" y="210"/>
                      </a:lnTo>
                      <a:lnTo>
                        <a:pt x="822" y="210"/>
                      </a:lnTo>
                      <a:lnTo>
                        <a:pt x="822" y="204"/>
                      </a:lnTo>
                      <a:lnTo>
                        <a:pt x="828" y="204"/>
                      </a:lnTo>
                      <a:lnTo>
                        <a:pt x="828" y="198"/>
                      </a:lnTo>
                      <a:lnTo>
                        <a:pt x="834" y="198"/>
                      </a:lnTo>
                      <a:lnTo>
                        <a:pt x="834" y="192"/>
                      </a:lnTo>
                      <a:lnTo>
                        <a:pt x="840" y="192"/>
                      </a:lnTo>
                      <a:lnTo>
                        <a:pt x="840" y="186"/>
                      </a:lnTo>
                      <a:lnTo>
                        <a:pt x="846" y="186"/>
                      </a:lnTo>
                      <a:lnTo>
                        <a:pt x="852" y="180"/>
                      </a:lnTo>
                      <a:lnTo>
                        <a:pt x="858" y="180"/>
                      </a:lnTo>
                      <a:lnTo>
                        <a:pt x="858" y="174"/>
                      </a:lnTo>
                      <a:lnTo>
                        <a:pt x="864" y="174"/>
                      </a:lnTo>
                      <a:lnTo>
                        <a:pt x="864" y="168"/>
                      </a:lnTo>
                      <a:lnTo>
                        <a:pt x="870" y="168"/>
                      </a:lnTo>
                      <a:lnTo>
                        <a:pt x="870" y="162"/>
                      </a:lnTo>
                      <a:lnTo>
                        <a:pt x="876" y="162"/>
                      </a:lnTo>
                      <a:lnTo>
                        <a:pt x="876" y="156"/>
                      </a:lnTo>
                      <a:lnTo>
                        <a:pt x="882" y="156"/>
                      </a:lnTo>
                      <a:lnTo>
                        <a:pt x="882" y="150"/>
                      </a:lnTo>
                      <a:lnTo>
                        <a:pt x="888" y="150"/>
                      </a:lnTo>
                      <a:lnTo>
                        <a:pt x="894" y="144"/>
                      </a:lnTo>
                      <a:lnTo>
                        <a:pt x="900" y="138"/>
                      </a:lnTo>
                      <a:lnTo>
                        <a:pt x="906" y="132"/>
                      </a:lnTo>
                      <a:lnTo>
                        <a:pt x="912" y="126"/>
                      </a:lnTo>
                      <a:lnTo>
                        <a:pt x="918" y="126"/>
                      </a:lnTo>
                      <a:lnTo>
                        <a:pt x="918" y="120"/>
                      </a:lnTo>
                      <a:lnTo>
                        <a:pt x="924" y="120"/>
                      </a:lnTo>
                      <a:lnTo>
                        <a:pt x="924" y="114"/>
                      </a:lnTo>
                      <a:lnTo>
                        <a:pt x="930" y="114"/>
                      </a:lnTo>
                      <a:lnTo>
                        <a:pt x="930" y="108"/>
                      </a:lnTo>
                      <a:lnTo>
                        <a:pt x="936" y="108"/>
                      </a:lnTo>
                      <a:lnTo>
                        <a:pt x="936" y="102"/>
                      </a:lnTo>
                      <a:lnTo>
                        <a:pt x="942" y="102"/>
                      </a:lnTo>
                      <a:lnTo>
                        <a:pt x="942" y="96"/>
                      </a:lnTo>
                      <a:lnTo>
                        <a:pt x="948" y="96"/>
                      </a:lnTo>
                      <a:lnTo>
                        <a:pt x="948" y="90"/>
                      </a:lnTo>
                      <a:lnTo>
                        <a:pt x="954" y="90"/>
                      </a:lnTo>
                      <a:lnTo>
                        <a:pt x="954" y="84"/>
                      </a:lnTo>
                      <a:lnTo>
                        <a:pt x="960" y="84"/>
                      </a:lnTo>
                      <a:lnTo>
                        <a:pt x="960" y="78"/>
                      </a:lnTo>
                      <a:lnTo>
                        <a:pt x="966" y="78"/>
                      </a:lnTo>
                      <a:lnTo>
                        <a:pt x="966" y="72"/>
                      </a:lnTo>
                      <a:lnTo>
                        <a:pt x="972" y="72"/>
                      </a:lnTo>
                      <a:lnTo>
                        <a:pt x="972" y="66"/>
                      </a:lnTo>
                      <a:lnTo>
                        <a:pt x="978" y="66"/>
                      </a:lnTo>
                      <a:lnTo>
                        <a:pt x="984" y="60"/>
                      </a:lnTo>
                      <a:lnTo>
                        <a:pt x="990" y="54"/>
                      </a:lnTo>
                      <a:lnTo>
                        <a:pt x="996" y="48"/>
                      </a:lnTo>
                      <a:lnTo>
                        <a:pt x="1002" y="42"/>
                      </a:lnTo>
                      <a:lnTo>
                        <a:pt x="1008" y="36"/>
                      </a:lnTo>
                      <a:lnTo>
                        <a:pt x="1014" y="30"/>
                      </a:lnTo>
                      <a:lnTo>
                        <a:pt x="1014" y="24"/>
                      </a:lnTo>
                      <a:lnTo>
                        <a:pt x="1020" y="24"/>
                      </a:lnTo>
                      <a:lnTo>
                        <a:pt x="1020" y="18"/>
                      </a:lnTo>
                      <a:lnTo>
                        <a:pt x="1026" y="18"/>
                      </a:lnTo>
                      <a:lnTo>
                        <a:pt x="1032" y="12"/>
                      </a:lnTo>
                      <a:lnTo>
                        <a:pt x="1038" y="6"/>
                      </a:lnTo>
                      <a:lnTo>
                        <a:pt x="1038" y="0"/>
                      </a:lnTo>
                      <a:lnTo>
                        <a:pt x="1044" y="0"/>
                      </a:lnTo>
                    </a:path>
                  </a:pathLst>
                </a:custGeom>
                <a:noFill/>
                <a:ln w="9525">
                  <a:solidFill>
                    <a:srgbClr val="000000"/>
                  </a:solidFill>
                  <a:round/>
                  <a:headEnd/>
                  <a:tailEnd/>
                </a:ln>
              </p:spPr>
              <p:txBody>
                <a:bodyPr/>
                <a:lstStyle/>
                <a:p>
                  <a:endParaRPr lang="pt-BR"/>
                </a:p>
              </p:txBody>
            </p:sp>
            <p:sp>
              <p:nvSpPr>
                <p:cNvPr id="67687" name="Freeform 61"/>
                <p:cNvSpPr>
                  <a:spLocks/>
                </p:cNvSpPr>
                <p:nvPr/>
              </p:nvSpPr>
              <p:spPr bwMode="auto">
                <a:xfrm>
                  <a:off x="2269" y="2086"/>
                  <a:ext cx="1044" cy="630"/>
                </a:xfrm>
                <a:custGeom>
                  <a:avLst/>
                  <a:gdLst>
                    <a:gd name="T0" fmla="*/ 1032 w 1044"/>
                    <a:gd name="T1" fmla="*/ 6 h 630"/>
                    <a:gd name="T2" fmla="*/ 1014 w 1044"/>
                    <a:gd name="T3" fmla="*/ 12 h 630"/>
                    <a:gd name="T4" fmla="*/ 996 w 1044"/>
                    <a:gd name="T5" fmla="*/ 18 h 630"/>
                    <a:gd name="T6" fmla="*/ 978 w 1044"/>
                    <a:gd name="T7" fmla="*/ 24 h 630"/>
                    <a:gd name="T8" fmla="*/ 960 w 1044"/>
                    <a:gd name="T9" fmla="*/ 30 h 630"/>
                    <a:gd name="T10" fmla="*/ 948 w 1044"/>
                    <a:gd name="T11" fmla="*/ 36 h 630"/>
                    <a:gd name="T12" fmla="*/ 930 w 1044"/>
                    <a:gd name="T13" fmla="*/ 42 h 630"/>
                    <a:gd name="T14" fmla="*/ 912 w 1044"/>
                    <a:gd name="T15" fmla="*/ 42 h 630"/>
                    <a:gd name="T16" fmla="*/ 894 w 1044"/>
                    <a:gd name="T17" fmla="*/ 48 h 630"/>
                    <a:gd name="T18" fmla="*/ 876 w 1044"/>
                    <a:gd name="T19" fmla="*/ 54 h 630"/>
                    <a:gd name="T20" fmla="*/ 864 w 1044"/>
                    <a:gd name="T21" fmla="*/ 60 h 630"/>
                    <a:gd name="T22" fmla="*/ 846 w 1044"/>
                    <a:gd name="T23" fmla="*/ 66 h 630"/>
                    <a:gd name="T24" fmla="*/ 828 w 1044"/>
                    <a:gd name="T25" fmla="*/ 78 h 630"/>
                    <a:gd name="T26" fmla="*/ 810 w 1044"/>
                    <a:gd name="T27" fmla="*/ 84 h 630"/>
                    <a:gd name="T28" fmla="*/ 792 w 1044"/>
                    <a:gd name="T29" fmla="*/ 90 h 630"/>
                    <a:gd name="T30" fmla="*/ 780 w 1044"/>
                    <a:gd name="T31" fmla="*/ 102 h 630"/>
                    <a:gd name="T32" fmla="*/ 762 w 1044"/>
                    <a:gd name="T33" fmla="*/ 114 h 630"/>
                    <a:gd name="T34" fmla="*/ 744 w 1044"/>
                    <a:gd name="T35" fmla="*/ 126 h 630"/>
                    <a:gd name="T36" fmla="*/ 726 w 1044"/>
                    <a:gd name="T37" fmla="*/ 138 h 630"/>
                    <a:gd name="T38" fmla="*/ 714 w 1044"/>
                    <a:gd name="T39" fmla="*/ 156 h 630"/>
                    <a:gd name="T40" fmla="*/ 696 w 1044"/>
                    <a:gd name="T41" fmla="*/ 168 h 630"/>
                    <a:gd name="T42" fmla="*/ 678 w 1044"/>
                    <a:gd name="T43" fmla="*/ 186 h 630"/>
                    <a:gd name="T44" fmla="*/ 660 w 1044"/>
                    <a:gd name="T45" fmla="*/ 198 h 630"/>
                    <a:gd name="T46" fmla="*/ 642 w 1044"/>
                    <a:gd name="T47" fmla="*/ 216 h 630"/>
                    <a:gd name="T48" fmla="*/ 630 w 1044"/>
                    <a:gd name="T49" fmla="*/ 234 h 630"/>
                    <a:gd name="T50" fmla="*/ 612 w 1044"/>
                    <a:gd name="T51" fmla="*/ 252 h 630"/>
                    <a:gd name="T52" fmla="*/ 594 w 1044"/>
                    <a:gd name="T53" fmla="*/ 264 h 630"/>
                    <a:gd name="T54" fmla="*/ 576 w 1044"/>
                    <a:gd name="T55" fmla="*/ 282 h 630"/>
                    <a:gd name="T56" fmla="*/ 558 w 1044"/>
                    <a:gd name="T57" fmla="*/ 300 h 630"/>
                    <a:gd name="T58" fmla="*/ 546 w 1044"/>
                    <a:gd name="T59" fmla="*/ 318 h 630"/>
                    <a:gd name="T60" fmla="*/ 528 w 1044"/>
                    <a:gd name="T61" fmla="*/ 336 h 630"/>
                    <a:gd name="T62" fmla="*/ 510 w 1044"/>
                    <a:gd name="T63" fmla="*/ 354 h 630"/>
                    <a:gd name="T64" fmla="*/ 492 w 1044"/>
                    <a:gd name="T65" fmla="*/ 366 h 630"/>
                    <a:gd name="T66" fmla="*/ 474 w 1044"/>
                    <a:gd name="T67" fmla="*/ 384 h 630"/>
                    <a:gd name="T68" fmla="*/ 462 w 1044"/>
                    <a:gd name="T69" fmla="*/ 396 h 630"/>
                    <a:gd name="T70" fmla="*/ 444 w 1044"/>
                    <a:gd name="T71" fmla="*/ 414 h 630"/>
                    <a:gd name="T72" fmla="*/ 426 w 1044"/>
                    <a:gd name="T73" fmla="*/ 426 h 630"/>
                    <a:gd name="T74" fmla="*/ 408 w 1044"/>
                    <a:gd name="T75" fmla="*/ 438 h 630"/>
                    <a:gd name="T76" fmla="*/ 396 w 1044"/>
                    <a:gd name="T77" fmla="*/ 450 h 630"/>
                    <a:gd name="T78" fmla="*/ 378 w 1044"/>
                    <a:gd name="T79" fmla="*/ 462 h 630"/>
                    <a:gd name="T80" fmla="*/ 360 w 1044"/>
                    <a:gd name="T81" fmla="*/ 468 h 630"/>
                    <a:gd name="T82" fmla="*/ 342 w 1044"/>
                    <a:gd name="T83" fmla="*/ 480 h 630"/>
                    <a:gd name="T84" fmla="*/ 324 w 1044"/>
                    <a:gd name="T85" fmla="*/ 486 h 630"/>
                    <a:gd name="T86" fmla="*/ 312 w 1044"/>
                    <a:gd name="T87" fmla="*/ 492 h 630"/>
                    <a:gd name="T88" fmla="*/ 294 w 1044"/>
                    <a:gd name="T89" fmla="*/ 498 h 630"/>
                    <a:gd name="T90" fmla="*/ 276 w 1044"/>
                    <a:gd name="T91" fmla="*/ 504 h 630"/>
                    <a:gd name="T92" fmla="*/ 258 w 1044"/>
                    <a:gd name="T93" fmla="*/ 504 h 630"/>
                    <a:gd name="T94" fmla="*/ 240 w 1044"/>
                    <a:gd name="T95" fmla="*/ 504 h 630"/>
                    <a:gd name="T96" fmla="*/ 228 w 1044"/>
                    <a:gd name="T97" fmla="*/ 504 h 630"/>
                    <a:gd name="T98" fmla="*/ 210 w 1044"/>
                    <a:gd name="T99" fmla="*/ 492 h 630"/>
                    <a:gd name="T100" fmla="*/ 192 w 1044"/>
                    <a:gd name="T101" fmla="*/ 486 h 630"/>
                    <a:gd name="T102" fmla="*/ 174 w 1044"/>
                    <a:gd name="T103" fmla="*/ 480 h 630"/>
                    <a:gd name="T104" fmla="*/ 156 w 1044"/>
                    <a:gd name="T105" fmla="*/ 480 h 630"/>
                    <a:gd name="T106" fmla="*/ 144 w 1044"/>
                    <a:gd name="T107" fmla="*/ 486 h 630"/>
                    <a:gd name="T108" fmla="*/ 126 w 1044"/>
                    <a:gd name="T109" fmla="*/ 486 h 630"/>
                    <a:gd name="T110" fmla="*/ 108 w 1044"/>
                    <a:gd name="T111" fmla="*/ 498 h 630"/>
                    <a:gd name="T112" fmla="*/ 90 w 1044"/>
                    <a:gd name="T113" fmla="*/ 510 h 630"/>
                    <a:gd name="T114" fmla="*/ 78 w 1044"/>
                    <a:gd name="T115" fmla="*/ 522 h 630"/>
                    <a:gd name="T116" fmla="*/ 60 w 1044"/>
                    <a:gd name="T117" fmla="*/ 540 h 630"/>
                    <a:gd name="T118" fmla="*/ 42 w 1044"/>
                    <a:gd name="T119" fmla="*/ 564 h 630"/>
                    <a:gd name="T120" fmla="*/ 24 w 1044"/>
                    <a:gd name="T121" fmla="*/ 588 h 630"/>
                    <a:gd name="T122" fmla="*/ 6 w 1044"/>
                    <a:gd name="T123" fmla="*/ 612 h 6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630"/>
                    <a:gd name="T188" fmla="*/ 1044 w 1044"/>
                    <a:gd name="T189" fmla="*/ 630 h 6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630">
                      <a:moveTo>
                        <a:pt x="1044" y="0"/>
                      </a:moveTo>
                      <a:lnTo>
                        <a:pt x="1044" y="0"/>
                      </a:lnTo>
                      <a:lnTo>
                        <a:pt x="1038" y="0"/>
                      </a:lnTo>
                      <a:lnTo>
                        <a:pt x="1038" y="6"/>
                      </a:lnTo>
                      <a:lnTo>
                        <a:pt x="1032" y="6"/>
                      </a:lnTo>
                      <a:lnTo>
                        <a:pt x="1026" y="6"/>
                      </a:lnTo>
                      <a:lnTo>
                        <a:pt x="1020" y="12"/>
                      </a:lnTo>
                      <a:lnTo>
                        <a:pt x="1014" y="12"/>
                      </a:lnTo>
                      <a:lnTo>
                        <a:pt x="1008" y="12"/>
                      </a:lnTo>
                      <a:lnTo>
                        <a:pt x="1008" y="18"/>
                      </a:lnTo>
                      <a:lnTo>
                        <a:pt x="1002" y="18"/>
                      </a:lnTo>
                      <a:lnTo>
                        <a:pt x="996" y="18"/>
                      </a:lnTo>
                      <a:lnTo>
                        <a:pt x="990" y="18"/>
                      </a:lnTo>
                      <a:lnTo>
                        <a:pt x="990" y="24"/>
                      </a:lnTo>
                      <a:lnTo>
                        <a:pt x="984" y="24"/>
                      </a:lnTo>
                      <a:lnTo>
                        <a:pt x="978" y="24"/>
                      </a:lnTo>
                      <a:lnTo>
                        <a:pt x="972" y="24"/>
                      </a:lnTo>
                      <a:lnTo>
                        <a:pt x="972" y="30"/>
                      </a:lnTo>
                      <a:lnTo>
                        <a:pt x="966" y="30"/>
                      </a:lnTo>
                      <a:lnTo>
                        <a:pt x="960" y="30"/>
                      </a:lnTo>
                      <a:lnTo>
                        <a:pt x="954" y="30"/>
                      </a:lnTo>
                      <a:lnTo>
                        <a:pt x="948" y="36"/>
                      </a:lnTo>
                      <a:lnTo>
                        <a:pt x="942" y="36"/>
                      </a:lnTo>
                      <a:lnTo>
                        <a:pt x="936" y="36"/>
                      </a:lnTo>
                      <a:lnTo>
                        <a:pt x="930" y="36"/>
                      </a:lnTo>
                      <a:lnTo>
                        <a:pt x="930" y="42"/>
                      </a:lnTo>
                      <a:lnTo>
                        <a:pt x="924" y="42"/>
                      </a:lnTo>
                      <a:lnTo>
                        <a:pt x="918" y="42"/>
                      </a:lnTo>
                      <a:lnTo>
                        <a:pt x="912" y="42"/>
                      </a:lnTo>
                      <a:lnTo>
                        <a:pt x="912" y="48"/>
                      </a:lnTo>
                      <a:lnTo>
                        <a:pt x="906" y="48"/>
                      </a:lnTo>
                      <a:lnTo>
                        <a:pt x="900" y="48"/>
                      </a:lnTo>
                      <a:lnTo>
                        <a:pt x="894" y="48"/>
                      </a:lnTo>
                      <a:lnTo>
                        <a:pt x="894" y="54"/>
                      </a:lnTo>
                      <a:lnTo>
                        <a:pt x="888" y="54"/>
                      </a:lnTo>
                      <a:lnTo>
                        <a:pt x="882" y="54"/>
                      </a:lnTo>
                      <a:lnTo>
                        <a:pt x="876" y="54"/>
                      </a:lnTo>
                      <a:lnTo>
                        <a:pt x="870" y="60"/>
                      </a:lnTo>
                      <a:lnTo>
                        <a:pt x="864" y="60"/>
                      </a:lnTo>
                      <a:lnTo>
                        <a:pt x="858" y="60"/>
                      </a:lnTo>
                      <a:lnTo>
                        <a:pt x="858" y="66"/>
                      </a:lnTo>
                      <a:lnTo>
                        <a:pt x="852" y="66"/>
                      </a:lnTo>
                      <a:lnTo>
                        <a:pt x="846" y="66"/>
                      </a:lnTo>
                      <a:lnTo>
                        <a:pt x="840" y="66"/>
                      </a:lnTo>
                      <a:lnTo>
                        <a:pt x="840" y="72"/>
                      </a:lnTo>
                      <a:lnTo>
                        <a:pt x="834" y="72"/>
                      </a:lnTo>
                      <a:lnTo>
                        <a:pt x="828" y="72"/>
                      </a:lnTo>
                      <a:lnTo>
                        <a:pt x="828" y="78"/>
                      </a:lnTo>
                      <a:lnTo>
                        <a:pt x="822" y="78"/>
                      </a:lnTo>
                      <a:lnTo>
                        <a:pt x="816" y="78"/>
                      </a:lnTo>
                      <a:lnTo>
                        <a:pt x="816" y="84"/>
                      </a:lnTo>
                      <a:lnTo>
                        <a:pt x="810" y="84"/>
                      </a:lnTo>
                      <a:lnTo>
                        <a:pt x="804" y="84"/>
                      </a:lnTo>
                      <a:lnTo>
                        <a:pt x="804" y="90"/>
                      </a:lnTo>
                      <a:lnTo>
                        <a:pt x="798" y="90"/>
                      </a:lnTo>
                      <a:lnTo>
                        <a:pt x="792" y="90"/>
                      </a:lnTo>
                      <a:lnTo>
                        <a:pt x="792" y="96"/>
                      </a:lnTo>
                      <a:lnTo>
                        <a:pt x="786" y="96"/>
                      </a:lnTo>
                      <a:lnTo>
                        <a:pt x="780" y="102"/>
                      </a:lnTo>
                      <a:lnTo>
                        <a:pt x="774" y="102"/>
                      </a:lnTo>
                      <a:lnTo>
                        <a:pt x="774" y="108"/>
                      </a:lnTo>
                      <a:lnTo>
                        <a:pt x="768" y="108"/>
                      </a:lnTo>
                      <a:lnTo>
                        <a:pt x="762" y="114"/>
                      </a:lnTo>
                      <a:lnTo>
                        <a:pt x="756" y="114"/>
                      </a:lnTo>
                      <a:lnTo>
                        <a:pt x="756" y="120"/>
                      </a:lnTo>
                      <a:lnTo>
                        <a:pt x="750" y="120"/>
                      </a:lnTo>
                      <a:lnTo>
                        <a:pt x="744" y="126"/>
                      </a:lnTo>
                      <a:lnTo>
                        <a:pt x="738" y="132"/>
                      </a:lnTo>
                      <a:lnTo>
                        <a:pt x="732" y="132"/>
                      </a:lnTo>
                      <a:lnTo>
                        <a:pt x="732" y="138"/>
                      </a:lnTo>
                      <a:lnTo>
                        <a:pt x="726" y="138"/>
                      </a:lnTo>
                      <a:lnTo>
                        <a:pt x="726" y="144"/>
                      </a:lnTo>
                      <a:lnTo>
                        <a:pt x="720" y="144"/>
                      </a:lnTo>
                      <a:lnTo>
                        <a:pt x="720" y="150"/>
                      </a:lnTo>
                      <a:lnTo>
                        <a:pt x="714" y="150"/>
                      </a:lnTo>
                      <a:lnTo>
                        <a:pt x="714" y="156"/>
                      </a:lnTo>
                      <a:lnTo>
                        <a:pt x="708" y="156"/>
                      </a:lnTo>
                      <a:lnTo>
                        <a:pt x="702" y="156"/>
                      </a:lnTo>
                      <a:lnTo>
                        <a:pt x="702" y="162"/>
                      </a:lnTo>
                      <a:lnTo>
                        <a:pt x="696" y="162"/>
                      </a:lnTo>
                      <a:lnTo>
                        <a:pt x="696" y="168"/>
                      </a:lnTo>
                      <a:lnTo>
                        <a:pt x="690" y="168"/>
                      </a:lnTo>
                      <a:lnTo>
                        <a:pt x="690" y="174"/>
                      </a:lnTo>
                      <a:lnTo>
                        <a:pt x="684" y="174"/>
                      </a:lnTo>
                      <a:lnTo>
                        <a:pt x="684" y="180"/>
                      </a:lnTo>
                      <a:lnTo>
                        <a:pt x="678" y="180"/>
                      </a:lnTo>
                      <a:lnTo>
                        <a:pt x="678" y="186"/>
                      </a:lnTo>
                      <a:lnTo>
                        <a:pt x="672" y="186"/>
                      </a:lnTo>
                      <a:lnTo>
                        <a:pt x="672" y="192"/>
                      </a:lnTo>
                      <a:lnTo>
                        <a:pt x="666" y="192"/>
                      </a:lnTo>
                      <a:lnTo>
                        <a:pt x="666" y="198"/>
                      </a:lnTo>
                      <a:lnTo>
                        <a:pt x="660" y="198"/>
                      </a:lnTo>
                      <a:lnTo>
                        <a:pt x="660" y="204"/>
                      </a:lnTo>
                      <a:lnTo>
                        <a:pt x="654" y="204"/>
                      </a:lnTo>
                      <a:lnTo>
                        <a:pt x="654" y="210"/>
                      </a:lnTo>
                      <a:lnTo>
                        <a:pt x="648" y="210"/>
                      </a:lnTo>
                      <a:lnTo>
                        <a:pt x="648" y="216"/>
                      </a:lnTo>
                      <a:lnTo>
                        <a:pt x="642" y="216"/>
                      </a:lnTo>
                      <a:lnTo>
                        <a:pt x="642" y="222"/>
                      </a:lnTo>
                      <a:lnTo>
                        <a:pt x="636" y="222"/>
                      </a:lnTo>
                      <a:lnTo>
                        <a:pt x="636" y="228"/>
                      </a:lnTo>
                      <a:lnTo>
                        <a:pt x="630" y="228"/>
                      </a:lnTo>
                      <a:lnTo>
                        <a:pt x="630" y="234"/>
                      </a:lnTo>
                      <a:lnTo>
                        <a:pt x="624" y="234"/>
                      </a:lnTo>
                      <a:lnTo>
                        <a:pt x="624" y="240"/>
                      </a:lnTo>
                      <a:lnTo>
                        <a:pt x="618" y="240"/>
                      </a:lnTo>
                      <a:lnTo>
                        <a:pt x="618" y="246"/>
                      </a:lnTo>
                      <a:lnTo>
                        <a:pt x="612" y="246"/>
                      </a:lnTo>
                      <a:lnTo>
                        <a:pt x="612" y="252"/>
                      </a:lnTo>
                      <a:lnTo>
                        <a:pt x="606" y="252"/>
                      </a:lnTo>
                      <a:lnTo>
                        <a:pt x="606" y="258"/>
                      </a:lnTo>
                      <a:lnTo>
                        <a:pt x="600" y="258"/>
                      </a:lnTo>
                      <a:lnTo>
                        <a:pt x="600" y="264"/>
                      </a:lnTo>
                      <a:lnTo>
                        <a:pt x="594" y="264"/>
                      </a:lnTo>
                      <a:lnTo>
                        <a:pt x="594" y="270"/>
                      </a:lnTo>
                      <a:lnTo>
                        <a:pt x="588" y="270"/>
                      </a:lnTo>
                      <a:lnTo>
                        <a:pt x="588" y="276"/>
                      </a:lnTo>
                      <a:lnTo>
                        <a:pt x="582" y="276"/>
                      </a:lnTo>
                      <a:lnTo>
                        <a:pt x="582" y="282"/>
                      </a:lnTo>
                      <a:lnTo>
                        <a:pt x="576" y="282"/>
                      </a:lnTo>
                      <a:lnTo>
                        <a:pt x="576" y="288"/>
                      </a:lnTo>
                      <a:lnTo>
                        <a:pt x="570" y="288"/>
                      </a:lnTo>
                      <a:lnTo>
                        <a:pt x="570" y="294"/>
                      </a:lnTo>
                      <a:lnTo>
                        <a:pt x="564" y="294"/>
                      </a:lnTo>
                      <a:lnTo>
                        <a:pt x="564" y="300"/>
                      </a:lnTo>
                      <a:lnTo>
                        <a:pt x="558" y="300"/>
                      </a:lnTo>
                      <a:lnTo>
                        <a:pt x="558" y="306"/>
                      </a:lnTo>
                      <a:lnTo>
                        <a:pt x="552" y="306"/>
                      </a:lnTo>
                      <a:lnTo>
                        <a:pt x="552" y="312"/>
                      </a:lnTo>
                      <a:lnTo>
                        <a:pt x="546" y="312"/>
                      </a:lnTo>
                      <a:lnTo>
                        <a:pt x="546" y="318"/>
                      </a:lnTo>
                      <a:lnTo>
                        <a:pt x="540" y="318"/>
                      </a:lnTo>
                      <a:lnTo>
                        <a:pt x="540" y="324"/>
                      </a:lnTo>
                      <a:lnTo>
                        <a:pt x="534" y="324"/>
                      </a:lnTo>
                      <a:lnTo>
                        <a:pt x="534" y="330"/>
                      </a:lnTo>
                      <a:lnTo>
                        <a:pt x="528" y="336"/>
                      </a:lnTo>
                      <a:lnTo>
                        <a:pt x="522" y="342"/>
                      </a:lnTo>
                      <a:lnTo>
                        <a:pt x="516" y="342"/>
                      </a:lnTo>
                      <a:lnTo>
                        <a:pt x="516" y="348"/>
                      </a:lnTo>
                      <a:lnTo>
                        <a:pt x="510" y="348"/>
                      </a:lnTo>
                      <a:lnTo>
                        <a:pt x="510" y="354"/>
                      </a:lnTo>
                      <a:lnTo>
                        <a:pt x="504" y="354"/>
                      </a:lnTo>
                      <a:lnTo>
                        <a:pt x="504" y="360"/>
                      </a:lnTo>
                      <a:lnTo>
                        <a:pt x="498" y="360"/>
                      </a:lnTo>
                      <a:lnTo>
                        <a:pt x="498" y="366"/>
                      </a:lnTo>
                      <a:lnTo>
                        <a:pt x="492" y="366"/>
                      </a:lnTo>
                      <a:lnTo>
                        <a:pt x="492" y="372"/>
                      </a:lnTo>
                      <a:lnTo>
                        <a:pt x="486" y="372"/>
                      </a:lnTo>
                      <a:lnTo>
                        <a:pt x="486" y="378"/>
                      </a:lnTo>
                      <a:lnTo>
                        <a:pt x="480" y="378"/>
                      </a:lnTo>
                      <a:lnTo>
                        <a:pt x="480" y="384"/>
                      </a:lnTo>
                      <a:lnTo>
                        <a:pt x="474" y="384"/>
                      </a:lnTo>
                      <a:lnTo>
                        <a:pt x="474" y="390"/>
                      </a:lnTo>
                      <a:lnTo>
                        <a:pt x="468" y="390"/>
                      </a:lnTo>
                      <a:lnTo>
                        <a:pt x="462" y="396"/>
                      </a:lnTo>
                      <a:lnTo>
                        <a:pt x="456" y="402"/>
                      </a:lnTo>
                      <a:lnTo>
                        <a:pt x="450" y="408"/>
                      </a:lnTo>
                      <a:lnTo>
                        <a:pt x="444" y="408"/>
                      </a:lnTo>
                      <a:lnTo>
                        <a:pt x="444" y="414"/>
                      </a:lnTo>
                      <a:lnTo>
                        <a:pt x="438" y="414"/>
                      </a:lnTo>
                      <a:lnTo>
                        <a:pt x="438" y="420"/>
                      </a:lnTo>
                      <a:lnTo>
                        <a:pt x="432" y="420"/>
                      </a:lnTo>
                      <a:lnTo>
                        <a:pt x="426" y="426"/>
                      </a:lnTo>
                      <a:lnTo>
                        <a:pt x="420" y="426"/>
                      </a:lnTo>
                      <a:lnTo>
                        <a:pt x="420" y="432"/>
                      </a:lnTo>
                      <a:lnTo>
                        <a:pt x="414" y="432"/>
                      </a:lnTo>
                      <a:lnTo>
                        <a:pt x="414" y="438"/>
                      </a:lnTo>
                      <a:lnTo>
                        <a:pt x="408" y="438"/>
                      </a:lnTo>
                      <a:lnTo>
                        <a:pt x="408" y="444"/>
                      </a:lnTo>
                      <a:lnTo>
                        <a:pt x="402" y="444"/>
                      </a:lnTo>
                      <a:lnTo>
                        <a:pt x="396" y="450"/>
                      </a:lnTo>
                      <a:lnTo>
                        <a:pt x="390" y="450"/>
                      </a:lnTo>
                      <a:lnTo>
                        <a:pt x="384" y="456"/>
                      </a:lnTo>
                      <a:lnTo>
                        <a:pt x="378" y="456"/>
                      </a:lnTo>
                      <a:lnTo>
                        <a:pt x="378" y="462"/>
                      </a:lnTo>
                      <a:lnTo>
                        <a:pt x="372" y="462"/>
                      </a:lnTo>
                      <a:lnTo>
                        <a:pt x="366" y="468"/>
                      </a:lnTo>
                      <a:lnTo>
                        <a:pt x="360" y="468"/>
                      </a:lnTo>
                      <a:lnTo>
                        <a:pt x="360" y="474"/>
                      </a:lnTo>
                      <a:lnTo>
                        <a:pt x="354" y="474"/>
                      </a:lnTo>
                      <a:lnTo>
                        <a:pt x="348" y="474"/>
                      </a:lnTo>
                      <a:lnTo>
                        <a:pt x="348" y="480"/>
                      </a:lnTo>
                      <a:lnTo>
                        <a:pt x="342" y="480"/>
                      </a:lnTo>
                      <a:lnTo>
                        <a:pt x="336" y="480"/>
                      </a:lnTo>
                      <a:lnTo>
                        <a:pt x="330" y="486"/>
                      </a:lnTo>
                      <a:lnTo>
                        <a:pt x="324" y="486"/>
                      </a:lnTo>
                      <a:lnTo>
                        <a:pt x="318" y="486"/>
                      </a:lnTo>
                      <a:lnTo>
                        <a:pt x="318" y="492"/>
                      </a:lnTo>
                      <a:lnTo>
                        <a:pt x="312" y="492"/>
                      </a:lnTo>
                      <a:lnTo>
                        <a:pt x="306" y="492"/>
                      </a:lnTo>
                      <a:lnTo>
                        <a:pt x="300" y="498"/>
                      </a:lnTo>
                      <a:lnTo>
                        <a:pt x="294" y="498"/>
                      </a:lnTo>
                      <a:lnTo>
                        <a:pt x="288" y="498"/>
                      </a:lnTo>
                      <a:lnTo>
                        <a:pt x="282" y="498"/>
                      </a:lnTo>
                      <a:lnTo>
                        <a:pt x="282" y="504"/>
                      </a:lnTo>
                      <a:lnTo>
                        <a:pt x="276" y="504"/>
                      </a:lnTo>
                      <a:lnTo>
                        <a:pt x="270" y="504"/>
                      </a:lnTo>
                      <a:lnTo>
                        <a:pt x="264" y="504"/>
                      </a:lnTo>
                      <a:lnTo>
                        <a:pt x="258" y="504"/>
                      </a:lnTo>
                      <a:lnTo>
                        <a:pt x="252" y="504"/>
                      </a:lnTo>
                      <a:lnTo>
                        <a:pt x="246" y="504"/>
                      </a:lnTo>
                      <a:lnTo>
                        <a:pt x="240" y="504"/>
                      </a:lnTo>
                      <a:lnTo>
                        <a:pt x="240" y="510"/>
                      </a:lnTo>
                      <a:lnTo>
                        <a:pt x="234" y="510"/>
                      </a:lnTo>
                      <a:lnTo>
                        <a:pt x="228" y="504"/>
                      </a:lnTo>
                      <a:lnTo>
                        <a:pt x="222" y="504"/>
                      </a:lnTo>
                      <a:lnTo>
                        <a:pt x="222" y="498"/>
                      </a:lnTo>
                      <a:lnTo>
                        <a:pt x="216" y="498"/>
                      </a:lnTo>
                      <a:lnTo>
                        <a:pt x="210" y="492"/>
                      </a:lnTo>
                      <a:lnTo>
                        <a:pt x="204" y="492"/>
                      </a:lnTo>
                      <a:lnTo>
                        <a:pt x="198" y="492"/>
                      </a:lnTo>
                      <a:lnTo>
                        <a:pt x="198" y="486"/>
                      </a:lnTo>
                      <a:lnTo>
                        <a:pt x="192" y="486"/>
                      </a:lnTo>
                      <a:lnTo>
                        <a:pt x="186" y="486"/>
                      </a:lnTo>
                      <a:lnTo>
                        <a:pt x="180" y="486"/>
                      </a:lnTo>
                      <a:lnTo>
                        <a:pt x="174" y="480"/>
                      </a:lnTo>
                      <a:lnTo>
                        <a:pt x="168" y="480"/>
                      </a:lnTo>
                      <a:lnTo>
                        <a:pt x="162" y="480"/>
                      </a:lnTo>
                      <a:lnTo>
                        <a:pt x="156" y="480"/>
                      </a:lnTo>
                      <a:lnTo>
                        <a:pt x="150" y="480"/>
                      </a:lnTo>
                      <a:lnTo>
                        <a:pt x="144" y="480"/>
                      </a:lnTo>
                      <a:lnTo>
                        <a:pt x="144" y="486"/>
                      </a:lnTo>
                      <a:lnTo>
                        <a:pt x="138" y="486"/>
                      </a:lnTo>
                      <a:lnTo>
                        <a:pt x="132" y="486"/>
                      </a:lnTo>
                      <a:lnTo>
                        <a:pt x="126" y="486"/>
                      </a:lnTo>
                      <a:lnTo>
                        <a:pt x="126" y="492"/>
                      </a:lnTo>
                      <a:lnTo>
                        <a:pt x="120" y="492"/>
                      </a:lnTo>
                      <a:lnTo>
                        <a:pt x="114" y="492"/>
                      </a:lnTo>
                      <a:lnTo>
                        <a:pt x="108" y="498"/>
                      </a:lnTo>
                      <a:lnTo>
                        <a:pt x="102" y="498"/>
                      </a:lnTo>
                      <a:lnTo>
                        <a:pt x="102" y="504"/>
                      </a:lnTo>
                      <a:lnTo>
                        <a:pt x="96" y="504"/>
                      </a:lnTo>
                      <a:lnTo>
                        <a:pt x="90" y="510"/>
                      </a:lnTo>
                      <a:lnTo>
                        <a:pt x="84" y="516"/>
                      </a:lnTo>
                      <a:lnTo>
                        <a:pt x="78" y="516"/>
                      </a:lnTo>
                      <a:lnTo>
                        <a:pt x="78" y="522"/>
                      </a:lnTo>
                      <a:lnTo>
                        <a:pt x="72" y="522"/>
                      </a:lnTo>
                      <a:lnTo>
                        <a:pt x="72" y="528"/>
                      </a:lnTo>
                      <a:lnTo>
                        <a:pt x="66" y="528"/>
                      </a:lnTo>
                      <a:lnTo>
                        <a:pt x="66" y="534"/>
                      </a:lnTo>
                      <a:lnTo>
                        <a:pt x="60" y="534"/>
                      </a:lnTo>
                      <a:lnTo>
                        <a:pt x="60" y="540"/>
                      </a:lnTo>
                      <a:lnTo>
                        <a:pt x="54" y="546"/>
                      </a:lnTo>
                      <a:lnTo>
                        <a:pt x="48" y="552"/>
                      </a:lnTo>
                      <a:lnTo>
                        <a:pt x="48" y="558"/>
                      </a:lnTo>
                      <a:lnTo>
                        <a:pt x="42" y="558"/>
                      </a:lnTo>
                      <a:lnTo>
                        <a:pt x="42" y="564"/>
                      </a:lnTo>
                      <a:lnTo>
                        <a:pt x="36" y="570"/>
                      </a:lnTo>
                      <a:lnTo>
                        <a:pt x="36" y="576"/>
                      </a:lnTo>
                      <a:lnTo>
                        <a:pt x="30" y="576"/>
                      </a:lnTo>
                      <a:lnTo>
                        <a:pt x="30" y="582"/>
                      </a:lnTo>
                      <a:lnTo>
                        <a:pt x="24" y="588"/>
                      </a:lnTo>
                      <a:lnTo>
                        <a:pt x="18" y="594"/>
                      </a:lnTo>
                      <a:lnTo>
                        <a:pt x="18" y="600"/>
                      </a:lnTo>
                      <a:lnTo>
                        <a:pt x="12" y="600"/>
                      </a:lnTo>
                      <a:lnTo>
                        <a:pt x="12" y="606"/>
                      </a:lnTo>
                      <a:lnTo>
                        <a:pt x="12" y="612"/>
                      </a:lnTo>
                      <a:lnTo>
                        <a:pt x="6" y="612"/>
                      </a:lnTo>
                      <a:lnTo>
                        <a:pt x="6" y="618"/>
                      </a:lnTo>
                      <a:lnTo>
                        <a:pt x="0" y="624"/>
                      </a:lnTo>
                      <a:lnTo>
                        <a:pt x="0" y="630"/>
                      </a:lnTo>
                    </a:path>
                  </a:pathLst>
                </a:custGeom>
                <a:noFill/>
                <a:ln w="9525">
                  <a:solidFill>
                    <a:srgbClr val="000000"/>
                  </a:solidFill>
                  <a:round/>
                  <a:headEnd/>
                  <a:tailEnd/>
                </a:ln>
              </p:spPr>
              <p:txBody>
                <a:bodyPr/>
                <a:lstStyle/>
                <a:p>
                  <a:endParaRPr lang="pt-BR"/>
                </a:p>
              </p:txBody>
            </p:sp>
          </p:grpSp>
        </p:grpSp>
        <p:sp>
          <p:nvSpPr>
            <p:cNvPr id="67612" name="Freeform 62"/>
            <p:cNvSpPr>
              <a:spLocks/>
            </p:cNvSpPr>
            <p:nvPr/>
          </p:nvSpPr>
          <p:spPr bwMode="auto">
            <a:xfrm>
              <a:off x="3203" y="3066"/>
              <a:ext cx="1044" cy="198"/>
            </a:xfrm>
            <a:custGeom>
              <a:avLst/>
              <a:gdLst>
                <a:gd name="T0" fmla="*/ 12 w 1044"/>
                <a:gd name="T1" fmla="*/ 6 h 198"/>
                <a:gd name="T2" fmla="*/ 30 w 1044"/>
                <a:gd name="T3" fmla="*/ 12 h 198"/>
                <a:gd name="T4" fmla="*/ 48 w 1044"/>
                <a:gd name="T5" fmla="*/ 12 h 198"/>
                <a:gd name="T6" fmla="*/ 66 w 1044"/>
                <a:gd name="T7" fmla="*/ 18 h 198"/>
                <a:gd name="T8" fmla="*/ 84 w 1044"/>
                <a:gd name="T9" fmla="*/ 24 h 198"/>
                <a:gd name="T10" fmla="*/ 96 w 1044"/>
                <a:gd name="T11" fmla="*/ 30 h 198"/>
                <a:gd name="T12" fmla="*/ 114 w 1044"/>
                <a:gd name="T13" fmla="*/ 36 h 198"/>
                <a:gd name="T14" fmla="*/ 132 w 1044"/>
                <a:gd name="T15" fmla="*/ 42 h 198"/>
                <a:gd name="T16" fmla="*/ 150 w 1044"/>
                <a:gd name="T17" fmla="*/ 48 h 198"/>
                <a:gd name="T18" fmla="*/ 168 w 1044"/>
                <a:gd name="T19" fmla="*/ 54 h 198"/>
                <a:gd name="T20" fmla="*/ 180 w 1044"/>
                <a:gd name="T21" fmla="*/ 54 h 198"/>
                <a:gd name="T22" fmla="*/ 198 w 1044"/>
                <a:gd name="T23" fmla="*/ 60 h 198"/>
                <a:gd name="T24" fmla="*/ 216 w 1044"/>
                <a:gd name="T25" fmla="*/ 66 h 198"/>
                <a:gd name="T26" fmla="*/ 234 w 1044"/>
                <a:gd name="T27" fmla="*/ 72 h 198"/>
                <a:gd name="T28" fmla="*/ 246 w 1044"/>
                <a:gd name="T29" fmla="*/ 72 h 198"/>
                <a:gd name="T30" fmla="*/ 264 w 1044"/>
                <a:gd name="T31" fmla="*/ 78 h 198"/>
                <a:gd name="T32" fmla="*/ 282 w 1044"/>
                <a:gd name="T33" fmla="*/ 78 h 198"/>
                <a:gd name="T34" fmla="*/ 300 w 1044"/>
                <a:gd name="T35" fmla="*/ 84 h 198"/>
                <a:gd name="T36" fmla="*/ 318 w 1044"/>
                <a:gd name="T37" fmla="*/ 90 h 198"/>
                <a:gd name="T38" fmla="*/ 330 w 1044"/>
                <a:gd name="T39" fmla="*/ 90 h 198"/>
                <a:gd name="T40" fmla="*/ 348 w 1044"/>
                <a:gd name="T41" fmla="*/ 96 h 198"/>
                <a:gd name="T42" fmla="*/ 366 w 1044"/>
                <a:gd name="T43" fmla="*/ 96 h 198"/>
                <a:gd name="T44" fmla="*/ 384 w 1044"/>
                <a:gd name="T45" fmla="*/ 102 h 198"/>
                <a:gd name="T46" fmla="*/ 402 w 1044"/>
                <a:gd name="T47" fmla="*/ 102 h 198"/>
                <a:gd name="T48" fmla="*/ 414 w 1044"/>
                <a:gd name="T49" fmla="*/ 108 h 198"/>
                <a:gd name="T50" fmla="*/ 432 w 1044"/>
                <a:gd name="T51" fmla="*/ 108 h 198"/>
                <a:gd name="T52" fmla="*/ 450 w 1044"/>
                <a:gd name="T53" fmla="*/ 108 h 198"/>
                <a:gd name="T54" fmla="*/ 468 w 1044"/>
                <a:gd name="T55" fmla="*/ 114 h 198"/>
                <a:gd name="T56" fmla="*/ 486 w 1044"/>
                <a:gd name="T57" fmla="*/ 114 h 198"/>
                <a:gd name="T58" fmla="*/ 498 w 1044"/>
                <a:gd name="T59" fmla="*/ 120 h 198"/>
                <a:gd name="T60" fmla="*/ 516 w 1044"/>
                <a:gd name="T61" fmla="*/ 120 h 198"/>
                <a:gd name="T62" fmla="*/ 534 w 1044"/>
                <a:gd name="T63" fmla="*/ 126 h 198"/>
                <a:gd name="T64" fmla="*/ 552 w 1044"/>
                <a:gd name="T65" fmla="*/ 126 h 198"/>
                <a:gd name="T66" fmla="*/ 564 w 1044"/>
                <a:gd name="T67" fmla="*/ 132 h 198"/>
                <a:gd name="T68" fmla="*/ 582 w 1044"/>
                <a:gd name="T69" fmla="*/ 132 h 198"/>
                <a:gd name="T70" fmla="*/ 600 w 1044"/>
                <a:gd name="T71" fmla="*/ 138 h 198"/>
                <a:gd name="T72" fmla="*/ 618 w 1044"/>
                <a:gd name="T73" fmla="*/ 138 h 198"/>
                <a:gd name="T74" fmla="*/ 636 w 1044"/>
                <a:gd name="T75" fmla="*/ 144 h 198"/>
                <a:gd name="T76" fmla="*/ 648 w 1044"/>
                <a:gd name="T77" fmla="*/ 144 h 198"/>
                <a:gd name="T78" fmla="*/ 666 w 1044"/>
                <a:gd name="T79" fmla="*/ 150 h 198"/>
                <a:gd name="T80" fmla="*/ 684 w 1044"/>
                <a:gd name="T81" fmla="*/ 150 h 198"/>
                <a:gd name="T82" fmla="*/ 702 w 1044"/>
                <a:gd name="T83" fmla="*/ 156 h 198"/>
                <a:gd name="T84" fmla="*/ 720 w 1044"/>
                <a:gd name="T85" fmla="*/ 156 h 198"/>
                <a:gd name="T86" fmla="*/ 732 w 1044"/>
                <a:gd name="T87" fmla="*/ 162 h 198"/>
                <a:gd name="T88" fmla="*/ 750 w 1044"/>
                <a:gd name="T89" fmla="*/ 162 h 198"/>
                <a:gd name="T90" fmla="*/ 768 w 1044"/>
                <a:gd name="T91" fmla="*/ 168 h 198"/>
                <a:gd name="T92" fmla="*/ 786 w 1044"/>
                <a:gd name="T93" fmla="*/ 168 h 198"/>
                <a:gd name="T94" fmla="*/ 804 w 1044"/>
                <a:gd name="T95" fmla="*/ 168 h 198"/>
                <a:gd name="T96" fmla="*/ 816 w 1044"/>
                <a:gd name="T97" fmla="*/ 174 h 198"/>
                <a:gd name="T98" fmla="*/ 834 w 1044"/>
                <a:gd name="T99" fmla="*/ 174 h 198"/>
                <a:gd name="T100" fmla="*/ 852 w 1044"/>
                <a:gd name="T101" fmla="*/ 180 h 198"/>
                <a:gd name="T102" fmla="*/ 870 w 1044"/>
                <a:gd name="T103" fmla="*/ 180 h 198"/>
                <a:gd name="T104" fmla="*/ 882 w 1044"/>
                <a:gd name="T105" fmla="*/ 180 h 198"/>
                <a:gd name="T106" fmla="*/ 900 w 1044"/>
                <a:gd name="T107" fmla="*/ 186 h 198"/>
                <a:gd name="T108" fmla="*/ 918 w 1044"/>
                <a:gd name="T109" fmla="*/ 186 h 198"/>
                <a:gd name="T110" fmla="*/ 936 w 1044"/>
                <a:gd name="T111" fmla="*/ 186 h 198"/>
                <a:gd name="T112" fmla="*/ 954 w 1044"/>
                <a:gd name="T113" fmla="*/ 192 h 198"/>
                <a:gd name="T114" fmla="*/ 966 w 1044"/>
                <a:gd name="T115" fmla="*/ 192 h 198"/>
                <a:gd name="T116" fmla="*/ 984 w 1044"/>
                <a:gd name="T117" fmla="*/ 192 h 198"/>
                <a:gd name="T118" fmla="*/ 1002 w 1044"/>
                <a:gd name="T119" fmla="*/ 192 h 198"/>
                <a:gd name="T120" fmla="*/ 1020 w 1044"/>
                <a:gd name="T121" fmla="*/ 198 h 198"/>
                <a:gd name="T122" fmla="*/ 1038 w 1044"/>
                <a:gd name="T123" fmla="*/ 198 h 1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198"/>
                <a:gd name="T188" fmla="*/ 1044 w 1044"/>
                <a:gd name="T189" fmla="*/ 198 h 1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198">
                  <a:moveTo>
                    <a:pt x="0" y="0"/>
                  </a:moveTo>
                  <a:lnTo>
                    <a:pt x="0" y="0"/>
                  </a:lnTo>
                  <a:lnTo>
                    <a:pt x="6" y="0"/>
                  </a:lnTo>
                  <a:lnTo>
                    <a:pt x="12" y="6"/>
                  </a:lnTo>
                  <a:lnTo>
                    <a:pt x="18" y="6"/>
                  </a:lnTo>
                  <a:lnTo>
                    <a:pt x="24" y="6"/>
                  </a:lnTo>
                  <a:lnTo>
                    <a:pt x="30" y="6"/>
                  </a:lnTo>
                  <a:lnTo>
                    <a:pt x="30" y="12"/>
                  </a:lnTo>
                  <a:lnTo>
                    <a:pt x="36" y="12"/>
                  </a:lnTo>
                  <a:lnTo>
                    <a:pt x="42" y="12"/>
                  </a:lnTo>
                  <a:lnTo>
                    <a:pt x="48" y="12"/>
                  </a:lnTo>
                  <a:lnTo>
                    <a:pt x="48" y="18"/>
                  </a:lnTo>
                  <a:lnTo>
                    <a:pt x="54" y="18"/>
                  </a:lnTo>
                  <a:lnTo>
                    <a:pt x="60" y="18"/>
                  </a:lnTo>
                  <a:lnTo>
                    <a:pt x="66" y="18"/>
                  </a:lnTo>
                  <a:lnTo>
                    <a:pt x="66" y="24"/>
                  </a:lnTo>
                  <a:lnTo>
                    <a:pt x="72" y="24"/>
                  </a:lnTo>
                  <a:lnTo>
                    <a:pt x="78" y="24"/>
                  </a:lnTo>
                  <a:lnTo>
                    <a:pt x="84" y="24"/>
                  </a:lnTo>
                  <a:lnTo>
                    <a:pt x="90" y="30"/>
                  </a:lnTo>
                  <a:lnTo>
                    <a:pt x="96" y="30"/>
                  </a:lnTo>
                  <a:lnTo>
                    <a:pt x="102" y="30"/>
                  </a:lnTo>
                  <a:lnTo>
                    <a:pt x="108" y="36"/>
                  </a:lnTo>
                  <a:lnTo>
                    <a:pt x="114" y="36"/>
                  </a:lnTo>
                  <a:lnTo>
                    <a:pt x="120" y="36"/>
                  </a:lnTo>
                  <a:lnTo>
                    <a:pt x="126" y="36"/>
                  </a:lnTo>
                  <a:lnTo>
                    <a:pt x="126" y="42"/>
                  </a:lnTo>
                  <a:lnTo>
                    <a:pt x="132" y="42"/>
                  </a:lnTo>
                  <a:lnTo>
                    <a:pt x="138" y="42"/>
                  </a:lnTo>
                  <a:lnTo>
                    <a:pt x="144" y="42"/>
                  </a:lnTo>
                  <a:lnTo>
                    <a:pt x="144" y="48"/>
                  </a:lnTo>
                  <a:lnTo>
                    <a:pt x="150" y="48"/>
                  </a:lnTo>
                  <a:lnTo>
                    <a:pt x="156" y="48"/>
                  </a:lnTo>
                  <a:lnTo>
                    <a:pt x="162" y="48"/>
                  </a:lnTo>
                  <a:lnTo>
                    <a:pt x="168" y="54"/>
                  </a:lnTo>
                  <a:lnTo>
                    <a:pt x="174" y="54"/>
                  </a:lnTo>
                  <a:lnTo>
                    <a:pt x="180" y="54"/>
                  </a:lnTo>
                  <a:lnTo>
                    <a:pt x="186" y="54"/>
                  </a:lnTo>
                  <a:lnTo>
                    <a:pt x="186" y="60"/>
                  </a:lnTo>
                  <a:lnTo>
                    <a:pt x="192" y="60"/>
                  </a:lnTo>
                  <a:lnTo>
                    <a:pt x="198" y="60"/>
                  </a:lnTo>
                  <a:lnTo>
                    <a:pt x="204" y="60"/>
                  </a:lnTo>
                  <a:lnTo>
                    <a:pt x="204" y="66"/>
                  </a:lnTo>
                  <a:lnTo>
                    <a:pt x="210" y="66"/>
                  </a:lnTo>
                  <a:lnTo>
                    <a:pt x="216" y="66"/>
                  </a:lnTo>
                  <a:lnTo>
                    <a:pt x="222" y="66"/>
                  </a:lnTo>
                  <a:lnTo>
                    <a:pt x="228" y="66"/>
                  </a:lnTo>
                  <a:lnTo>
                    <a:pt x="234" y="72"/>
                  </a:lnTo>
                  <a:lnTo>
                    <a:pt x="240" y="72"/>
                  </a:lnTo>
                  <a:lnTo>
                    <a:pt x="246" y="72"/>
                  </a:lnTo>
                  <a:lnTo>
                    <a:pt x="252" y="72"/>
                  </a:lnTo>
                  <a:lnTo>
                    <a:pt x="258" y="72"/>
                  </a:lnTo>
                  <a:lnTo>
                    <a:pt x="258" y="78"/>
                  </a:lnTo>
                  <a:lnTo>
                    <a:pt x="264" y="78"/>
                  </a:lnTo>
                  <a:lnTo>
                    <a:pt x="270" y="78"/>
                  </a:lnTo>
                  <a:lnTo>
                    <a:pt x="276" y="78"/>
                  </a:lnTo>
                  <a:lnTo>
                    <a:pt x="282" y="78"/>
                  </a:lnTo>
                  <a:lnTo>
                    <a:pt x="282" y="84"/>
                  </a:lnTo>
                  <a:lnTo>
                    <a:pt x="288" y="84"/>
                  </a:lnTo>
                  <a:lnTo>
                    <a:pt x="294" y="84"/>
                  </a:lnTo>
                  <a:lnTo>
                    <a:pt x="300" y="84"/>
                  </a:lnTo>
                  <a:lnTo>
                    <a:pt x="306" y="84"/>
                  </a:lnTo>
                  <a:lnTo>
                    <a:pt x="312" y="84"/>
                  </a:lnTo>
                  <a:lnTo>
                    <a:pt x="312" y="90"/>
                  </a:lnTo>
                  <a:lnTo>
                    <a:pt x="318" y="90"/>
                  </a:lnTo>
                  <a:lnTo>
                    <a:pt x="324" y="90"/>
                  </a:lnTo>
                  <a:lnTo>
                    <a:pt x="330" y="90"/>
                  </a:lnTo>
                  <a:lnTo>
                    <a:pt x="336" y="90"/>
                  </a:lnTo>
                  <a:lnTo>
                    <a:pt x="342" y="90"/>
                  </a:lnTo>
                  <a:lnTo>
                    <a:pt x="348" y="90"/>
                  </a:lnTo>
                  <a:lnTo>
                    <a:pt x="348" y="96"/>
                  </a:lnTo>
                  <a:lnTo>
                    <a:pt x="354" y="96"/>
                  </a:lnTo>
                  <a:lnTo>
                    <a:pt x="360" y="96"/>
                  </a:lnTo>
                  <a:lnTo>
                    <a:pt x="366" y="96"/>
                  </a:lnTo>
                  <a:lnTo>
                    <a:pt x="372" y="96"/>
                  </a:lnTo>
                  <a:lnTo>
                    <a:pt x="378" y="96"/>
                  </a:lnTo>
                  <a:lnTo>
                    <a:pt x="378" y="102"/>
                  </a:lnTo>
                  <a:lnTo>
                    <a:pt x="384" y="102"/>
                  </a:lnTo>
                  <a:lnTo>
                    <a:pt x="390" y="102"/>
                  </a:lnTo>
                  <a:lnTo>
                    <a:pt x="396" y="102"/>
                  </a:lnTo>
                  <a:lnTo>
                    <a:pt x="402" y="102"/>
                  </a:lnTo>
                  <a:lnTo>
                    <a:pt x="408" y="102"/>
                  </a:lnTo>
                  <a:lnTo>
                    <a:pt x="414" y="102"/>
                  </a:lnTo>
                  <a:lnTo>
                    <a:pt x="414" y="108"/>
                  </a:lnTo>
                  <a:lnTo>
                    <a:pt x="420" y="108"/>
                  </a:lnTo>
                  <a:lnTo>
                    <a:pt x="426" y="108"/>
                  </a:lnTo>
                  <a:lnTo>
                    <a:pt x="432" y="108"/>
                  </a:lnTo>
                  <a:lnTo>
                    <a:pt x="438" y="108"/>
                  </a:lnTo>
                  <a:lnTo>
                    <a:pt x="444" y="108"/>
                  </a:lnTo>
                  <a:lnTo>
                    <a:pt x="450" y="108"/>
                  </a:lnTo>
                  <a:lnTo>
                    <a:pt x="456" y="114"/>
                  </a:lnTo>
                  <a:lnTo>
                    <a:pt x="462" y="114"/>
                  </a:lnTo>
                  <a:lnTo>
                    <a:pt x="468" y="114"/>
                  </a:lnTo>
                  <a:lnTo>
                    <a:pt x="474" y="114"/>
                  </a:lnTo>
                  <a:lnTo>
                    <a:pt x="480" y="114"/>
                  </a:lnTo>
                  <a:lnTo>
                    <a:pt x="486" y="114"/>
                  </a:lnTo>
                  <a:lnTo>
                    <a:pt x="492" y="120"/>
                  </a:lnTo>
                  <a:lnTo>
                    <a:pt x="498" y="120"/>
                  </a:lnTo>
                  <a:lnTo>
                    <a:pt x="504" y="120"/>
                  </a:lnTo>
                  <a:lnTo>
                    <a:pt x="510" y="120"/>
                  </a:lnTo>
                  <a:lnTo>
                    <a:pt x="516" y="120"/>
                  </a:lnTo>
                  <a:lnTo>
                    <a:pt x="522" y="120"/>
                  </a:lnTo>
                  <a:lnTo>
                    <a:pt x="522" y="126"/>
                  </a:lnTo>
                  <a:lnTo>
                    <a:pt x="528" y="126"/>
                  </a:lnTo>
                  <a:lnTo>
                    <a:pt x="534" y="126"/>
                  </a:lnTo>
                  <a:lnTo>
                    <a:pt x="540" y="126"/>
                  </a:lnTo>
                  <a:lnTo>
                    <a:pt x="546" y="126"/>
                  </a:lnTo>
                  <a:lnTo>
                    <a:pt x="552" y="126"/>
                  </a:lnTo>
                  <a:lnTo>
                    <a:pt x="558" y="132"/>
                  </a:lnTo>
                  <a:lnTo>
                    <a:pt x="564" y="132"/>
                  </a:lnTo>
                  <a:lnTo>
                    <a:pt x="570" y="132"/>
                  </a:lnTo>
                  <a:lnTo>
                    <a:pt x="576" y="132"/>
                  </a:lnTo>
                  <a:lnTo>
                    <a:pt x="582" y="132"/>
                  </a:lnTo>
                  <a:lnTo>
                    <a:pt x="588" y="132"/>
                  </a:lnTo>
                  <a:lnTo>
                    <a:pt x="588" y="138"/>
                  </a:lnTo>
                  <a:lnTo>
                    <a:pt x="594" y="138"/>
                  </a:lnTo>
                  <a:lnTo>
                    <a:pt x="600" y="138"/>
                  </a:lnTo>
                  <a:lnTo>
                    <a:pt x="606" y="138"/>
                  </a:lnTo>
                  <a:lnTo>
                    <a:pt x="612" y="138"/>
                  </a:lnTo>
                  <a:lnTo>
                    <a:pt x="618" y="138"/>
                  </a:lnTo>
                  <a:lnTo>
                    <a:pt x="624" y="138"/>
                  </a:lnTo>
                  <a:lnTo>
                    <a:pt x="624" y="144"/>
                  </a:lnTo>
                  <a:lnTo>
                    <a:pt x="630" y="144"/>
                  </a:lnTo>
                  <a:lnTo>
                    <a:pt x="636" y="144"/>
                  </a:lnTo>
                  <a:lnTo>
                    <a:pt x="642" y="144"/>
                  </a:lnTo>
                  <a:lnTo>
                    <a:pt x="648" y="144"/>
                  </a:lnTo>
                  <a:lnTo>
                    <a:pt x="654" y="144"/>
                  </a:lnTo>
                  <a:lnTo>
                    <a:pt x="654" y="150"/>
                  </a:lnTo>
                  <a:lnTo>
                    <a:pt x="660" y="150"/>
                  </a:lnTo>
                  <a:lnTo>
                    <a:pt x="666" y="150"/>
                  </a:lnTo>
                  <a:lnTo>
                    <a:pt x="672" y="150"/>
                  </a:lnTo>
                  <a:lnTo>
                    <a:pt x="678" y="150"/>
                  </a:lnTo>
                  <a:lnTo>
                    <a:pt x="684" y="150"/>
                  </a:lnTo>
                  <a:lnTo>
                    <a:pt x="690" y="150"/>
                  </a:lnTo>
                  <a:lnTo>
                    <a:pt x="690" y="156"/>
                  </a:lnTo>
                  <a:lnTo>
                    <a:pt x="696" y="156"/>
                  </a:lnTo>
                  <a:lnTo>
                    <a:pt x="702" y="156"/>
                  </a:lnTo>
                  <a:lnTo>
                    <a:pt x="708" y="156"/>
                  </a:lnTo>
                  <a:lnTo>
                    <a:pt x="714" y="156"/>
                  </a:lnTo>
                  <a:lnTo>
                    <a:pt x="720" y="156"/>
                  </a:lnTo>
                  <a:lnTo>
                    <a:pt x="726" y="156"/>
                  </a:lnTo>
                  <a:lnTo>
                    <a:pt x="726" y="162"/>
                  </a:lnTo>
                  <a:lnTo>
                    <a:pt x="732" y="162"/>
                  </a:lnTo>
                  <a:lnTo>
                    <a:pt x="738" y="162"/>
                  </a:lnTo>
                  <a:lnTo>
                    <a:pt x="744" y="162"/>
                  </a:lnTo>
                  <a:lnTo>
                    <a:pt x="750" y="162"/>
                  </a:lnTo>
                  <a:lnTo>
                    <a:pt x="756" y="162"/>
                  </a:lnTo>
                  <a:lnTo>
                    <a:pt x="762" y="162"/>
                  </a:lnTo>
                  <a:lnTo>
                    <a:pt x="762" y="168"/>
                  </a:lnTo>
                  <a:lnTo>
                    <a:pt x="768" y="168"/>
                  </a:lnTo>
                  <a:lnTo>
                    <a:pt x="774" y="168"/>
                  </a:lnTo>
                  <a:lnTo>
                    <a:pt x="780" y="168"/>
                  </a:lnTo>
                  <a:lnTo>
                    <a:pt x="786" y="168"/>
                  </a:lnTo>
                  <a:lnTo>
                    <a:pt x="792" y="168"/>
                  </a:lnTo>
                  <a:lnTo>
                    <a:pt x="798" y="168"/>
                  </a:lnTo>
                  <a:lnTo>
                    <a:pt x="804" y="168"/>
                  </a:lnTo>
                  <a:lnTo>
                    <a:pt x="804" y="174"/>
                  </a:lnTo>
                  <a:lnTo>
                    <a:pt x="810" y="174"/>
                  </a:lnTo>
                  <a:lnTo>
                    <a:pt x="816" y="174"/>
                  </a:lnTo>
                  <a:lnTo>
                    <a:pt x="822" y="174"/>
                  </a:lnTo>
                  <a:lnTo>
                    <a:pt x="828" y="174"/>
                  </a:lnTo>
                  <a:lnTo>
                    <a:pt x="834" y="174"/>
                  </a:lnTo>
                  <a:lnTo>
                    <a:pt x="840" y="174"/>
                  </a:lnTo>
                  <a:lnTo>
                    <a:pt x="840" y="180"/>
                  </a:lnTo>
                  <a:lnTo>
                    <a:pt x="846" y="180"/>
                  </a:lnTo>
                  <a:lnTo>
                    <a:pt x="852" y="180"/>
                  </a:lnTo>
                  <a:lnTo>
                    <a:pt x="858" y="180"/>
                  </a:lnTo>
                  <a:lnTo>
                    <a:pt x="864" y="180"/>
                  </a:lnTo>
                  <a:lnTo>
                    <a:pt x="870" y="180"/>
                  </a:lnTo>
                  <a:lnTo>
                    <a:pt x="876" y="180"/>
                  </a:lnTo>
                  <a:lnTo>
                    <a:pt x="882" y="180"/>
                  </a:lnTo>
                  <a:lnTo>
                    <a:pt x="888" y="180"/>
                  </a:lnTo>
                  <a:lnTo>
                    <a:pt x="888" y="186"/>
                  </a:lnTo>
                  <a:lnTo>
                    <a:pt x="894" y="186"/>
                  </a:lnTo>
                  <a:lnTo>
                    <a:pt x="900" y="186"/>
                  </a:lnTo>
                  <a:lnTo>
                    <a:pt x="906" y="186"/>
                  </a:lnTo>
                  <a:lnTo>
                    <a:pt x="912" y="186"/>
                  </a:lnTo>
                  <a:lnTo>
                    <a:pt x="918" y="186"/>
                  </a:lnTo>
                  <a:lnTo>
                    <a:pt x="924" y="186"/>
                  </a:lnTo>
                  <a:lnTo>
                    <a:pt x="930" y="186"/>
                  </a:lnTo>
                  <a:lnTo>
                    <a:pt x="936" y="186"/>
                  </a:lnTo>
                  <a:lnTo>
                    <a:pt x="942" y="186"/>
                  </a:lnTo>
                  <a:lnTo>
                    <a:pt x="942" y="192"/>
                  </a:lnTo>
                  <a:lnTo>
                    <a:pt x="948" y="192"/>
                  </a:lnTo>
                  <a:lnTo>
                    <a:pt x="954" y="192"/>
                  </a:lnTo>
                  <a:lnTo>
                    <a:pt x="960" y="192"/>
                  </a:lnTo>
                  <a:lnTo>
                    <a:pt x="966" y="192"/>
                  </a:lnTo>
                  <a:lnTo>
                    <a:pt x="972" y="192"/>
                  </a:lnTo>
                  <a:lnTo>
                    <a:pt x="978" y="192"/>
                  </a:lnTo>
                  <a:lnTo>
                    <a:pt x="984" y="192"/>
                  </a:lnTo>
                  <a:lnTo>
                    <a:pt x="990" y="192"/>
                  </a:lnTo>
                  <a:lnTo>
                    <a:pt x="996" y="192"/>
                  </a:lnTo>
                  <a:lnTo>
                    <a:pt x="1002" y="192"/>
                  </a:lnTo>
                  <a:lnTo>
                    <a:pt x="1008" y="192"/>
                  </a:lnTo>
                  <a:lnTo>
                    <a:pt x="1008" y="198"/>
                  </a:lnTo>
                  <a:lnTo>
                    <a:pt x="1014" y="198"/>
                  </a:lnTo>
                  <a:lnTo>
                    <a:pt x="1020" y="198"/>
                  </a:lnTo>
                  <a:lnTo>
                    <a:pt x="1026" y="198"/>
                  </a:lnTo>
                  <a:lnTo>
                    <a:pt x="1032" y="198"/>
                  </a:lnTo>
                  <a:lnTo>
                    <a:pt x="1038" y="198"/>
                  </a:lnTo>
                  <a:lnTo>
                    <a:pt x="1044" y="198"/>
                  </a:lnTo>
                </a:path>
              </a:pathLst>
            </a:custGeom>
            <a:noFill/>
            <a:ln w="9525">
              <a:solidFill>
                <a:srgbClr val="000000"/>
              </a:solidFill>
              <a:round/>
              <a:headEnd/>
              <a:tailEnd/>
            </a:ln>
          </p:spPr>
          <p:txBody>
            <a:bodyPr/>
            <a:lstStyle/>
            <a:p>
              <a:endParaRPr lang="pt-BR"/>
            </a:p>
          </p:txBody>
        </p:sp>
        <p:sp>
          <p:nvSpPr>
            <p:cNvPr id="67613" name="Freeform 63"/>
            <p:cNvSpPr>
              <a:spLocks/>
            </p:cNvSpPr>
            <p:nvPr/>
          </p:nvSpPr>
          <p:spPr bwMode="auto">
            <a:xfrm>
              <a:off x="3203" y="3330"/>
              <a:ext cx="1044" cy="1"/>
            </a:xfrm>
            <a:custGeom>
              <a:avLst/>
              <a:gdLst>
                <a:gd name="T0" fmla="*/ 1032 w 1044"/>
                <a:gd name="T1" fmla="*/ 0 h 1"/>
                <a:gd name="T2" fmla="*/ 1014 w 1044"/>
                <a:gd name="T3" fmla="*/ 0 h 1"/>
                <a:gd name="T4" fmla="*/ 996 w 1044"/>
                <a:gd name="T5" fmla="*/ 0 h 1"/>
                <a:gd name="T6" fmla="*/ 978 w 1044"/>
                <a:gd name="T7" fmla="*/ 0 h 1"/>
                <a:gd name="T8" fmla="*/ 960 w 1044"/>
                <a:gd name="T9" fmla="*/ 0 h 1"/>
                <a:gd name="T10" fmla="*/ 948 w 1044"/>
                <a:gd name="T11" fmla="*/ 0 h 1"/>
                <a:gd name="T12" fmla="*/ 930 w 1044"/>
                <a:gd name="T13" fmla="*/ 0 h 1"/>
                <a:gd name="T14" fmla="*/ 912 w 1044"/>
                <a:gd name="T15" fmla="*/ 0 h 1"/>
                <a:gd name="T16" fmla="*/ 894 w 1044"/>
                <a:gd name="T17" fmla="*/ 0 h 1"/>
                <a:gd name="T18" fmla="*/ 876 w 1044"/>
                <a:gd name="T19" fmla="*/ 0 h 1"/>
                <a:gd name="T20" fmla="*/ 864 w 1044"/>
                <a:gd name="T21" fmla="*/ 0 h 1"/>
                <a:gd name="T22" fmla="*/ 846 w 1044"/>
                <a:gd name="T23" fmla="*/ 0 h 1"/>
                <a:gd name="T24" fmla="*/ 828 w 1044"/>
                <a:gd name="T25" fmla="*/ 0 h 1"/>
                <a:gd name="T26" fmla="*/ 810 w 1044"/>
                <a:gd name="T27" fmla="*/ 0 h 1"/>
                <a:gd name="T28" fmla="*/ 792 w 1044"/>
                <a:gd name="T29" fmla="*/ 0 h 1"/>
                <a:gd name="T30" fmla="*/ 780 w 1044"/>
                <a:gd name="T31" fmla="*/ 0 h 1"/>
                <a:gd name="T32" fmla="*/ 762 w 1044"/>
                <a:gd name="T33" fmla="*/ 0 h 1"/>
                <a:gd name="T34" fmla="*/ 744 w 1044"/>
                <a:gd name="T35" fmla="*/ 0 h 1"/>
                <a:gd name="T36" fmla="*/ 726 w 1044"/>
                <a:gd name="T37" fmla="*/ 0 h 1"/>
                <a:gd name="T38" fmla="*/ 714 w 1044"/>
                <a:gd name="T39" fmla="*/ 0 h 1"/>
                <a:gd name="T40" fmla="*/ 696 w 1044"/>
                <a:gd name="T41" fmla="*/ 0 h 1"/>
                <a:gd name="T42" fmla="*/ 678 w 1044"/>
                <a:gd name="T43" fmla="*/ 0 h 1"/>
                <a:gd name="T44" fmla="*/ 660 w 1044"/>
                <a:gd name="T45" fmla="*/ 0 h 1"/>
                <a:gd name="T46" fmla="*/ 642 w 1044"/>
                <a:gd name="T47" fmla="*/ 0 h 1"/>
                <a:gd name="T48" fmla="*/ 630 w 1044"/>
                <a:gd name="T49" fmla="*/ 0 h 1"/>
                <a:gd name="T50" fmla="*/ 612 w 1044"/>
                <a:gd name="T51" fmla="*/ 0 h 1"/>
                <a:gd name="T52" fmla="*/ 594 w 1044"/>
                <a:gd name="T53" fmla="*/ 0 h 1"/>
                <a:gd name="T54" fmla="*/ 576 w 1044"/>
                <a:gd name="T55" fmla="*/ 0 h 1"/>
                <a:gd name="T56" fmla="*/ 558 w 1044"/>
                <a:gd name="T57" fmla="*/ 0 h 1"/>
                <a:gd name="T58" fmla="*/ 546 w 1044"/>
                <a:gd name="T59" fmla="*/ 0 h 1"/>
                <a:gd name="T60" fmla="*/ 528 w 1044"/>
                <a:gd name="T61" fmla="*/ 0 h 1"/>
                <a:gd name="T62" fmla="*/ 510 w 1044"/>
                <a:gd name="T63" fmla="*/ 0 h 1"/>
                <a:gd name="T64" fmla="*/ 492 w 1044"/>
                <a:gd name="T65" fmla="*/ 0 h 1"/>
                <a:gd name="T66" fmla="*/ 474 w 1044"/>
                <a:gd name="T67" fmla="*/ 0 h 1"/>
                <a:gd name="T68" fmla="*/ 462 w 1044"/>
                <a:gd name="T69" fmla="*/ 0 h 1"/>
                <a:gd name="T70" fmla="*/ 444 w 1044"/>
                <a:gd name="T71" fmla="*/ 0 h 1"/>
                <a:gd name="T72" fmla="*/ 426 w 1044"/>
                <a:gd name="T73" fmla="*/ 0 h 1"/>
                <a:gd name="T74" fmla="*/ 408 w 1044"/>
                <a:gd name="T75" fmla="*/ 0 h 1"/>
                <a:gd name="T76" fmla="*/ 396 w 1044"/>
                <a:gd name="T77" fmla="*/ 0 h 1"/>
                <a:gd name="T78" fmla="*/ 378 w 1044"/>
                <a:gd name="T79" fmla="*/ 0 h 1"/>
                <a:gd name="T80" fmla="*/ 360 w 1044"/>
                <a:gd name="T81" fmla="*/ 0 h 1"/>
                <a:gd name="T82" fmla="*/ 342 w 1044"/>
                <a:gd name="T83" fmla="*/ 0 h 1"/>
                <a:gd name="T84" fmla="*/ 324 w 1044"/>
                <a:gd name="T85" fmla="*/ 0 h 1"/>
                <a:gd name="T86" fmla="*/ 312 w 1044"/>
                <a:gd name="T87" fmla="*/ 0 h 1"/>
                <a:gd name="T88" fmla="*/ 294 w 1044"/>
                <a:gd name="T89" fmla="*/ 0 h 1"/>
                <a:gd name="T90" fmla="*/ 276 w 1044"/>
                <a:gd name="T91" fmla="*/ 0 h 1"/>
                <a:gd name="T92" fmla="*/ 258 w 1044"/>
                <a:gd name="T93" fmla="*/ 0 h 1"/>
                <a:gd name="T94" fmla="*/ 240 w 1044"/>
                <a:gd name="T95" fmla="*/ 0 h 1"/>
                <a:gd name="T96" fmla="*/ 228 w 1044"/>
                <a:gd name="T97" fmla="*/ 0 h 1"/>
                <a:gd name="T98" fmla="*/ 210 w 1044"/>
                <a:gd name="T99" fmla="*/ 0 h 1"/>
                <a:gd name="T100" fmla="*/ 192 w 1044"/>
                <a:gd name="T101" fmla="*/ 0 h 1"/>
                <a:gd name="T102" fmla="*/ 174 w 1044"/>
                <a:gd name="T103" fmla="*/ 0 h 1"/>
                <a:gd name="T104" fmla="*/ 156 w 1044"/>
                <a:gd name="T105" fmla="*/ 0 h 1"/>
                <a:gd name="T106" fmla="*/ 144 w 1044"/>
                <a:gd name="T107" fmla="*/ 0 h 1"/>
                <a:gd name="T108" fmla="*/ 126 w 1044"/>
                <a:gd name="T109" fmla="*/ 0 h 1"/>
                <a:gd name="T110" fmla="*/ 108 w 1044"/>
                <a:gd name="T111" fmla="*/ 0 h 1"/>
                <a:gd name="T112" fmla="*/ 90 w 1044"/>
                <a:gd name="T113" fmla="*/ 0 h 1"/>
                <a:gd name="T114" fmla="*/ 78 w 1044"/>
                <a:gd name="T115" fmla="*/ 0 h 1"/>
                <a:gd name="T116" fmla="*/ 60 w 1044"/>
                <a:gd name="T117" fmla="*/ 0 h 1"/>
                <a:gd name="T118" fmla="*/ 42 w 1044"/>
                <a:gd name="T119" fmla="*/ 0 h 1"/>
                <a:gd name="T120" fmla="*/ 24 w 1044"/>
                <a:gd name="T121" fmla="*/ 0 h 1"/>
                <a:gd name="T122" fmla="*/ 6 w 1044"/>
                <a:gd name="T123" fmla="*/ 0 h 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1"/>
                <a:gd name="T188" fmla="*/ 1044 w 1044"/>
                <a:gd name="T189" fmla="*/ 1 h 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1">
                  <a:moveTo>
                    <a:pt x="1044" y="0"/>
                  </a:moveTo>
                  <a:lnTo>
                    <a:pt x="1044" y="0"/>
                  </a:lnTo>
                  <a:lnTo>
                    <a:pt x="1038" y="0"/>
                  </a:lnTo>
                  <a:lnTo>
                    <a:pt x="1032" y="0"/>
                  </a:lnTo>
                  <a:lnTo>
                    <a:pt x="1026" y="0"/>
                  </a:lnTo>
                  <a:lnTo>
                    <a:pt x="1020" y="0"/>
                  </a:lnTo>
                  <a:lnTo>
                    <a:pt x="1014" y="0"/>
                  </a:lnTo>
                  <a:lnTo>
                    <a:pt x="1008" y="0"/>
                  </a:lnTo>
                  <a:lnTo>
                    <a:pt x="1002" y="0"/>
                  </a:lnTo>
                  <a:lnTo>
                    <a:pt x="996" y="0"/>
                  </a:lnTo>
                  <a:lnTo>
                    <a:pt x="990" y="0"/>
                  </a:lnTo>
                  <a:lnTo>
                    <a:pt x="984" y="0"/>
                  </a:lnTo>
                  <a:lnTo>
                    <a:pt x="978" y="0"/>
                  </a:lnTo>
                  <a:lnTo>
                    <a:pt x="972" y="0"/>
                  </a:lnTo>
                  <a:lnTo>
                    <a:pt x="966" y="0"/>
                  </a:lnTo>
                  <a:lnTo>
                    <a:pt x="960" y="0"/>
                  </a:lnTo>
                  <a:lnTo>
                    <a:pt x="954" y="0"/>
                  </a:lnTo>
                  <a:lnTo>
                    <a:pt x="948" y="0"/>
                  </a:lnTo>
                  <a:lnTo>
                    <a:pt x="942" y="0"/>
                  </a:lnTo>
                  <a:lnTo>
                    <a:pt x="936" y="0"/>
                  </a:lnTo>
                  <a:lnTo>
                    <a:pt x="930" y="0"/>
                  </a:lnTo>
                  <a:lnTo>
                    <a:pt x="924" y="0"/>
                  </a:lnTo>
                  <a:lnTo>
                    <a:pt x="918" y="0"/>
                  </a:lnTo>
                  <a:lnTo>
                    <a:pt x="912" y="0"/>
                  </a:lnTo>
                  <a:lnTo>
                    <a:pt x="906" y="0"/>
                  </a:lnTo>
                  <a:lnTo>
                    <a:pt x="900" y="0"/>
                  </a:lnTo>
                  <a:lnTo>
                    <a:pt x="894" y="0"/>
                  </a:lnTo>
                  <a:lnTo>
                    <a:pt x="888" y="0"/>
                  </a:lnTo>
                  <a:lnTo>
                    <a:pt x="882" y="0"/>
                  </a:lnTo>
                  <a:lnTo>
                    <a:pt x="876" y="0"/>
                  </a:lnTo>
                  <a:lnTo>
                    <a:pt x="870" y="0"/>
                  </a:lnTo>
                  <a:lnTo>
                    <a:pt x="864" y="0"/>
                  </a:lnTo>
                  <a:lnTo>
                    <a:pt x="858" y="0"/>
                  </a:lnTo>
                  <a:lnTo>
                    <a:pt x="852" y="0"/>
                  </a:lnTo>
                  <a:lnTo>
                    <a:pt x="846" y="0"/>
                  </a:lnTo>
                  <a:lnTo>
                    <a:pt x="840" y="0"/>
                  </a:lnTo>
                  <a:lnTo>
                    <a:pt x="834" y="0"/>
                  </a:lnTo>
                  <a:lnTo>
                    <a:pt x="828" y="0"/>
                  </a:lnTo>
                  <a:lnTo>
                    <a:pt x="822" y="0"/>
                  </a:lnTo>
                  <a:lnTo>
                    <a:pt x="816" y="0"/>
                  </a:lnTo>
                  <a:lnTo>
                    <a:pt x="810" y="0"/>
                  </a:lnTo>
                  <a:lnTo>
                    <a:pt x="804" y="0"/>
                  </a:lnTo>
                  <a:lnTo>
                    <a:pt x="798" y="0"/>
                  </a:lnTo>
                  <a:lnTo>
                    <a:pt x="792" y="0"/>
                  </a:lnTo>
                  <a:lnTo>
                    <a:pt x="786" y="0"/>
                  </a:lnTo>
                  <a:lnTo>
                    <a:pt x="780" y="0"/>
                  </a:lnTo>
                  <a:lnTo>
                    <a:pt x="774" y="0"/>
                  </a:lnTo>
                  <a:lnTo>
                    <a:pt x="768" y="0"/>
                  </a:lnTo>
                  <a:lnTo>
                    <a:pt x="762" y="0"/>
                  </a:lnTo>
                  <a:lnTo>
                    <a:pt x="756" y="0"/>
                  </a:lnTo>
                  <a:lnTo>
                    <a:pt x="750" y="0"/>
                  </a:lnTo>
                  <a:lnTo>
                    <a:pt x="744" y="0"/>
                  </a:lnTo>
                  <a:lnTo>
                    <a:pt x="738" y="0"/>
                  </a:lnTo>
                  <a:lnTo>
                    <a:pt x="732" y="0"/>
                  </a:lnTo>
                  <a:lnTo>
                    <a:pt x="726" y="0"/>
                  </a:lnTo>
                  <a:lnTo>
                    <a:pt x="720" y="0"/>
                  </a:lnTo>
                  <a:lnTo>
                    <a:pt x="714" y="0"/>
                  </a:lnTo>
                  <a:lnTo>
                    <a:pt x="708" y="0"/>
                  </a:lnTo>
                  <a:lnTo>
                    <a:pt x="702" y="0"/>
                  </a:lnTo>
                  <a:lnTo>
                    <a:pt x="696" y="0"/>
                  </a:lnTo>
                  <a:lnTo>
                    <a:pt x="690" y="0"/>
                  </a:lnTo>
                  <a:lnTo>
                    <a:pt x="684" y="0"/>
                  </a:lnTo>
                  <a:lnTo>
                    <a:pt x="678" y="0"/>
                  </a:lnTo>
                  <a:lnTo>
                    <a:pt x="672" y="0"/>
                  </a:lnTo>
                  <a:lnTo>
                    <a:pt x="666" y="0"/>
                  </a:lnTo>
                  <a:lnTo>
                    <a:pt x="660" y="0"/>
                  </a:lnTo>
                  <a:lnTo>
                    <a:pt x="654" y="0"/>
                  </a:lnTo>
                  <a:lnTo>
                    <a:pt x="648" y="0"/>
                  </a:lnTo>
                  <a:lnTo>
                    <a:pt x="642" y="0"/>
                  </a:lnTo>
                  <a:lnTo>
                    <a:pt x="636" y="0"/>
                  </a:lnTo>
                  <a:lnTo>
                    <a:pt x="630" y="0"/>
                  </a:lnTo>
                  <a:lnTo>
                    <a:pt x="624" y="0"/>
                  </a:lnTo>
                  <a:lnTo>
                    <a:pt x="618" y="0"/>
                  </a:lnTo>
                  <a:lnTo>
                    <a:pt x="612" y="0"/>
                  </a:lnTo>
                  <a:lnTo>
                    <a:pt x="606" y="0"/>
                  </a:lnTo>
                  <a:lnTo>
                    <a:pt x="600" y="0"/>
                  </a:lnTo>
                  <a:lnTo>
                    <a:pt x="594" y="0"/>
                  </a:lnTo>
                  <a:lnTo>
                    <a:pt x="588" y="0"/>
                  </a:lnTo>
                  <a:lnTo>
                    <a:pt x="582" y="0"/>
                  </a:lnTo>
                  <a:lnTo>
                    <a:pt x="576" y="0"/>
                  </a:lnTo>
                  <a:lnTo>
                    <a:pt x="570" y="0"/>
                  </a:lnTo>
                  <a:lnTo>
                    <a:pt x="564" y="0"/>
                  </a:lnTo>
                  <a:lnTo>
                    <a:pt x="558" y="0"/>
                  </a:lnTo>
                  <a:lnTo>
                    <a:pt x="552" y="0"/>
                  </a:lnTo>
                  <a:lnTo>
                    <a:pt x="546" y="0"/>
                  </a:lnTo>
                  <a:lnTo>
                    <a:pt x="540" y="0"/>
                  </a:lnTo>
                  <a:lnTo>
                    <a:pt x="534" y="0"/>
                  </a:lnTo>
                  <a:lnTo>
                    <a:pt x="528" y="0"/>
                  </a:lnTo>
                  <a:lnTo>
                    <a:pt x="522" y="0"/>
                  </a:lnTo>
                  <a:lnTo>
                    <a:pt x="516" y="0"/>
                  </a:lnTo>
                  <a:lnTo>
                    <a:pt x="510" y="0"/>
                  </a:lnTo>
                  <a:lnTo>
                    <a:pt x="504" y="0"/>
                  </a:lnTo>
                  <a:lnTo>
                    <a:pt x="498" y="0"/>
                  </a:lnTo>
                  <a:lnTo>
                    <a:pt x="492" y="0"/>
                  </a:lnTo>
                  <a:lnTo>
                    <a:pt x="486" y="0"/>
                  </a:lnTo>
                  <a:lnTo>
                    <a:pt x="480" y="0"/>
                  </a:lnTo>
                  <a:lnTo>
                    <a:pt x="474" y="0"/>
                  </a:lnTo>
                  <a:lnTo>
                    <a:pt x="468" y="0"/>
                  </a:lnTo>
                  <a:lnTo>
                    <a:pt x="462" y="0"/>
                  </a:lnTo>
                  <a:lnTo>
                    <a:pt x="456" y="0"/>
                  </a:lnTo>
                  <a:lnTo>
                    <a:pt x="450" y="0"/>
                  </a:lnTo>
                  <a:lnTo>
                    <a:pt x="444" y="0"/>
                  </a:lnTo>
                  <a:lnTo>
                    <a:pt x="438" y="0"/>
                  </a:lnTo>
                  <a:lnTo>
                    <a:pt x="432" y="0"/>
                  </a:lnTo>
                  <a:lnTo>
                    <a:pt x="426" y="0"/>
                  </a:lnTo>
                  <a:lnTo>
                    <a:pt x="420" y="0"/>
                  </a:lnTo>
                  <a:lnTo>
                    <a:pt x="414" y="0"/>
                  </a:lnTo>
                  <a:lnTo>
                    <a:pt x="408" y="0"/>
                  </a:lnTo>
                  <a:lnTo>
                    <a:pt x="402" y="0"/>
                  </a:lnTo>
                  <a:lnTo>
                    <a:pt x="396" y="0"/>
                  </a:lnTo>
                  <a:lnTo>
                    <a:pt x="390" y="0"/>
                  </a:lnTo>
                  <a:lnTo>
                    <a:pt x="384" y="0"/>
                  </a:lnTo>
                  <a:lnTo>
                    <a:pt x="378" y="0"/>
                  </a:lnTo>
                  <a:lnTo>
                    <a:pt x="372" y="0"/>
                  </a:lnTo>
                  <a:lnTo>
                    <a:pt x="366" y="0"/>
                  </a:lnTo>
                  <a:lnTo>
                    <a:pt x="360" y="0"/>
                  </a:lnTo>
                  <a:lnTo>
                    <a:pt x="354" y="0"/>
                  </a:lnTo>
                  <a:lnTo>
                    <a:pt x="348" y="0"/>
                  </a:lnTo>
                  <a:lnTo>
                    <a:pt x="342" y="0"/>
                  </a:lnTo>
                  <a:lnTo>
                    <a:pt x="336" y="0"/>
                  </a:lnTo>
                  <a:lnTo>
                    <a:pt x="330" y="0"/>
                  </a:lnTo>
                  <a:lnTo>
                    <a:pt x="324" y="0"/>
                  </a:lnTo>
                  <a:lnTo>
                    <a:pt x="318" y="0"/>
                  </a:lnTo>
                  <a:lnTo>
                    <a:pt x="312" y="0"/>
                  </a:lnTo>
                  <a:lnTo>
                    <a:pt x="306" y="0"/>
                  </a:lnTo>
                  <a:lnTo>
                    <a:pt x="300" y="0"/>
                  </a:lnTo>
                  <a:lnTo>
                    <a:pt x="294" y="0"/>
                  </a:lnTo>
                  <a:lnTo>
                    <a:pt x="288" y="0"/>
                  </a:lnTo>
                  <a:lnTo>
                    <a:pt x="282" y="0"/>
                  </a:lnTo>
                  <a:lnTo>
                    <a:pt x="276" y="0"/>
                  </a:lnTo>
                  <a:lnTo>
                    <a:pt x="270" y="0"/>
                  </a:lnTo>
                  <a:lnTo>
                    <a:pt x="264" y="0"/>
                  </a:lnTo>
                  <a:lnTo>
                    <a:pt x="258" y="0"/>
                  </a:lnTo>
                  <a:lnTo>
                    <a:pt x="252" y="0"/>
                  </a:lnTo>
                  <a:lnTo>
                    <a:pt x="246" y="0"/>
                  </a:lnTo>
                  <a:lnTo>
                    <a:pt x="240" y="0"/>
                  </a:lnTo>
                  <a:lnTo>
                    <a:pt x="234" y="0"/>
                  </a:lnTo>
                  <a:lnTo>
                    <a:pt x="228" y="0"/>
                  </a:lnTo>
                  <a:lnTo>
                    <a:pt x="222" y="0"/>
                  </a:lnTo>
                  <a:lnTo>
                    <a:pt x="216" y="0"/>
                  </a:lnTo>
                  <a:lnTo>
                    <a:pt x="210" y="0"/>
                  </a:lnTo>
                  <a:lnTo>
                    <a:pt x="204" y="0"/>
                  </a:lnTo>
                  <a:lnTo>
                    <a:pt x="198" y="0"/>
                  </a:lnTo>
                  <a:lnTo>
                    <a:pt x="192" y="0"/>
                  </a:lnTo>
                  <a:lnTo>
                    <a:pt x="186" y="0"/>
                  </a:lnTo>
                  <a:lnTo>
                    <a:pt x="180" y="0"/>
                  </a:lnTo>
                  <a:lnTo>
                    <a:pt x="174" y="0"/>
                  </a:lnTo>
                  <a:lnTo>
                    <a:pt x="168" y="0"/>
                  </a:lnTo>
                  <a:lnTo>
                    <a:pt x="162" y="0"/>
                  </a:lnTo>
                  <a:lnTo>
                    <a:pt x="156" y="0"/>
                  </a:lnTo>
                  <a:lnTo>
                    <a:pt x="150" y="0"/>
                  </a:lnTo>
                  <a:lnTo>
                    <a:pt x="144" y="0"/>
                  </a:lnTo>
                  <a:lnTo>
                    <a:pt x="138" y="0"/>
                  </a:lnTo>
                  <a:lnTo>
                    <a:pt x="132" y="0"/>
                  </a:lnTo>
                  <a:lnTo>
                    <a:pt x="126" y="0"/>
                  </a:lnTo>
                  <a:lnTo>
                    <a:pt x="120" y="0"/>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0"/>
                  </a:lnTo>
                  <a:lnTo>
                    <a:pt x="36" y="0"/>
                  </a:lnTo>
                  <a:lnTo>
                    <a:pt x="30" y="0"/>
                  </a:lnTo>
                  <a:lnTo>
                    <a:pt x="24" y="0"/>
                  </a:lnTo>
                  <a:lnTo>
                    <a:pt x="18" y="0"/>
                  </a:lnTo>
                  <a:lnTo>
                    <a:pt x="12" y="0"/>
                  </a:lnTo>
                  <a:lnTo>
                    <a:pt x="6" y="0"/>
                  </a:lnTo>
                  <a:lnTo>
                    <a:pt x="0" y="0"/>
                  </a:lnTo>
                </a:path>
              </a:pathLst>
            </a:custGeom>
            <a:noFill/>
            <a:ln w="9525">
              <a:solidFill>
                <a:srgbClr val="000000"/>
              </a:solidFill>
              <a:round/>
              <a:headEnd/>
              <a:tailEnd/>
            </a:ln>
          </p:spPr>
          <p:txBody>
            <a:bodyPr/>
            <a:lstStyle/>
            <a:p>
              <a:endParaRPr lang="pt-BR"/>
            </a:p>
          </p:txBody>
        </p:sp>
        <p:sp>
          <p:nvSpPr>
            <p:cNvPr id="67614" name="Freeform 64"/>
            <p:cNvSpPr>
              <a:spLocks/>
            </p:cNvSpPr>
            <p:nvPr/>
          </p:nvSpPr>
          <p:spPr bwMode="auto">
            <a:xfrm>
              <a:off x="3203" y="2394"/>
              <a:ext cx="1044" cy="612"/>
            </a:xfrm>
            <a:custGeom>
              <a:avLst/>
              <a:gdLst>
                <a:gd name="T0" fmla="*/ 12 w 1044"/>
                <a:gd name="T1" fmla="*/ 0 h 612"/>
                <a:gd name="T2" fmla="*/ 30 w 1044"/>
                <a:gd name="T3" fmla="*/ 6 h 612"/>
                <a:gd name="T4" fmla="*/ 48 w 1044"/>
                <a:gd name="T5" fmla="*/ 12 h 612"/>
                <a:gd name="T6" fmla="*/ 66 w 1044"/>
                <a:gd name="T7" fmla="*/ 18 h 612"/>
                <a:gd name="T8" fmla="*/ 84 w 1044"/>
                <a:gd name="T9" fmla="*/ 18 h 612"/>
                <a:gd name="T10" fmla="*/ 96 w 1044"/>
                <a:gd name="T11" fmla="*/ 24 h 612"/>
                <a:gd name="T12" fmla="*/ 114 w 1044"/>
                <a:gd name="T13" fmla="*/ 30 h 612"/>
                <a:gd name="T14" fmla="*/ 132 w 1044"/>
                <a:gd name="T15" fmla="*/ 42 h 612"/>
                <a:gd name="T16" fmla="*/ 150 w 1044"/>
                <a:gd name="T17" fmla="*/ 48 h 612"/>
                <a:gd name="T18" fmla="*/ 168 w 1044"/>
                <a:gd name="T19" fmla="*/ 54 h 612"/>
                <a:gd name="T20" fmla="*/ 180 w 1044"/>
                <a:gd name="T21" fmla="*/ 66 h 612"/>
                <a:gd name="T22" fmla="*/ 198 w 1044"/>
                <a:gd name="T23" fmla="*/ 78 h 612"/>
                <a:gd name="T24" fmla="*/ 216 w 1044"/>
                <a:gd name="T25" fmla="*/ 90 h 612"/>
                <a:gd name="T26" fmla="*/ 234 w 1044"/>
                <a:gd name="T27" fmla="*/ 102 h 612"/>
                <a:gd name="T28" fmla="*/ 246 w 1044"/>
                <a:gd name="T29" fmla="*/ 114 h 612"/>
                <a:gd name="T30" fmla="*/ 264 w 1044"/>
                <a:gd name="T31" fmla="*/ 126 h 612"/>
                <a:gd name="T32" fmla="*/ 282 w 1044"/>
                <a:gd name="T33" fmla="*/ 144 h 612"/>
                <a:gd name="T34" fmla="*/ 300 w 1044"/>
                <a:gd name="T35" fmla="*/ 156 h 612"/>
                <a:gd name="T36" fmla="*/ 318 w 1044"/>
                <a:gd name="T37" fmla="*/ 174 h 612"/>
                <a:gd name="T38" fmla="*/ 330 w 1044"/>
                <a:gd name="T39" fmla="*/ 186 h 612"/>
                <a:gd name="T40" fmla="*/ 348 w 1044"/>
                <a:gd name="T41" fmla="*/ 204 h 612"/>
                <a:gd name="T42" fmla="*/ 366 w 1044"/>
                <a:gd name="T43" fmla="*/ 222 h 612"/>
                <a:gd name="T44" fmla="*/ 384 w 1044"/>
                <a:gd name="T45" fmla="*/ 234 h 612"/>
                <a:gd name="T46" fmla="*/ 402 w 1044"/>
                <a:gd name="T47" fmla="*/ 252 h 612"/>
                <a:gd name="T48" fmla="*/ 414 w 1044"/>
                <a:gd name="T49" fmla="*/ 270 h 612"/>
                <a:gd name="T50" fmla="*/ 432 w 1044"/>
                <a:gd name="T51" fmla="*/ 282 h 612"/>
                <a:gd name="T52" fmla="*/ 450 w 1044"/>
                <a:gd name="T53" fmla="*/ 300 h 612"/>
                <a:gd name="T54" fmla="*/ 468 w 1044"/>
                <a:gd name="T55" fmla="*/ 312 h 612"/>
                <a:gd name="T56" fmla="*/ 486 w 1044"/>
                <a:gd name="T57" fmla="*/ 330 h 612"/>
                <a:gd name="T58" fmla="*/ 498 w 1044"/>
                <a:gd name="T59" fmla="*/ 342 h 612"/>
                <a:gd name="T60" fmla="*/ 516 w 1044"/>
                <a:gd name="T61" fmla="*/ 354 h 612"/>
                <a:gd name="T62" fmla="*/ 534 w 1044"/>
                <a:gd name="T63" fmla="*/ 366 h 612"/>
                <a:gd name="T64" fmla="*/ 552 w 1044"/>
                <a:gd name="T65" fmla="*/ 378 h 612"/>
                <a:gd name="T66" fmla="*/ 564 w 1044"/>
                <a:gd name="T67" fmla="*/ 390 h 612"/>
                <a:gd name="T68" fmla="*/ 582 w 1044"/>
                <a:gd name="T69" fmla="*/ 402 h 612"/>
                <a:gd name="T70" fmla="*/ 600 w 1044"/>
                <a:gd name="T71" fmla="*/ 414 h 612"/>
                <a:gd name="T72" fmla="*/ 618 w 1044"/>
                <a:gd name="T73" fmla="*/ 426 h 612"/>
                <a:gd name="T74" fmla="*/ 636 w 1044"/>
                <a:gd name="T75" fmla="*/ 432 h 612"/>
                <a:gd name="T76" fmla="*/ 648 w 1044"/>
                <a:gd name="T77" fmla="*/ 444 h 612"/>
                <a:gd name="T78" fmla="*/ 666 w 1044"/>
                <a:gd name="T79" fmla="*/ 450 h 612"/>
                <a:gd name="T80" fmla="*/ 684 w 1044"/>
                <a:gd name="T81" fmla="*/ 462 h 612"/>
                <a:gd name="T82" fmla="*/ 702 w 1044"/>
                <a:gd name="T83" fmla="*/ 468 h 612"/>
                <a:gd name="T84" fmla="*/ 720 w 1044"/>
                <a:gd name="T85" fmla="*/ 480 h 612"/>
                <a:gd name="T86" fmla="*/ 732 w 1044"/>
                <a:gd name="T87" fmla="*/ 486 h 612"/>
                <a:gd name="T88" fmla="*/ 750 w 1044"/>
                <a:gd name="T89" fmla="*/ 498 h 612"/>
                <a:gd name="T90" fmla="*/ 768 w 1044"/>
                <a:gd name="T91" fmla="*/ 504 h 612"/>
                <a:gd name="T92" fmla="*/ 786 w 1044"/>
                <a:gd name="T93" fmla="*/ 510 h 612"/>
                <a:gd name="T94" fmla="*/ 804 w 1044"/>
                <a:gd name="T95" fmla="*/ 516 h 612"/>
                <a:gd name="T96" fmla="*/ 816 w 1044"/>
                <a:gd name="T97" fmla="*/ 522 h 612"/>
                <a:gd name="T98" fmla="*/ 834 w 1044"/>
                <a:gd name="T99" fmla="*/ 534 h 612"/>
                <a:gd name="T100" fmla="*/ 852 w 1044"/>
                <a:gd name="T101" fmla="*/ 540 h 612"/>
                <a:gd name="T102" fmla="*/ 870 w 1044"/>
                <a:gd name="T103" fmla="*/ 546 h 612"/>
                <a:gd name="T104" fmla="*/ 882 w 1044"/>
                <a:gd name="T105" fmla="*/ 552 h 612"/>
                <a:gd name="T106" fmla="*/ 900 w 1044"/>
                <a:gd name="T107" fmla="*/ 558 h 612"/>
                <a:gd name="T108" fmla="*/ 918 w 1044"/>
                <a:gd name="T109" fmla="*/ 564 h 612"/>
                <a:gd name="T110" fmla="*/ 936 w 1044"/>
                <a:gd name="T111" fmla="*/ 570 h 612"/>
                <a:gd name="T112" fmla="*/ 954 w 1044"/>
                <a:gd name="T113" fmla="*/ 576 h 612"/>
                <a:gd name="T114" fmla="*/ 966 w 1044"/>
                <a:gd name="T115" fmla="*/ 582 h 612"/>
                <a:gd name="T116" fmla="*/ 984 w 1044"/>
                <a:gd name="T117" fmla="*/ 588 h 612"/>
                <a:gd name="T118" fmla="*/ 1002 w 1044"/>
                <a:gd name="T119" fmla="*/ 594 h 612"/>
                <a:gd name="T120" fmla="*/ 1020 w 1044"/>
                <a:gd name="T121" fmla="*/ 600 h 612"/>
                <a:gd name="T122" fmla="*/ 1038 w 1044"/>
                <a:gd name="T123" fmla="*/ 606 h 61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612"/>
                <a:gd name="T188" fmla="*/ 1044 w 1044"/>
                <a:gd name="T189" fmla="*/ 612 h 61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612">
                  <a:moveTo>
                    <a:pt x="0" y="0"/>
                  </a:moveTo>
                  <a:lnTo>
                    <a:pt x="0" y="0"/>
                  </a:lnTo>
                  <a:lnTo>
                    <a:pt x="6" y="0"/>
                  </a:lnTo>
                  <a:lnTo>
                    <a:pt x="12" y="0"/>
                  </a:lnTo>
                  <a:lnTo>
                    <a:pt x="18" y="6"/>
                  </a:lnTo>
                  <a:lnTo>
                    <a:pt x="24" y="6"/>
                  </a:lnTo>
                  <a:lnTo>
                    <a:pt x="30" y="6"/>
                  </a:lnTo>
                  <a:lnTo>
                    <a:pt x="36" y="6"/>
                  </a:lnTo>
                  <a:lnTo>
                    <a:pt x="42" y="6"/>
                  </a:lnTo>
                  <a:lnTo>
                    <a:pt x="42" y="12"/>
                  </a:lnTo>
                  <a:lnTo>
                    <a:pt x="48" y="12"/>
                  </a:lnTo>
                  <a:lnTo>
                    <a:pt x="54" y="12"/>
                  </a:lnTo>
                  <a:lnTo>
                    <a:pt x="60" y="12"/>
                  </a:lnTo>
                  <a:lnTo>
                    <a:pt x="66" y="18"/>
                  </a:lnTo>
                  <a:lnTo>
                    <a:pt x="72" y="18"/>
                  </a:lnTo>
                  <a:lnTo>
                    <a:pt x="78" y="18"/>
                  </a:lnTo>
                  <a:lnTo>
                    <a:pt x="84" y="18"/>
                  </a:lnTo>
                  <a:lnTo>
                    <a:pt x="84" y="24"/>
                  </a:lnTo>
                  <a:lnTo>
                    <a:pt x="90" y="24"/>
                  </a:lnTo>
                  <a:lnTo>
                    <a:pt x="96" y="24"/>
                  </a:lnTo>
                  <a:lnTo>
                    <a:pt x="102" y="30"/>
                  </a:lnTo>
                  <a:lnTo>
                    <a:pt x="108" y="30"/>
                  </a:lnTo>
                  <a:lnTo>
                    <a:pt x="114" y="30"/>
                  </a:lnTo>
                  <a:lnTo>
                    <a:pt x="114" y="36"/>
                  </a:lnTo>
                  <a:lnTo>
                    <a:pt x="120" y="36"/>
                  </a:lnTo>
                  <a:lnTo>
                    <a:pt x="126" y="36"/>
                  </a:lnTo>
                  <a:lnTo>
                    <a:pt x="132" y="42"/>
                  </a:lnTo>
                  <a:lnTo>
                    <a:pt x="138" y="42"/>
                  </a:lnTo>
                  <a:lnTo>
                    <a:pt x="144" y="42"/>
                  </a:lnTo>
                  <a:lnTo>
                    <a:pt x="144" y="48"/>
                  </a:lnTo>
                  <a:lnTo>
                    <a:pt x="150" y="48"/>
                  </a:lnTo>
                  <a:lnTo>
                    <a:pt x="156" y="54"/>
                  </a:lnTo>
                  <a:lnTo>
                    <a:pt x="162" y="54"/>
                  </a:lnTo>
                  <a:lnTo>
                    <a:pt x="168" y="54"/>
                  </a:lnTo>
                  <a:lnTo>
                    <a:pt x="168" y="60"/>
                  </a:lnTo>
                  <a:lnTo>
                    <a:pt x="174" y="60"/>
                  </a:lnTo>
                  <a:lnTo>
                    <a:pt x="180" y="66"/>
                  </a:lnTo>
                  <a:lnTo>
                    <a:pt x="186" y="66"/>
                  </a:lnTo>
                  <a:lnTo>
                    <a:pt x="186" y="72"/>
                  </a:lnTo>
                  <a:lnTo>
                    <a:pt x="192" y="72"/>
                  </a:lnTo>
                  <a:lnTo>
                    <a:pt x="198" y="78"/>
                  </a:lnTo>
                  <a:lnTo>
                    <a:pt x="204" y="78"/>
                  </a:lnTo>
                  <a:lnTo>
                    <a:pt x="204" y="84"/>
                  </a:lnTo>
                  <a:lnTo>
                    <a:pt x="210" y="84"/>
                  </a:lnTo>
                  <a:lnTo>
                    <a:pt x="216" y="84"/>
                  </a:lnTo>
                  <a:lnTo>
                    <a:pt x="216" y="90"/>
                  </a:lnTo>
                  <a:lnTo>
                    <a:pt x="222" y="90"/>
                  </a:lnTo>
                  <a:lnTo>
                    <a:pt x="222" y="96"/>
                  </a:lnTo>
                  <a:lnTo>
                    <a:pt x="228" y="96"/>
                  </a:lnTo>
                  <a:lnTo>
                    <a:pt x="228" y="102"/>
                  </a:lnTo>
                  <a:lnTo>
                    <a:pt x="234" y="102"/>
                  </a:lnTo>
                  <a:lnTo>
                    <a:pt x="240" y="108"/>
                  </a:lnTo>
                  <a:lnTo>
                    <a:pt x="246" y="108"/>
                  </a:lnTo>
                  <a:lnTo>
                    <a:pt x="246" y="114"/>
                  </a:lnTo>
                  <a:lnTo>
                    <a:pt x="252" y="114"/>
                  </a:lnTo>
                  <a:lnTo>
                    <a:pt x="252" y="120"/>
                  </a:lnTo>
                  <a:lnTo>
                    <a:pt x="258" y="120"/>
                  </a:lnTo>
                  <a:lnTo>
                    <a:pt x="264" y="126"/>
                  </a:lnTo>
                  <a:lnTo>
                    <a:pt x="270" y="132"/>
                  </a:lnTo>
                  <a:lnTo>
                    <a:pt x="276" y="132"/>
                  </a:lnTo>
                  <a:lnTo>
                    <a:pt x="276" y="138"/>
                  </a:lnTo>
                  <a:lnTo>
                    <a:pt x="282" y="138"/>
                  </a:lnTo>
                  <a:lnTo>
                    <a:pt x="282" y="144"/>
                  </a:lnTo>
                  <a:lnTo>
                    <a:pt x="288" y="144"/>
                  </a:lnTo>
                  <a:lnTo>
                    <a:pt x="288" y="150"/>
                  </a:lnTo>
                  <a:lnTo>
                    <a:pt x="294" y="150"/>
                  </a:lnTo>
                  <a:lnTo>
                    <a:pt x="294" y="156"/>
                  </a:lnTo>
                  <a:lnTo>
                    <a:pt x="300" y="156"/>
                  </a:lnTo>
                  <a:lnTo>
                    <a:pt x="306" y="162"/>
                  </a:lnTo>
                  <a:lnTo>
                    <a:pt x="312" y="168"/>
                  </a:lnTo>
                  <a:lnTo>
                    <a:pt x="318" y="174"/>
                  </a:lnTo>
                  <a:lnTo>
                    <a:pt x="324" y="180"/>
                  </a:lnTo>
                  <a:lnTo>
                    <a:pt x="330" y="186"/>
                  </a:lnTo>
                  <a:lnTo>
                    <a:pt x="336" y="192"/>
                  </a:lnTo>
                  <a:lnTo>
                    <a:pt x="342" y="198"/>
                  </a:lnTo>
                  <a:lnTo>
                    <a:pt x="348" y="198"/>
                  </a:lnTo>
                  <a:lnTo>
                    <a:pt x="348" y="204"/>
                  </a:lnTo>
                  <a:lnTo>
                    <a:pt x="354" y="204"/>
                  </a:lnTo>
                  <a:lnTo>
                    <a:pt x="354" y="210"/>
                  </a:lnTo>
                  <a:lnTo>
                    <a:pt x="360" y="210"/>
                  </a:lnTo>
                  <a:lnTo>
                    <a:pt x="360" y="216"/>
                  </a:lnTo>
                  <a:lnTo>
                    <a:pt x="366" y="216"/>
                  </a:lnTo>
                  <a:lnTo>
                    <a:pt x="366" y="222"/>
                  </a:lnTo>
                  <a:lnTo>
                    <a:pt x="372" y="222"/>
                  </a:lnTo>
                  <a:lnTo>
                    <a:pt x="372" y="228"/>
                  </a:lnTo>
                  <a:lnTo>
                    <a:pt x="378" y="228"/>
                  </a:lnTo>
                  <a:lnTo>
                    <a:pt x="378" y="234"/>
                  </a:lnTo>
                  <a:lnTo>
                    <a:pt x="384" y="234"/>
                  </a:lnTo>
                  <a:lnTo>
                    <a:pt x="384" y="240"/>
                  </a:lnTo>
                  <a:lnTo>
                    <a:pt x="390" y="240"/>
                  </a:lnTo>
                  <a:lnTo>
                    <a:pt x="390" y="246"/>
                  </a:lnTo>
                  <a:lnTo>
                    <a:pt x="396" y="246"/>
                  </a:lnTo>
                  <a:lnTo>
                    <a:pt x="396" y="252"/>
                  </a:lnTo>
                  <a:lnTo>
                    <a:pt x="402" y="252"/>
                  </a:lnTo>
                  <a:lnTo>
                    <a:pt x="402" y="258"/>
                  </a:lnTo>
                  <a:lnTo>
                    <a:pt x="408" y="258"/>
                  </a:lnTo>
                  <a:lnTo>
                    <a:pt x="408" y="264"/>
                  </a:lnTo>
                  <a:lnTo>
                    <a:pt x="414" y="264"/>
                  </a:lnTo>
                  <a:lnTo>
                    <a:pt x="414" y="270"/>
                  </a:lnTo>
                  <a:lnTo>
                    <a:pt x="420" y="270"/>
                  </a:lnTo>
                  <a:lnTo>
                    <a:pt x="420" y="276"/>
                  </a:lnTo>
                  <a:lnTo>
                    <a:pt x="426" y="276"/>
                  </a:lnTo>
                  <a:lnTo>
                    <a:pt x="426" y="282"/>
                  </a:lnTo>
                  <a:lnTo>
                    <a:pt x="432" y="282"/>
                  </a:lnTo>
                  <a:lnTo>
                    <a:pt x="438" y="288"/>
                  </a:lnTo>
                  <a:lnTo>
                    <a:pt x="444" y="288"/>
                  </a:lnTo>
                  <a:lnTo>
                    <a:pt x="444" y="294"/>
                  </a:lnTo>
                  <a:lnTo>
                    <a:pt x="450" y="294"/>
                  </a:lnTo>
                  <a:lnTo>
                    <a:pt x="450" y="300"/>
                  </a:lnTo>
                  <a:lnTo>
                    <a:pt x="456" y="300"/>
                  </a:lnTo>
                  <a:lnTo>
                    <a:pt x="456" y="306"/>
                  </a:lnTo>
                  <a:lnTo>
                    <a:pt x="462" y="306"/>
                  </a:lnTo>
                  <a:lnTo>
                    <a:pt x="462" y="312"/>
                  </a:lnTo>
                  <a:lnTo>
                    <a:pt x="468" y="312"/>
                  </a:lnTo>
                  <a:lnTo>
                    <a:pt x="468" y="318"/>
                  </a:lnTo>
                  <a:lnTo>
                    <a:pt x="474" y="318"/>
                  </a:lnTo>
                  <a:lnTo>
                    <a:pt x="474" y="324"/>
                  </a:lnTo>
                  <a:lnTo>
                    <a:pt x="480" y="324"/>
                  </a:lnTo>
                  <a:lnTo>
                    <a:pt x="486" y="330"/>
                  </a:lnTo>
                  <a:lnTo>
                    <a:pt x="492" y="330"/>
                  </a:lnTo>
                  <a:lnTo>
                    <a:pt x="492" y="336"/>
                  </a:lnTo>
                  <a:lnTo>
                    <a:pt x="498" y="336"/>
                  </a:lnTo>
                  <a:lnTo>
                    <a:pt x="498" y="342"/>
                  </a:lnTo>
                  <a:lnTo>
                    <a:pt x="504" y="342"/>
                  </a:lnTo>
                  <a:lnTo>
                    <a:pt x="504" y="348"/>
                  </a:lnTo>
                  <a:lnTo>
                    <a:pt x="510" y="348"/>
                  </a:lnTo>
                  <a:lnTo>
                    <a:pt x="516" y="354"/>
                  </a:lnTo>
                  <a:lnTo>
                    <a:pt x="522" y="360"/>
                  </a:lnTo>
                  <a:lnTo>
                    <a:pt x="528" y="360"/>
                  </a:lnTo>
                  <a:lnTo>
                    <a:pt x="528" y="366"/>
                  </a:lnTo>
                  <a:lnTo>
                    <a:pt x="534" y="366"/>
                  </a:lnTo>
                  <a:lnTo>
                    <a:pt x="540" y="372"/>
                  </a:lnTo>
                  <a:lnTo>
                    <a:pt x="546" y="372"/>
                  </a:lnTo>
                  <a:lnTo>
                    <a:pt x="546" y="378"/>
                  </a:lnTo>
                  <a:lnTo>
                    <a:pt x="552" y="378"/>
                  </a:lnTo>
                  <a:lnTo>
                    <a:pt x="552" y="384"/>
                  </a:lnTo>
                  <a:lnTo>
                    <a:pt x="558" y="384"/>
                  </a:lnTo>
                  <a:lnTo>
                    <a:pt x="564" y="390"/>
                  </a:lnTo>
                  <a:lnTo>
                    <a:pt x="570" y="390"/>
                  </a:lnTo>
                  <a:lnTo>
                    <a:pt x="570" y="396"/>
                  </a:lnTo>
                  <a:lnTo>
                    <a:pt x="576" y="396"/>
                  </a:lnTo>
                  <a:lnTo>
                    <a:pt x="582" y="402"/>
                  </a:lnTo>
                  <a:lnTo>
                    <a:pt x="588" y="402"/>
                  </a:lnTo>
                  <a:lnTo>
                    <a:pt x="588" y="408"/>
                  </a:lnTo>
                  <a:lnTo>
                    <a:pt x="594" y="408"/>
                  </a:lnTo>
                  <a:lnTo>
                    <a:pt x="600" y="414"/>
                  </a:lnTo>
                  <a:lnTo>
                    <a:pt x="606" y="414"/>
                  </a:lnTo>
                  <a:lnTo>
                    <a:pt x="606" y="420"/>
                  </a:lnTo>
                  <a:lnTo>
                    <a:pt x="612" y="420"/>
                  </a:lnTo>
                  <a:lnTo>
                    <a:pt x="618" y="426"/>
                  </a:lnTo>
                  <a:lnTo>
                    <a:pt x="624" y="426"/>
                  </a:lnTo>
                  <a:lnTo>
                    <a:pt x="630" y="432"/>
                  </a:lnTo>
                  <a:lnTo>
                    <a:pt x="636" y="432"/>
                  </a:lnTo>
                  <a:lnTo>
                    <a:pt x="636" y="438"/>
                  </a:lnTo>
                  <a:lnTo>
                    <a:pt x="642" y="438"/>
                  </a:lnTo>
                  <a:lnTo>
                    <a:pt x="648" y="438"/>
                  </a:lnTo>
                  <a:lnTo>
                    <a:pt x="648" y="444"/>
                  </a:lnTo>
                  <a:lnTo>
                    <a:pt x="654" y="444"/>
                  </a:lnTo>
                  <a:lnTo>
                    <a:pt x="660" y="450"/>
                  </a:lnTo>
                  <a:lnTo>
                    <a:pt x="666" y="450"/>
                  </a:lnTo>
                  <a:lnTo>
                    <a:pt x="672" y="456"/>
                  </a:lnTo>
                  <a:lnTo>
                    <a:pt x="678" y="456"/>
                  </a:lnTo>
                  <a:lnTo>
                    <a:pt x="678" y="462"/>
                  </a:lnTo>
                  <a:lnTo>
                    <a:pt x="684" y="462"/>
                  </a:lnTo>
                  <a:lnTo>
                    <a:pt x="690" y="462"/>
                  </a:lnTo>
                  <a:lnTo>
                    <a:pt x="690" y="468"/>
                  </a:lnTo>
                  <a:lnTo>
                    <a:pt x="696" y="468"/>
                  </a:lnTo>
                  <a:lnTo>
                    <a:pt x="702" y="468"/>
                  </a:lnTo>
                  <a:lnTo>
                    <a:pt x="702" y="474"/>
                  </a:lnTo>
                  <a:lnTo>
                    <a:pt x="708" y="474"/>
                  </a:lnTo>
                  <a:lnTo>
                    <a:pt x="714" y="474"/>
                  </a:lnTo>
                  <a:lnTo>
                    <a:pt x="714" y="480"/>
                  </a:lnTo>
                  <a:lnTo>
                    <a:pt x="720" y="480"/>
                  </a:lnTo>
                  <a:lnTo>
                    <a:pt x="726" y="480"/>
                  </a:lnTo>
                  <a:lnTo>
                    <a:pt x="726" y="486"/>
                  </a:lnTo>
                  <a:lnTo>
                    <a:pt x="732" y="486"/>
                  </a:lnTo>
                  <a:lnTo>
                    <a:pt x="738" y="486"/>
                  </a:lnTo>
                  <a:lnTo>
                    <a:pt x="738" y="492"/>
                  </a:lnTo>
                  <a:lnTo>
                    <a:pt x="744" y="492"/>
                  </a:lnTo>
                  <a:lnTo>
                    <a:pt x="750" y="492"/>
                  </a:lnTo>
                  <a:lnTo>
                    <a:pt x="750" y="498"/>
                  </a:lnTo>
                  <a:lnTo>
                    <a:pt x="756" y="498"/>
                  </a:lnTo>
                  <a:lnTo>
                    <a:pt x="762" y="498"/>
                  </a:lnTo>
                  <a:lnTo>
                    <a:pt x="768" y="504"/>
                  </a:lnTo>
                  <a:lnTo>
                    <a:pt x="774" y="504"/>
                  </a:lnTo>
                  <a:lnTo>
                    <a:pt x="780" y="510"/>
                  </a:lnTo>
                  <a:lnTo>
                    <a:pt x="786" y="510"/>
                  </a:lnTo>
                  <a:lnTo>
                    <a:pt x="792" y="510"/>
                  </a:lnTo>
                  <a:lnTo>
                    <a:pt x="792" y="516"/>
                  </a:lnTo>
                  <a:lnTo>
                    <a:pt x="798" y="516"/>
                  </a:lnTo>
                  <a:lnTo>
                    <a:pt x="804" y="516"/>
                  </a:lnTo>
                  <a:lnTo>
                    <a:pt x="804" y="522"/>
                  </a:lnTo>
                  <a:lnTo>
                    <a:pt x="810" y="522"/>
                  </a:lnTo>
                  <a:lnTo>
                    <a:pt x="816" y="522"/>
                  </a:lnTo>
                  <a:lnTo>
                    <a:pt x="822" y="528"/>
                  </a:lnTo>
                  <a:lnTo>
                    <a:pt x="828" y="528"/>
                  </a:lnTo>
                  <a:lnTo>
                    <a:pt x="834" y="528"/>
                  </a:lnTo>
                  <a:lnTo>
                    <a:pt x="834" y="534"/>
                  </a:lnTo>
                  <a:lnTo>
                    <a:pt x="840" y="534"/>
                  </a:lnTo>
                  <a:lnTo>
                    <a:pt x="846" y="534"/>
                  </a:lnTo>
                  <a:lnTo>
                    <a:pt x="852" y="540"/>
                  </a:lnTo>
                  <a:lnTo>
                    <a:pt x="858" y="540"/>
                  </a:lnTo>
                  <a:lnTo>
                    <a:pt x="864" y="540"/>
                  </a:lnTo>
                  <a:lnTo>
                    <a:pt x="864" y="546"/>
                  </a:lnTo>
                  <a:lnTo>
                    <a:pt x="870" y="546"/>
                  </a:lnTo>
                  <a:lnTo>
                    <a:pt x="876" y="546"/>
                  </a:lnTo>
                  <a:lnTo>
                    <a:pt x="876" y="552"/>
                  </a:lnTo>
                  <a:lnTo>
                    <a:pt x="882" y="552"/>
                  </a:lnTo>
                  <a:lnTo>
                    <a:pt x="888" y="552"/>
                  </a:lnTo>
                  <a:lnTo>
                    <a:pt x="894" y="552"/>
                  </a:lnTo>
                  <a:lnTo>
                    <a:pt x="894" y="558"/>
                  </a:lnTo>
                  <a:lnTo>
                    <a:pt x="900" y="558"/>
                  </a:lnTo>
                  <a:lnTo>
                    <a:pt x="906" y="558"/>
                  </a:lnTo>
                  <a:lnTo>
                    <a:pt x="912" y="564"/>
                  </a:lnTo>
                  <a:lnTo>
                    <a:pt x="918" y="564"/>
                  </a:lnTo>
                  <a:lnTo>
                    <a:pt x="924" y="564"/>
                  </a:lnTo>
                  <a:lnTo>
                    <a:pt x="924" y="570"/>
                  </a:lnTo>
                  <a:lnTo>
                    <a:pt x="930" y="570"/>
                  </a:lnTo>
                  <a:lnTo>
                    <a:pt x="936" y="570"/>
                  </a:lnTo>
                  <a:lnTo>
                    <a:pt x="942" y="570"/>
                  </a:lnTo>
                  <a:lnTo>
                    <a:pt x="942" y="576"/>
                  </a:lnTo>
                  <a:lnTo>
                    <a:pt x="948" y="576"/>
                  </a:lnTo>
                  <a:lnTo>
                    <a:pt x="954" y="576"/>
                  </a:lnTo>
                  <a:lnTo>
                    <a:pt x="960" y="582"/>
                  </a:lnTo>
                  <a:lnTo>
                    <a:pt x="966" y="582"/>
                  </a:lnTo>
                  <a:lnTo>
                    <a:pt x="972" y="582"/>
                  </a:lnTo>
                  <a:lnTo>
                    <a:pt x="972" y="588"/>
                  </a:lnTo>
                  <a:lnTo>
                    <a:pt x="978" y="588"/>
                  </a:lnTo>
                  <a:lnTo>
                    <a:pt x="984" y="588"/>
                  </a:lnTo>
                  <a:lnTo>
                    <a:pt x="990" y="588"/>
                  </a:lnTo>
                  <a:lnTo>
                    <a:pt x="990" y="594"/>
                  </a:lnTo>
                  <a:lnTo>
                    <a:pt x="996" y="594"/>
                  </a:lnTo>
                  <a:lnTo>
                    <a:pt x="1002" y="594"/>
                  </a:lnTo>
                  <a:lnTo>
                    <a:pt x="1008" y="600"/>
                  </a:lnTo>
                  <a:lnTo>
                    <a:pt x="1014" y="600"/>
                  </a:lnTo>
                  <a:lnTo>
                    <a:pt x="1020" y="600"/>
                  </a:lnTo>
                  <a:lnTo>
                    <a:pt x="1020" y="606"/>
                  </a:lnTo>
                  <a:lnTo>
                    <a:pt x="1026" y="606"/>
                  </a:lnTo>
                  <a:lnTo>
                    <a:pt x="1032" y="606"/>
                  </a:lnTo>
                  <a:lnTo>
                    <a:pt x="1038" y="606"/>
                  </a:lnTo>
                  <a:lnTo>
                    <a:pt x="1038" y="612"/>
                  </a:lnTo>
                  <a:lnTo>
                    <a:pt x="1044" y="612"/>
                  </a:lnTo>
                </a:path>
              </a:pathLst>
            </a:custGeom>
            <a:noFill/>
            <a:ln w="9525">
              <a:solidFill>
                <a:srgbClr val="000000"/>
              </a:solidFill>
              <a:round/>
              <a:headEnd/>
              <a:tailEnd/>
            </a:ln>
          </p:spPr>
          <p:txBody>
            <a:bodyPr/>
            <a:lstStyle/>
            <a:p>
              <a:endParaRPr lang="pt-BR"/>
            </a:p>
          </p:txBody>
        </p:sp>
        <p:sp>
          <p:nvSpPr>
            <p:cNvPr id="67615" name="Freeform 65"/>
            <p:cNvSpPr>
              <a:spLocks/>
            </p:cNvSpPr>
            <p:nvPr/>
          </p:nvSpPr>
          <p:spPr bwMode="auto">
            <a:xfrm>
              <a:off x="3203" y="2070"/>
              <a:ext cx="1044" cy="786"/>
            </a:xfrm>
            <a:custGeom>
              <a:avLst/>
              <a:gdLst>
                <a:gd name="T0" fmla="*/ 12 w 1044"/>
                <a:gd name="T1" fmla="*/ 24 h 786"/>
                <a:gd name="T2" fmla="*/ 30 w 1044"/>
                <a:gd name="T3" fmla="*/ 18 h 786"/>
                <a:gd name="T4" fmla="*/ 48 w 1044"/>
                <a:gd name="T5" fmla="*/ 12 h 786"/>
                <a:gd name="T6" fmla="*/ 66 w 1044"/>
                <a:gd name="T7" fmla="*/ 6 h 786"/>
                <a:gd name="T8" fmla="*/ 84 w 1044"/>
                <a:gd name="T9" fmla="*/ 6 h 786"/>
                <a:gd name="T10" fmla="*/ 96 w 1044"/>
                <a:gd name="T11" fmla="*/ 0 h 786"/>
                <a:gd name="T12" fmla="*/ 114 w 1044"/>
                <a:gd name="T13" fmla="*/ 0 h 786"/>
                <a:gd name="T14" fmla="*/ 132 w 1044"/>
                <a:gd name="T15" fmla="*/ 0 h 786"/>
                <a:gd name="T16" fmla="*/ 150 w 1044"/>
                <a:gd name="T17" fmla="*/ 6 h 786"/>
                <a:gd name="T18" fmla="*/ 168 w 1044"/>
                <a:gd name="T19" fmla="*/ 12 h 786"/>
                <a:gd name="T20" fmla="*/ 180 w 1044"/>
                <a:gd name="T21" fmla="*/ 18 h 786"/>
                <a:gd name="T22" fmla="*/ 198 w 1044"/>
                <a:gd name="T23" fmla="*/ 30 h 786"/>
                <a:gd name="T24" fmla="*/ 216 w 1044"/>
                <a:gd name="T25" fmla="*/ 48 h 786"/>
                <a:gd name="T26" fmla="*/ 234 w 1044"/>
                <a:gd name="T27" fmla="*/ 60 h 786"/>
                <a:gd name="T28" fmla="*/ 246 w 1044"/>
                <a:gd name="T29" fmla="*/ 84 h 786"/>
                <a:gd name="T30" fmla="*/ 264 w 1044"/>
                <a:gd name="T31" fmla="*/ 102 h 786"/>
                <a:gd name="T32" fmla="*/ 282 w 1044"/>
                <a:gd name="T33" fmla="*/ 126 h 786"/>
                <a:gd name="T34" fmla="*/ 300 w 1044"/>
                <a:gd name="T35" fmla="*/ 156 h 786"/>
                <a:gd name="T36" fmla="*/ 318 w 1044"/>
                <a:gd name="T37" fmla="*/ 180 h 786"/>
                <a:gd name="T38" fmla="*/ 330 w 1044"/>
                <a:gd name="T39" fmla="*/ 210 h 786"/>
                <a:gd name="T40" fmla="*/ 348 w 1044"/>
                <a:gd name="T41" fmla="*/ 240 h 786"/>
                <a:gd name="T42" fmla="*/ 366 w 1044"/>
                <a:gd name="T43" fmla="*/ 270 h 786"/>
                <a:gd name="T44" fmla="*/ 384 w 1044"/>
                <a:gd name="T45" fmla="*/ 300 h 786"/>
                <a:gd name="T46" fmla="*/ 402 w 1044"/>
                <a:gd name="T47" fmla="*/ 330 h 786"/>
                <a:gd name="T48" fmla="*/ 414 w 1044"/>
                <a:gd name="T49" fmla="*/ 360 h 786"/>
                <a:gd name="T50" fmla="*/ 432 w 1044"/>
                <a:gd name="T51" fmla="*/ 384 h 786"/>
                <a:gd name="T52" fmla="*/ 450 w 1044"/>
                <a:gd name="T53" fmla="*/ 414 h 786"/>
                <a:gd name="T54" fmla="*/ 468 w 1044"/>
                <a:gd name="T55" fmla="*/ 444 h 786"/>
                <a:gd name="T56" fmla="*/ 486 w 1044"/>
                <a:gd name="T57" fmla="*/ 468 h 786"/>
                <a:gd name="T58" fmla="*/ 498 w 1044"/>
                <a:gd name="T59" fmla="*/ 492 h 786"/>
                <a:gd name="T60" fmla="*/ 516 w 1044"/>
                <a:gd name="T61" fmla="*/ 510 h 786"/>
                <a:gd name="T62" fmla="*/ 534 w 1044"/>
                <a:gd name="T63" fmla="*/ 534 h 786"/>
                <a:gd name="T64" fmla="*/ 552 w 1044"/>
                <a:gd name="T65" fmla="*/ 552 h 786"/>
                <a:gd name="T66" fmla="*/ 564 w 1044"/>
                <a:gd name="T67" fmla="*/ 570 h 786"/>
                <a:gd name="T68" fmla="*/ 582 w 1044"/>
                <a:gd name="T69" fmla="*/ 588 h 786"/>
                <a:gd name="T70" fmla="*/ 600 w 1044"/>
                <a:gd name="T71" fmla="*/ 600 h 786"/>
                <a:gd name="T72" fmla="*/ 618 w 1044"/>
                <a:gd name="T73" fmla="*/ 618 h 786"/>
                <a:gd name="T74" fmla="*/ 636 w 1044"/>
                <a:gd name="T75" fmla="*/ 630 h 786"/>
                <a:gd name="T76" fmla="*/ 648 w 1044"/>
                <a:gd name="T77" fmla="*/ 642 h 786"/>
                <a:gd name="T78" fmla="*/ 666 w 1044"/>
                <a:gd name="T79" fmla="*/ 654 h 786"/>
                <a:gd name="T80" fmla="*/ 684 w 1044"/>
                <a:gd name="T81" fmla="*/ 666 h 786"/>
                <a:gd name="T82" fmla="*/ 702 w 1044"/>
                <a:gd name="T83" fmla="*/ 672 h 786"/>
                <a:gd name="T84" fmla="*/ 720 w 1044"/>
                <a:gd name="T85" fmla="*/ 684 h 786"/>
                <a:gd name="T86" fmla="*/ 732 w 1044"/>
                <a:gd name="T87" fmla="*/ 690 h 786"/>
                <a:gd name="T88" fmla="*/ 750 w 1044"/>
                <a:gd name="T89" fmla="*/ 696 h 786"/>
                <a:gd name="T90" fmla="*/ 768 w 1044"/>
                <a:gd name="T91" fmla="*/ 708 h 786"/>
                <a:gd name="T92" fmla="*/ 786 w 1044"/>
                <a:gd name="T93" fmla="*/ 714 h 786"/>
                <a:gd name="T94" fmla="*/ 804 w 1044"/>
                <a:gd name="T95" fmla="*/ 720 h 786"/>
                <a:gd name="T96" fmla="*/ 816 w 1044"/>
                <a:gd name="T97" fmla="*/ 726 h 786"/>
                <a:gd name="T98" fmla="*/ 834 w 1044"/>
                <a:gd name="T99" fmla="*/ 732 h 786"/>
                <a:gd name="T100" fmla="*/ 852 w 1044"/>
                <a:gd name="T101" fmla="*/ 732 h 786"/>
                <a:gd name="T102" fmla="*/ 870 w 1044"/>
                <a:gd name="T103" fmla="*/ 738 h 786"/>
                <a:gd name="T104" fmla="*/ 882 w 1044"/>
                <a:gd name="T105" fmla="*/ 744 h 786"/>
                <a:gd name="T106" fmla="*/ 900 w 1044"/>
                <a:gd name="T107" fmla="*/ 750 h 786"/>
                <a:gd name="T108" fmla="*/ 918 w 1044"/>
                <a:gd name="T109" fmla="*/ 750 h 786"/>
                <a:gd name="T110" fmla="*/ 936 w 1044"/>
                <a:gd name="T111" fmla="*/ 756 h 786"/>
                <a:gd name="T112" fmla="*/ 954 w 1044"/>
                <a:gd name="T113" fmla="*/ 762 h 786"/>
                <a:gd name="T114" fmla="*/ 966 w 1044"/>
                <a:gd name="T115" fmla="*/ 768 h 786"/>
                <a:gd name="T116" fmla="*/ 984 w 1044"/>
                <a:gd name="T117" fmla="*/ 768 h 786"/>
                <a:gd name="T118" fmla="*/ 1002 w 1044"/>
                <a:gd name="T119" fmla="*/ 774 h 786"/>
                <a:gd name="T120" fmla="*/ 1020 w 1044"/>
                <a:gd name="T121" fmla="*/ 780 h 786"/>
                <a:gd name="T122" fmla="*/ 1038 w 1044"/>
                <a:gd name="T123" fmla="*/ 786 h 7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786"/>
                <a:gd name="T188" fmla="*/ 1044 w 1044"/>
                <a:gd name="T189" fmla="*/ 786 h 78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786">
                  <a:moveTo>
                    <a:pt x="0" y="30"/>
                  </a:moveTo>
                  <a:lnTo>
                    <a:pt x="0" y="30"/>
                  </a:lnTo>
                  <a:lnTo>
                    <a:pt x="6" y="30"/>
                  </a:lnTo>
                  <a:lnTo>
                    <a:pt x="12" y="30"/>
                  </a:lnTo>
                  <a:lnTo>
                    <a:pt x="12" y="24"/>
                  </a:lnTo>
                  <a:lnTo>
                    <a:pt x="18" y="24"/>
                  </a:lnTo>
                  <a:lnTo>
                    <a:pt x="24" y="24"/>
                  </a:lnTo>
                  <a:lnTo>
                    <a:pt x="30" y="18"/>
                  </a:lnTo>
                  <a:lnTo>
                    <a:pt x="36" y="18"/>
                  </a:lnTo>
                  <a:lnTo>
                    <a:pt x="42" y="18"/>
                  </a:lnTo>
                  <a:lnTo>
                    <a:pt x="42" y="12"/>
                  </a:lnTo>
                  <a:lnTo>
                    <a:pt x="48" y="12"/>
                  </a:lnTo>
                  <a:lnTo>
                    <a:pt x="54" y="12"/>
                  </a:lnTo>
                  <a:lnTo>
                    <a:pt x="60" y="12"/>
                  </a:lnTo>
                  <a:lnTo>
                    <a:pt x="66" y="6"/>
                  </a:lnTo>
                  <a:lnTo>
                    <a:pt x="72" y="6"/>
                  </a:lnTo>
                  <a:lnTo>
                    <a:pt x="78" y="6"/>
                  </a:lnTo>
                  <a:lnTo>
                    <a:pt x="84" y="6"/>
                  </a:lnTo>
                  <a:lnTo>
                    <a:pt x="90" y="6"/>
                  </a:lnTo>
                  <a:lnTo>
                    <a:pt x="96" y="6"/>
                  </a:lnTo>
                  <a:lnTo>
                    <a:pt x="96" y="0"/>
                  </a:lnTo>
                  <a:lnTo>
                    <a:pt x="102" y="0"/>
                  </a:lnTo>
                  <a:lnTo>
                    <a:pt x="108" y="0"/>
                  </a:lnTo>
                  <a:lnTo>
                    <a:pt x="114" y="0"/>
                  </a:lnTo>
                  <a:lnTo>
                    <a:pt x="120" y="0"/>
                  </a:lnTo>
                  <a:lnTo>
                    <a:pt x="126" y="0"/>
                  </a:lnTo>
                  <a:lnTo>
                    <a:pt x="132" y="0"/>
                  </a:lnTo>
                  <a:lnTo>
                    <a:pt x="132" y="6"/>
                  </a:lnTo>
                  <a:lnTo>
                    <a:pt x="138" y="6"/>
                  </a:lnTo>
                  <a:lnTo>
                    <a:pt x="144" y="6"/>
                  </a:lnTo>
                  <a:lnTo>
                    <a:pt x="150" y="6"/>
                  </a:lnTo>
                  <a:lnTo>
                    <a:pt x="156" y="6"/>
                  </a:lnTo>
                  <a:lnTo>
                    <a:pt x="156" y="12"/>
                  </a:lnTo>
                  <a:lnTo>
                    <a:pt x="162" y="12"/>
                  </a:lnTo>
                  <a:lnTo>
                    <a:pt x="168" y="12"/>
                  </a:lnTo>
                  <a:lnTo>
                    <a:pt x="174" y="12"/>
                  </a:lnTo>
                  <a:lnTo>
                    <a:pt x="174" y="18"/>
                  </a:lnTo>
                  <a:lnTo>
                    <a:pt x="180" y="18"/>
                  </a:lnTo>
                  <a:lnTo>
                    <a:pt x="186" y="24"/>
                  </a:lnTo>
                  <a:lnTo>
                    <a:pt x="192" y="24"/>
                  </a:lnTo>
                  <a:lnTo>
                    <a:pt x="192" y="30"/>
                  </a:lnTo>
                  <a:lnTo>
                    <a:pt x="198" y="30"/>
                  </a:lnTo>
                  <a:lnTo>
                    <a:pt x="204" y="36"/>
                  </a:lnTo>
                  <a:lnTo>
                    <a:pt x="210" y="42"/>
                  </a:lnTo>
                  <a:lnTo>
                    <a:pt x="216" y="42"/>
                  </a:lnTo>
                  <a:lnTo>
                    <a:pt x="216" y="48"/>
                  </a:lnTo>
                  <a:lnTo>
                    <a:pt x="222" y="48"/>
                  </a:lnTo>
                  <a:lnTo>
                    <a:pt x="222" y="54"/>
                  </a:lnTo>
                  <a:lnTo>
                    <a:pt x="228" y="54"/>
                  </a:lnTo>
                  <a:lnTo>
                    <a:pt x="228" y="60"/>
                  </a:lnTo>
                  <a:lnTo>
                    <a:pt x="234" y="60"/>
                  </a:lnTo>
                  <a:lnTo>
                    <a:pt x="234" y="66"/>
                  </a:lnTo>
                  <a:lnTo>
                    <a:pt x="240" y="72"/>
                  </a:lnTo>
                  <a:lnTo>
                    <a:pt x="246" y="78"/>
                  </a:lnTo>
                  <a:lnTo>
                    <a:pt x="246" y="84"/>
                  </a:lnTo>
                  <a:lnTo>
                    <a:pt x="252" y="84"/>
                  </a:lnTo>
                  <a:lnTo>
                    <a:pt x="252" y="90"/>
                  </a:lnTo>
                  <a:lnTo>
                    <a:pt x="258" y="90"/>
                  </a:lnTo>
                  <a:lnTo>
                    <a:pt x="258" y="96"/>
                  </a:lnTo>
                  <a:lnTo>
                    <a:pt x="264" y="96"/>
                  </a:lnTo>
                  <a:lnTo>
                    <a:pt x="264" y="102"/>
                  </a:lnTo>
                  <a:lnTo>
                    <a:pt x="270" y="108"/>
                  </a:lnTo>
                  <a:lnTo>
                    <a:pt x="270" y="114"/>
                  </a:lnTo>
                  <a:lnTo>
                    <a:pt x="276" y="114"/>
                  </a:lnTo>
                  <a:lnTo>
                    <a:pt x="276" y="120"/>
                  </a:lnTo>
                  <a:lnTo>
                    <a:pt x="282" y="126"/>
                  </a:lnTo>
                  <a:lnTo>
                    <a:pt x="282" y="132"/>
                  </a:lnTo>
                  <a:lnTo>
                    <a:pt x="288" y="132"/>
                  </a:lnTo>
                  <a:lnTo>
                    <a:pt x="288" y="138"/>
                  </a:lnTo>
                  <a:lnTo>
                    <a:pt x="288" y="144"/>
                  </a:lnTo>
                  <a:lnTo>
                    <a:pt x="294" y="144"/>
                  </a:lnTo>
                  <a:lnTo>
                    <a:pt x="294" y="150"/>
                  </a:lnTo>
                  <a:lnTo>
                    <a:pt x="300" y="156"/>
                  </a:lnTo>
                  <a:lnTo>
                    <a:pt x="306" y="162"/>
                  </a:lnTo>
                  <a:lnTo>
                    <a:pt x="306" y="168"/>
                  </a:lnTo>
                  <a:lnTo>
                    <a:pt x="312" y="174"/>
                  </a:lnTo>
                  <a:lnTo>
                    <a:pt x="312" y="180"/>
                  </a:lnTo>
                  <a:lnTo>
                    <a:pt x="318" y="180"/>
                  </a:lnTo>
                  <a:lnTo>
                    <a:pt x="318" y="186"/>
                  </a:lnTo>
                  <a:lnTo>
                    <a:pt x="324" y="192"/>
                  </a:lnTo>
                  <a:lnTo>
                    <a:pt x="324" y="198"/>
                  </a:lnTo>
                  <a:lnTo>
                    <a:pt x="330" y="204"/>
                  </a:lnTo>
                  <a:lnTo>
                    <a:pt x="330" y="210"/>
                  </a:lnTo>
                  <a:lnTo>
                    <a:pt x="336" y="216"/>
                  </a:lnTo>
                  <a:lnTo>
                    <a:pt x="336" y="222"/>
                  </a:lnTo>
                  <a:lnTo>
                    <a:pt x="342" y="222"/>
                  </a:lnTo>
                  <a:lnTo>
                    <a:pt x="342" y="228"/>
                  </a:lnTo>
                  <a:lnTo>
                    <a:pt x="348" y="234"/>
                  </a:lnTo>
                  <a:lnTo>
                    <a:pt x="348" y="240"/>
                  </a:lnTo>
                  <a:lnTo>
                    <a:pt x="354" y="240"/>
                  </a:lnTo>
                  <a:lnTo>
                    <a:pt x="354" y="246"/>
                  </a:lnTo>
                  <a:lnTo>
                    <a:pt x="354" y="252"/>
                  </a:lnTo>
                  <a:lnTo>
                    <a:pt x="360" y="252"/>
                  </a:lnTo>
                  <a:lnTo>
                    <a:pt x="360" y="258"/>
                  </a:lnTo>
                  <a:lnTo>
                    <a:pt x="360" y="264"/>
                  </a:lnTo>
                  <a:lnTo>
                    <a:pt x="366" y="264"/>
                  </a:lnTo>
                  <a:lnTo>
                    <a:pt x="366" y="270"/>
                  </a:lnTo>
                  <a:lnTo>
                    <a:pt x="372" y="276"/>
                  </a:lnTo>
                  <a:lnTo>
                    <a:pt x="372" y="282"/>
                  </a:lnTo>
                  <a:lnTo>
                    <a:pt x="378" y="288"/>
                  </a:lnTo>
                  <a:lnTo>
                    <a:pt x="378" y="294"/>
                  </a:lnTo>
                  <a:lnTo>
                    <a:pt x="384" y="300"/>
                  </a:lnTo>
                  <a:lnTo>
                    <a:pt x="384" y="306"/>
                  </a:lnTo>
                  <a:lnTo>
                    <a:pt x="390" y="312"/>
                  </a:lnTo>
                  <a:lnTo>
                    <a:pt x="396" y="318"/>
                  </a:lnTo>
                  <a:lnTo>
                    <a:pt x="396" y="324"/>
                  </a:lnTo>
                  <a:lnTo>
                    <a:pt x="402" y="330"/>
                  </a:lnTo>
                  <a:lnTo>
                    <a:pt x="402" y="336"/>
                  </a:lnTo>
                  <a:lnTo>
                    <a:pt x="408" y="342"/>
                  </a:lnTo>
                  <a:lnTo>
                    <a:pt x="408" y="348"/>
                  </a:lnTo>
                  <a:lnTo>
                    <a:pt x="414" y="348"/>
                  </a:lnTo>
                  <a:lnTo>
                    <a:pt x="414" y="354"/>
                  </a:lnTo>
                  <a:lnTo>
                    <a:pt x="414" y="360"/>
                  </a:lnTo>
                  <a:lnTo>
                    <a:pt x="420" y="360"/>
                  </a:lnTo>
                  <a:lnTo>
                    <a:pt x="420" y="366"/>
                  </a:lnTo>
                  <a:lnTo>
                    <a:pt x="426" y="372"/>
                  </a:lnTo>
                  <a:lnTo>
                    <a:pt x="426" y="378"/>
                  </a:lnTo>
                  <a:lnTo>
                    <a:pt x="432" y="384"/>
                  </a:lnTo>
                  <a:lnTo>
                    <a:pt x="432" y="390"/>
                  </a:lnTo>
                  <a:lnTo>
                    <a:pt x="438" y="396"/>
                  </a:lnTo>
                  <a:lnTo>
                    <a:pt x="444" y="402"/>
                  </a:lnTo>
                  <a:lnTo>
                    <a:pt x="444" y="408"/>
                  </a:lnTo>
                  <a:lnTo>
                    <a:pt x="450" y="408"/>
                  </a:lnTo>
                  <a:lnTo>
                    <a:pt x="450" y="414"/>
                  </a:lnTo>
                  <a:lnTo>
                    <a:pt x="450" y="420"/>
                  </a:lnTo>
                  <a:lnTo>
                    <a:pt x="456" y="420"/>
                  </a:lnTo>
                  <a:lnTo>
                    <a:pt x="456" y="426"/>
                  </a:lnTo>
                  <a:lnTo>
                    <a:pt x="462" y="432"/>
                  </a:lnTo>
                  <a:lnTo>
                    <a:pt x="462" y="438"/>
                  </a:lnTo>
                  <a:lnTo>
                    <a:pt x="468" y="444"/>
                  </a:lnTo>
                  <a:lnTo>
                    <a:pt x="468" y="450"/>
                  </a:lnTo>
                  <a:lnTo>
                    <a:pt x="474" y="450"/>
                  </a:lnTo>
                  <a:lnTo>
                    <a:pt x="474" y="456"/>
                  </a:lnTo>
                  <a:lnTo>
                    <a:pt x="480" y="462"/>
                  </a:lnTo>
                  <a:lnTo>
                    <a:pt x="486" y="468"/>
                  </a:lnTo>
                  <a:lnTo>
                    <a:pt x="486" y="474"/>
                  </a:lnTo>
                  <a:lnTo>
                    <a:pt x="492" y="474"/>
                  </a:lnTo>
                  <a:lnTo>
                    <a:pt x="492" y="480"/>
                  </a:lnTo>
                  <a:lnTo>
                    <a:pt x="498" y="486"/>
                  </a:lnTo>
                  <a:lnTo>
                    <a:pt x="498" y="492"/>
                  </a:lnTo>
                  <a:lnTo>
                    <a:pt x="504" y="492"/>
                  </a:lnTo>
                  <a:lnTo>
                    <a:pt x="504" y="498"/>
                  </a:lnTo>
                  <a:lnTo>
                    <a:pt x="510" y="504"/>
                  </a:lnTo>
                  <a:lnTo>
                    <a:pt x="516" y="510"/>
                  </a:lnTo>
                  <a:lnTo>
                    <a:pt x="516" y="516"/>
                  </a:lnTo>
                  <a:lnTo>
                    <a:pt x="522" y="516"/>
                  </a:lnTo>
                  <a:lnTo>
                    <a:pt x="522" y="522"/>
                  </a:lnTo>
                  <a:lnTo>
                    <a:pt x="528" y="522"/>
                  </a:lnTo>
                  <a:lnTo>
                    <a:pt x="528" y="528"/>
                  </a:lnTo>
                  <a:lnTo>
                    <a:pt x="534" y="528"/>
                  </a:lnTo>
                  <a:lnTo>
                    <a:pt x="534" y="534"/>
                  </a:lnTo>
                  <a:lnTo>
                    <a:pt x="540" y="540"/>
                  </a:lnTo>
                  <a:lnTo>
                    <a:pt x="546" y="546"/>
                  </a:lnTo>
                  <a:lnTo>
                    <a:pt x="546" y="552"/>
                  </a:lnTo>
                  <a:lnTo>
                    <a:pt x="552" y="552"/>
                  </a:lnTo>
                  <a:lnTo>
                    <a:pt x="552" y="558"/>
                  </a:lnTo>
                  <a:lnTo>
                    <a:pt x="558" y="558"/>
                  </a:lnTo>
                  <a:lnTo>
                    <a:pt x="558" y="564"/>
                  </a:lnTo>
                  <a:lnTo>
                    <a:pt x="564" y="564"/>
                  </a:lnTo>
                  <a:lnTo>
                    <a:pt x="564" y="570"/>
                  </a:lnTo>
                  <a:lnTo>
                    <a:pt x="570" y="570"/>
                  </a:lnTo>
                  <a:lnTo>
                    <a:pt x="570" y="576"/>
                  </a:lnTo>
                  <a:lnTo>
                    <a:pt x="576" y="576"/>
                  </a:lnTo>
                  <a:lnTo>
                    <a:pt x="576" y="582"/>
                  </a:lnTo>
                  <a:lnTo>
                    <a:pt x="582" y="582"/>
                  </a:lnTo>
                  <a:lnTo>
                    <a:pt x="582" y="588"/>
                  </a:lnTo>
                  <a:lnTo>
                    <a:pt x="588" y="588"/>
                  </a:lnTo>
                  <a:lnTo>
                    <a:pt x="588" y="594"/>
                  </a:lnTo>
                  <a:lnTo>
                    <a:pt x="594" y="594"/>
                  </a:lnTo>
                  <a:lnTo>
                    <a:pt x="594" y="600"/>
                  </a:lnTo>
                  <a:lnTo>
                    <a:pt x="600" y="600"/>
                  </a:lnTo>
                  <a:lnTo>
                    <a:pt x="600" y="606"/>
                  </a:lnTo>
                  <a:lnTo>
                    <a:pt x="606" y="606"/>
                  </a:lnTo>
                  <a:lnTo>
                    <a:pt x="606" y="612"/>
                  </a:lnTo>
                  <a:lnTo>
                    <a:pt x="612" y="612"/>
                  </a:lnTo>
                  <a:lnTo>
                    <a:pt x="618" y="618"/>
                  </a:lnTo>
                  <a:lnTo>
                    <a:pt x="624" y="618"/>
                  </a:lnTo>
                  <a:lnTo>
                    <a:pt x="624" y="624"/>
                  </a:lnTo>
                  <a:lnTo>
                    <a:pt x="630" y="624"/>
                  </a:lnTo>
                  <a:lnTo>
                    <a:pt x="630" y="630"/>
                  </a:lnTo>
                  <a:lnTo>
                    <a:pt x="636" y="630"/>
                  </a:lnTo>
                  <a:lnTo>
                    <a:pt x="642" y="636"/>
                  </a:lnTo>
                  <a:lnTo>
                    <a:pt x="648" y="642"/>
                  </a:lnTo>
                  <a:lnTo>
                    <a:pt x="654" y="642"/>
                  </a:lnTo>
                  <a:lnTo>
                    <a:pt x="654" y="648"/>
                  </a:lnTo>
                  <a:lnTo>
                    <a:pt x="660" y="648"/>
                  </a:lnTo>
                  <a:lnTo>
                    <a:pt x="666" y="654"/>
                  </a:lnTo>
                  <a:lnTo>
                    <a:pt x="672" y="654"/>
                  </a:lnTo>
                  <a:lnTo>
                    <a:pt x="672" y="660"/>
                  </a:lnTo>
                  <a:lnTo>
                    <a:pt x="678" y="660"/>
                  </a:lnTo>
                  <a:lnTo>
                    <a:pt x="684" y="660"/>
                  </a:lnTo>
                  <a:lnTo>
                    <a:pt x="684" y="666"/>
                  </a:lnTo>
                  <a:lnTo>
                    <a:pt x="690" y="666"/>
                  </a:lnTo>
                  <a:lnTo>
                    <a:pt x="696" y="672"/>
                  </a:lnTo>
                  <a:lnTo>
                    <a:pt x="702" y="672"/>
                  </a:lnTo>
                  <a:lnTo>
                    <a:pt x="702" y="678"/>
                  </a:lnTo>
                  <a:lnTo>
                    <a:pt x="708" y="678"/>
                  </a:lnTo>
                  <a:lnTo>
                    <a:pt x="714" y="678"/>
                  </a:lnTo>
                  <a:lnTo>
                    <a:pt x="714" y="684"/>
                  </a:lnTo>
                  <a:lnTo>
                    <a:pt x="720" y="684"/>
                  </a:lnTo>
                  <a:lnTo>
                    <a:pt x="726" y="684"/>
                  </a:lnTo>
                  <a:lnTo>
                    <a:pt x="726" y="690"/>
                  </a:lnTo>
                  <a:lnTo>
                    <a:pt x="732" y="690"/>
                  </a:lnTo>
                  <a:lnTo>
                    <a:pt x="738" y="690"/>
                  </a:lnTo>
                  <a:lnTo>
                    <a:pt x="738" y="696"/>
                  </a:lnTo>
                  <a:lnTo>
                    <a:pt x="744" y="696"/>
                  </a:lnTo>
                  <a:lnTo>
                    <a:pt x="750" y="696"/>
                  </a:lnTo>
                  <a:lnTo>
                    <a:pt x="750" y="702"/>
                  </a:lnTo>
                  <a:lnTo>
                    <a:pt x="756" y="702"/>
                  </a:lnTo>
                  <a:lnTo>
                    <a:pt x="762" y="702"/>
                  </a:lnTo>
                  <a:lnTo>
                    <a:pt x="768" y="702"/>
                  </a:lnTo>
                  <a:lnTo>
                    <a:pt x="768" y="708"/>
                  </a:lnTo>
                  <a:lnTo>
                    <a:pt x="774" y="708"/>
                  </a:lnTo>
                  <a:lnTo>
                    <a:pt x="780" y="708"/>
                  </a:lnTo>
                  <a:lnTo>
                    <a:pt x="780" y="714"/>
                  </a:lnTo>
                  <a:lnTo>
                    <a:pt x="786" y="714"/>
                  </a:lnTo>
                  <a:lnTo>
                    <a:pt x="792" y="714"/>
                  </a:lnTo>
                  <a:lnTo>
                    <a:pt x="798" y="714"/>
                  </a:lnTo>
                  <a:lnTo>
                    <a:pt x="798" y="720"/>
                  </a:lnTo>
                  <a:lnTo>
                    <a:pt x="804" y="720"/>
                  </a:lnTo>
                  <a:lnTo>
                    <a:pt x="810" y="720"/>
                  </a:lnTo>
                  <a:lnTo>
                    <a:pt x="816" y="720"/>
                  </a:lnTo>
                  <a:lnTo>
                    <a:pt x="816" y="726"/>
                  </a:lnTo>
                  <a:lnTo>
                    <a:pt x="822" y="726"/>
                  </a:lnTo>
                  <a:lnTo>
                    <a:pt x="828" y="726"/>
                  </a:lnTo>
                  <a:lnTo>
                    <a:pt x="834" y="726"/>
                  </a:lnTo>
                  <a:lnTo>
                    <a:pt x="834" y="732"/>
                  </a:lnTo>
                  <a:lnTo>
                    <a:pt x="840" y="732"/>
                  </a:lnTo>
                  <a:lnTo>
                    <a:pt x="846" y="732"/>
                  </a:lnTo>
                  <a:lnTo>
                    <a:pt x="852" y="732"/>
                  </a:lnTo>
                  <a:lnTo>
                    <a:pt x="858" y="738"/>
                  </a:lnTo>
                  <a:lnTo>
                    <a:pt x="864" y="738"/>
                  </a:lnTo>
                  <a:lnTo>
                    <a:pt x="870" y="738"/>
                  </a:lnTo>
                  <a:lnTo>
                    <a:pt x="876" y="738"/>
                  </a:lnTo>
                  <a:lnTo>
                    <a:pt x="876" y="744"/>
                  </a:lnTo>
                  <a:lnTo>
                    <a:pt x="882" y="744"/>
                  </a:lnTo>
                  <a:lnTo>
                    <a:pt x="888" y="744"/>
                  </a:lnTo>
                  <a:lnTo>
                    <a:pt x="894" y="744"/>
                  </a:lnTo>
                  <a:lnTo>
                    <a:pt x="900" y="750"/>
                  </a:lnTo>
                  <a:lnTo>
                    <a:pt x="906" y="750"/>
                  </a:lnTo>
                  <a:lnTo>
                    <a:pt x="912" y="750"/>
                  </a:lnTo>
                  <a:lnTo>
                    <a:pt x="918" y="750"/>
                  </a:lnTo>
                  <a:lnTo>
                    <a:pt x="918" y="756"/>
                  </a:lnTo>
                  <a:lnTo>
                    <a:pt x="924" y="756"/>
                  </a:lnTo>
                  <a:lnTo>
                    <a:pt x="930" y="756"/>
                  </a:lnTo>
                  <a:lnTo>
                    <a:pt x="936" y="756"/>
                  </a:lnTo>
                  <a:lnTo>
                    <a:pt x="942" y="756"/>
                  </a:lnTo>
                  <a:lnTo>
                    <a:pt x="942" y="762"/>
                  </a:lnTo>
                  <a:lnTo>
                    <a:pt x="948" y="762"/>
                  </a:lnTo>
                  <a:lnTo>
                    <a:pt x="954" y="762"/>
                  </a:lnTo>
                  <a:lnTo>
                    <a:pt x="960" y="762"/>
                  </a:lnTo>
                  <a:lnTo>
                    <a:pt x="966" y="768"/>
                  </a:lnTo>
                  <a:lnTo>
                    <a:pt x="972" y="768"/>
                  </a:lnTo>
                  <a:lnTo>
                    <a:pt x="978" y="768"/>
                  </a:lnTo>
                  <a:lnTo>
                    <a:pt x="984" y="768"/>
                  </a:lnTo>
                  <a:lnTo>
                    <a:pt x="990" y="774"/>
                  </a:lnTo>
                  <a:lnTo>
                    <a:pt x="996" y="774"/>
                  </a:lnTo>
                  <a:lnTo>
                    <a:pt x="1002" y="774"/>
                  </a:lnTo>
                  <a:lnTo>
                    <a:pt x="1008" y="774"/>
                  </a:lnTo>
                  <a:lnTo>
                    <a:pt x="1008" y="780"/>
                  </a:lnTo>
                  <a:lnTo>
                    <a:pt x="1014" y="780"/>
                  </a:lnTo>
                  <a:lnTo>
                    <a:pt x="1020" y="780"/>
                  </a:lnTo>
                  <a:lnTo>
                    <a:pt x="1026" y="780"/>
                  </a:lnTo>
                  <a:lnTo>
                    <a:pt x="1032" y="780"/>
                  </a:lnTo>
                  <a:lnTo>
                    <a:pt x="1032" y="786"/>
                  </a:lnTo>
                  <a:lnTo>
                    <a:pt x="1038" y="786"/>
                  </a:lnTo>
                  <a:lnTo>
                    <a:pt x="1044" y="786"/>
                  </a:lnTo>
                </a:path>
              </a:pathLst>
            </a:custGeom>
            <a:noFill/>
            <a:ln w="9525">
              <a:solidFill>
                <a:srgbClr val="000000"/>
              </a:solidFill>
              <a:round/>
              <a:headEnd/>
              <a:tailEnd/>
            </a:ln>
          </p:spPr>
          <p:txBody>
            <a:bodyPr/>
            <a:lstStyle/>
            <a:p>
              <a:endParaRPr lang="pt-BR"/>
            </a:p>
          </p:txBody>
        </p:sp>
        <p:grpSp>
          <p:nvGrpSpPr>
            <p:cNvPr id="67616" name="Group 66"/>
            <p:cNvGrpSpPr>
              <a:grpSpLocks/>
            </p:cNvGrpSpPr>
            <p:nvPr/>
          </p:nvGrpSpPr>
          <p:grpSpPr bwMode="auto">
            <a:xfrm>
              <a:off x="3205" y="1500"/>
              <a:ext cx="1044" cy="1830"/>
              <a:chOff x="3311" y="1486"/>
              <a:chExt cx="1044" cy="1830"/>
            </a:xfrm>
          </p:grpSpPr>
          <p:sp>
            <p:nvSpPr>
              <p:cNvPr id="67670" name="Freeform 67"/>
              <p:cNvSpPr>
                <a:spLocks/>
              </p:cNvSpPr>
              <p:nvPr/>
            </p:nvSpPr>
            <p:spPr bwMode="auto">
              <a:xfrm>
                <a:off x="3311" y="3052"/>
                <a:ext cx="1044" cy="264"/>
              </a:xfrm>
              <a:custGeom>
                <a:avLst/>
                <a:gdLst>
                  <a:gd name="T0" fmla="*/ 30 w 1044"/>
                  <a:gd name="T1" fmla="*/ 6 h 264"/>
                  <a:gd name="T2" fmla="*/ 60 w 1044"/>
                  <a:gd name="T3" fmla="*/ 18 h 264"/>
                  <a:gd name="T4" fmla="*/ 96 w 1044"/>
                  <a:gd name="T5" fmla="*/ 30 h 264"/>
                  <a:gd name="T6" fmla="*/ 132 w 1044"/>
                  <a:gd name="T7" fmla="*/ 42 h 264"/>
                  <a:gd name="T8" fmla="*/ 162 w 1044"/>
                  <a:gd name="T9" fmla="*/ 48 h 264"/>
                  <a:gd name="T10" fmla="*/ 198 w 1044"/>
                  <a:gd name="T11" fmla="*/ 60 h 264"/>
                  <a:gd name="T12" fmla="*/ 228 w 1044"/>
                  <a:gd name="T13" fmla="*/ 66 h 264"/>
                  <a:gd name="T14" fmla="*/ 264 w 1044"/>
                  <a:gd name="T15" fmla="*/ 78 h 264"/>
                  <a:gd name="T16" fmla="*/ 294 w 1044"/>
                  <a:gd name="T17" fmla="*/ 84 h 264"/>
                  <a:gd name="T18" fmla="*/ 330 w 1044"/>
                  <a:gd name="T19" fmla="*/ 90 h 264"/>
                  <a:gd name="T20" fmla="*/ 366 w 1044"/>
                  <a:gd name="T21" fmla="*/ 96 h 264"/>
                  <a:gd name="T22" fmla="*/ 396 w 1044"/>
                  <a:gd name="T23" fmla="*/ 102 h 264"/>
                  <a:gd name="T24" fmla="*/ 432 w 1044"/>
                  <a:gd name="T25" fmla="*/ 108 h 264"/>
                  <a:gd name="T26" fmla="*/ 462 w 1044"/>
                  <a:gd name="T27" fmla="*/ 114 h 264"/>
                  <a:gd name="T28" fmla="*/ 498 w 1044"/>
                  <a:gd name="T29" fmla="*/ 120 h 264"/>
                  <a:gd name="T30" fmla="*/ 534 w 1044"/>
                  <a:gd name="T31" fmla="*/ 126 h 264"/>
                  <a:gd name="T32" fmla="*/ 564 w 1044"/>
                  <a:gd name="T33" fmla="*/ 132 h 264"/>
                  <a:gd name="T34" fmla="*/ 600 w 1044"/>
                  <a:gd name="T35" fmla="*/ 138 h 264"/>
                  <a:gd name="T36" fmla="*/ 630 w 1044"/>
                  <a:gd name="T37" fmla="*/ 144 h 264"/>
                  <a:gd name="T38" fmla="*/ 666 w 1044"/>
                  <a:gd name="T39" fmla="*/ 150 h 264"/>
                  <a:gd name="T40" fmla="*/ 696 w 1044"/>
                  <a:gd name="T41" fmla="*/ 156 h 264"/>
                  <a:gd name="T42" fmla="*/ 732 w 1044"/>
                  <a:gd name="T43" fmla="*/ 162 h 264"/>
                  <a:gd name="T44" fmla="*/ 768 w 1044"/>
                  <a:gd name="T45" fmla="*/ 168 h 264"/>
                  <a:gd name="T46" fmla="*/ 798 w 1044"/>
                  <a:gd name="T47" fmla="*/ 168 h 264"/>
                  <a:gd name="T48" fmla="*/ 834 w 1044"/>
                  <a:gd name="T49" fmla="*/ 174 h 264"/>
                  <a:gd name="T50" fmla="*/ 864 w 1044"/>
                  <a:gd name="T51" fmla="*/ 180 h 264"/>
                  <a:gd name="T52" fmla="*/ 900 w 1044"/>
                  <a:gd name="T53" fmla="*/ 186 h 264"/>
                  <a:gd name="T54" fmla="*/ 930 w 1044"/>
                  <a:gd name="T55" fmla="*/ 186 h 264"/>
                  <a:gd name="T56" fmla="*/ 966 w 1044"/>
                  <a:gd name="T57" fmla="*/ 192 h 264"/>
                  <a:gd name="T58" fmla="*/ 1002 w 1044"/>
                  <a:gd name="T59" fmla="*/ 192 h 264"/>
                  <a:gd name="T60" fmla="*/ 1032 w 1044"/>
                  <a:gd name="T61" fmla="*/ 198 h 264"/>
                  <a:gd name="T62" fmla="*/ 1020 w 1044"/>
                  <a:gd name="T63" fmla="*/ 264 h 264"/>
                  <a:gd name="T64" fmla="*/ 990 w 1044"/>
                  <a:gd name="T65" fmla="*/ 264 h 264"/>
                  <a:gd name="T66" fmla="*/ 954 w 1044"/>
                  <a:gd name="T67" fmla="*/ 264 h 264"/>
                  <a:gd name="T68" fmla="*/ 924 w 1044"/>
                  <a:gd name="T69" fmla="*/ 264 h 264"/>
                  <a:gd name="T70" fmla="*/ 888 w 1044"/>
                  <a:gd name="T71" fmla="*/ 264 h 264"/>
                  <a:gd name="T72" fmla="*/ 858 w 1044"/>
                  <a:gd name="T73" fmla="*/ 264 h 264"/>
                  <a:gd name="T74" fmla="*/ 822 w 1044"/>
                  <a:gd name="T75" fmla="*/ 264 h 264"/>
                  <a:gd name="T76" fmla="*/ 786 w 1044"/>
                  <a:gd name="T77" fmla="*/ 264 h 264"/>
                  <a:gd name="T78" fmla="*/ 756 w 1044"/>
                  <a:gd name="T79" fmla="*/ 264 h 264"/>
                  <a:gd name="T80" fmla="*/ 720 w 1044"/>
                  <a:gd name="T81" fmla="*/ 264 h 264"/>
                  <a:gd name="T82" fmla="*/ 690 w 1044"/>
                  <a:gd name="T83" fmla="*/ 264 h 264"/>
                  <a:gd name="T84" fmla="*/ 654 w 1044"/>
                  <a:gd name="T85" fmla="*/ 264 h 264"/>
                  <a:gd name="T86" fmla="*/ 624 w 1044"/>
                  <a:gd name="T87" fmla="*/ 264 h 264"/>
                  <a:gd name="T88" fmla="*/ 588 w 1044"/>
                  <a:gd name="T89" fmla="*/ 264 h 264"/>
                  <a:gd name="T90" fmla="*/ 552 w 1044"/>
                  <a:gd name="T91" fmla="*/ 264 h 264"/>
                  <a:gd name="T92" fmla="*/ 522 w 1044"/>
                  <a:gd name="T93" fmla="*/ 264 h 264"/>
                  <a:gd name="T94" fmla="*/ 486 w 1044"/>
                  <a:gd name="T95" fmla="*/ 264 h 264"/>
                  <a:gd name="T96" fmla="*/ 456 w 1044"/>
                  <a:gd name="T97" fmla="*/ 264 h 264"/>
                  <a:gd name="T98" fmla="*/ 420 w 1044"/>
                  <a:gd name="T99" fmla="*/ 264 h 264"/>
                  <a:gd name="T100" fmla="*/ 384 w 1044"/>
                  <a:gd name="T101" fmla="*/ 264 h 264"/>
                  <a:gd name="T102" fmla="*/ 354 w 1044"/>
                  <a:gd name="T103" fmla="*/ 264 h 264"/>
                  <a:gd name="T104" fmla="*/ 318 w 1044"/>
                  <a:gd name="T105" fmla="*/ 264 h 264"/>
                  <a:gd name="T106" fmla="*/ 288 w 1044"/>
                  <a:gd name="T107" fmla="*/ 264 h 264"/>
                  <a:gd name="T108" fmla="*/ 252 w 1044"/>
                  <a:gd name="T109" fmla="*/ 264 h 264"/>
                  <a:gd name="T110" fmla="*/ 222 w 1044"/>
                  <a:gd name="T111" fmla="*/ 264 h 264"/>
                  <a:gd name="T112" fmla="*/ 186 w 1044"/>
                  <a:gd name="T113" fmla="*/ 264 h 264"/>
                  <a:gd name="T114" fmla="*/ 150 w 1044"/>
                  <a:gd name="T115" fmla="*/ 264 h 264"/>
                  <a:gd name="T116" fmla="*/ 120 w 1044"/>
                  <a:gd name="T117" fmla="*/ 264 h 264"/>
                  <a:gd name="T118" fmla="*/ 84 w 1044"/>
                  <a:gd name="T119" fmla="*/ 264 h 264"/>
                  <a:gd name="T120" fmla="*/ 54 w 1044"/>
                  <a:gd name="T121" fmla="*/ 264 h 264"/>
                  <a:gd name="T122" fmla="*/ 18 w 1044"/>
                  <a:gd name="T123" fmla="*/ 264 h 2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264"/>
                  <a:gd name="T188" fmla="*/ 1044 w 1044"/>
                  <a:gd name="T189" fmla="*/ 264 h 2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264">
                    <a:moveTo>
                      <a:pt x="0" y="264"/>
                    </a:moveTo>
                    <a:lnTo>
                      <a:pt x="0" y="0"/>
                    </a:lnTo>
                    <a:lnTo>
                      <a:pt x="6" y="0"/>
                    </a:lnTo>
                    <a:lnTo>
                      <a:pt x="12" y="6"/>
                    </a:lnTo>
                    <a:lnTo>
                      <a:pt x="18" y="6"/>
                    </a:lnTo>
                    <a:lnTo>
                      <a:pt x="24" y="6"/>
                    </a:lnTo>
                    <a:lnTo>
                      <a:pt x="30" y="6"/>
                    </a:lnTo>
                    <a:lnTo>
                      <a:pt x="30" y="12"/>
                    </a:lnTo>
                    <a:lnTo>
                      <a:pt x="36" y="12"/>
                    </a:lnTo>
                    <a:lnTo>
                      <a:pt x="42" y="12"/>
                    </a:lnTo>
                    <a:lnTo>
                      <a:pt x="48" y="12"/>
                    </a:lnTo>
                    <a:lnTo>
                      <a:pt x="48" y="18"/>
                    </a:lnTo>
                    <a:lnTo>
                      <a:pt x="54" y="18"/>
                    </a:lnTo>
                    <a:lnTo>
                      <a:pt x="60" y="18"/>
                    </a:lnTo>
                    <a:lnTo>
                      <a:pt x="66" y="18"/>
                    </a:lnTo>
                    <a:lnTo>
                      <a:pt x="66" y="24"/>
                    </a:lnTo>
                    <a:lnTo>
                      <a:pt x="72" y="24"/>
                    </a:lnTo>
                    <a:lnTo>
                      <a:pt x="78" y="24"/>
                    </a:lnTo>
                    <a:lnTo>
                      <a:pt x="84" y="24"/>
                    </a:lnTo>
                    <a:lnTo>
                      <a:pt x="90" y="30"/>
                    </a:lnTo>
                    <a:lnTo>
                      <a:pt x="96" y="30"/>
                    </a:lnTo>
                    <a:lnTo>
                      <a:pt x="102" y="30"/>
                    </a:lnTo>
                    <a:lnTo>
                      <a:pt x="108" y="36"/>
                    </a:lnTo>
                    <a:lnTo>
                      <a:pt x="114" y="36"/>
                    </a:lnTo>
                    <a:lnTo>
                      <a:pt x="120" y="36"/>
                    </a:lnTo>
                    <a:lnTo>
                      <a:pt x="126" y="36"/>
                    </a:lnTo>
                    <a:lnTo>
                      <a:pt x="126" y="42"/>
                    </a:lnTo>
                    <a:lnTo>
                      <a:pt x="132" y="42"/>
                    </a:lnTo>
                    <a:lnTo>
                      <a:pt x="138" y="42"/>
                    </a:lnTo>
                    <a:lnTo>
                      <a:pt x="144" y="42"/>
                    </a:lnTo>
                    <a:lnTo>
                      <a:pt x="144" y="48"/>
                    </a:lnTo>
                    <a:lnTo>
                      <a:pt x="150" y="48"/>
                    </a:lnTo>
                    <a:lnTo>
                      <a:pt x="156" y="48"/>
                    </a:lnTo>
                    <a:lnTo>
                      <a:pt x="162" y="48"/>
                    </a:lnTo>
                    <a:lnTo>
                      <a:pt x="168" y="54"/>
                    </a:lnTo>
                    <a:lnTo>
                      <a:pt x="174" y="54"/>
                    </a:lnTo>
                    <a:lnTo>
                      <a:pt x="180" y="54"/>
                    </a:lnTo>
                    <a:lnTo>
                      <a:pt x="186" y="54"/>
                    </a:lnTo>
                    <a:lnTo>
                      <a:pt x="186" y="60"/>
                    </a:lnTo>
                    <a:lnTo>
                      <a:pt x="192" y="60"/>
                    </a:lnTo>
                    <a:lnTo>
                      <a:pt x="198" y="60"/>
                    </a:lnTo>
                    <a:lnTo>
                      <a:pt x="204" y="60"/>
                    </a:lnTo>
                    <a:lnTo>
                      <a:pt x="204" y="66"/>
                    </a:lnTo>
                    <a:lnTo>
                      <a:pt x="210" y="66"/>
                    </a:lnTo>
                    <a:lnTo>
                      <a:pt x="216" y="66"/>
                    </a:lnTo>
                    <a:lnTo>
                      <a:pt x="222" y="66"/>
                    </a:lnTo>
                    <a:lnTo>
                      <a:pt x="228" y="66"/>
                    </a:lnTo>
                    <a:lnTo>
                      <a:pt x="234" y="72"/>
                    </a:lnTo>
                    <a:lnTo>
                      <a:pt x="240" y="72"/>
                    </a:lnTo>
                    <a:lnTo>
                      <a:pt x="246" y="72"/>
                    </a:lnTo>
                    <a:lnTo>
                      <a:pt x="252" y="72"/>
                    </a:lnTo>
                    <a:lnTo>
                      <a:pt x="258" y="72"/>
                    </a:lnTo>
                    <a:lnTo>
                      <a:pt x="258" y="78"/>
                    </a:lnTo>
                    <a:lnTo>
                      <a:pt x="264" y="78"/>
                    </a:lnTo>
                    <a:lnTo>
                      <a:pt x="270" y="78"/>
                    </a:lnTo>
                    <a:lnTo>
                      <a:pt x="276" y="78"/>
                    </a:lnTo>
                    <a:lnTo>
                      <a:pt x="282" y="78"/>
                    </a:lnTo>
                    <a:lnTo>
                      <a:pt x="282" y="84"/>
                    </a:lnTo>
                    <a:lnTo>
                      <a:pt x="288" y="84"/>
                    </a:lnTo>
                    <a:lnTo>
                      <a:pt x="294" y="84"/>
                    </a:lnTo>
                    <a:lnTo>
                      <a:pt x="300" y="84"/>
                    </a:lnTo>
                    <a:lnTo>
                      <a:pt x="306" y="84"/>
                    </a:lnTo>
                    <a:lnTo>
                      <a:pt x="312" y="84"/>
                    </a:lnTo>
                    <a:lnTo>
                      <a:pt x="312" y="90"/>
                    </a:lnTo>
                    <a:lnTo>
                      <a:pt x="318" y="90"/>
                    </a:lnTo>
                    <a:lnTo>
                      <a:pt x="324" y="90"/>
                    </a:lnTo>
                    <a:lnTo>
                      <a:pt x="330" y="90"/>
                    </a:lnTo>
                    <a:lnTo>
                      <a:pt x="336" y="90"/>
                    </a:lnTo>
                    <a:lnTo>
                      <a:pt x="342" y="90"/>
                    </a:lnTo>
                    <a:lnTo>
                      <a:pt x="348" y="90"/>
                    </a:lnTo>
                    <a:lnTo>
                      <a:pt x="348" y="96"/>
                    </a:lnTo>
                    <a:lnTo>
                      <a:pt x="354" y="96"/>
                    </a:lnTo>
                    <a:lnTo>
                      <a:pt x="360" y="96"/>
                    </a:lnTo>
                    <a:lnTo>
                      <a:pt x="366" y="96"/>
                    </a:lnTo>
                    <a:lnTo>
                      <a:pt x="372" y="96"/>
                    </a:lnTo>
                    <a:lnTo>
                      <a:pt x="378" y="96"/>
                    </a:lnTo>
                    <a:lnTo>
                      <a:pt x="378" y="102"/>
                    </a:lnTo>
                    <a:lnTo>
                      <a:pt x="384" y="102"/>
                    </a:lnTo>
                    <a:lnTo>
                      <a:pt x="390" y="102"/>
                    </a:lnTo>
                    <a:lnTo>
                      <a:pt x="396" y="102"/>
                    </a:lnTo>
                    <a:lnTo>
                      <a:pt x="402" y="102"/>
                    </a:lnTo>
                    <a:lnTo>
                      <a:pt x="408" y="102"/>
                    </a:lnTo>
                    <a:lnTo>
                      <a:pt x="414" y="102"/>
                    </a:lnTo>
                    <a:lnTo>
                      <a:pt x="414" y="108"/>
                    </a:lnTo>
                    <a:lnTo>
                      <a:pt x="420" y="108"/>
                    </a:lnTo>
                    <a:lnTo>
                      <a:pt x="426" y="108"/>
                    </a:lnTo>
                    <a:lnTo>
                      <a:pt x="432" y="108"/>
                    </a:lnTo>
                    <a:lnTo>
                      <a:pt x="438" y="108"/>
                    </a:lnTo>
                    <a:lnTo>
                      <a:pt x="444" y="108"/>
                    </a:lnTo>
                    <a:lnTo>
                      <a:pt x="450" y="108"/>
                    </a:lnTo>
                    <a:lnTo>
                      <a:pt x="456" y="114"/>
                    </a:lnTo>
                    <a:lnTo>
                      <a:pt x="462" y="114"/>
                    </a:lnTo>
                    <a:lnTo>
                      <a:pt x="468" y="114"/>
                    </a:lnTo>
                    <a:lnTo>
                      <a:pt x="474" y="114"/>
                    </a:lnTo>
                    <a:lnTo>
                      <a:pt x="480" y="114"/>
                    </a:lnTo>
                    <a:lnTo>
                      <a:pt x="486" y="114"/>
                    </a:lnTo>
                    <a:lnTo>
                      <a:pt x="492" y="120"/>
                    </a:lnTo>
                    <a:lnTo>
                      <a:pt x="498" y="120"/>
                    </a:lnTo>
                    <a:lnTo>
                      <a:pt x="504" y="120"/>
                    </a:lnTo>
                    <a:lnTo>
                      <a:pt x="510" y="120"/>
                    </a:lnTo>
                    <a:lnTo>
                      <a:pt x="516" y="120"/>
                    </a:lnTo>
                    <a:lnTo>
                      <a:pt x="522" y="120"/>
                    </a:lnTo>
                    <a:lnTo>
                      <a:pt x="522" y="126"/>
                    </a:lnTo>
                    <a:lnTo>
                      <a:pt x="528" y="126"/>
                    </a:lnTo>
                    <a:lnTo>
                      <a:pt x="534" y="126"/>
                    </a:lnTo>
                    <a:lnTo>
                      <a:pt x="540" y="126"/>
                    </a:lnTo>
                    <a:lnTo>
                      <a:pt x="546" y="126"/>
                    </a:lnTo>
                    <a:lnTo>
                      <a:pt x="552" y="126"/>
                    </a:lnTo>
                    <a:lnTo>
                      <a:pt x="558" y="132"/>
                    </a:lnTo>
                    <a:lnTo>
                      <a:pt x="564" y="132"/>
                    </a:lnTo>
                    <a:lnTo>
                      <a:pt x="570" y="132"/>
                    </a:lnTo>
                    <a:lnTo>
                      <a:pt x="576" y="132"/>
                    </a:lnTo>
                    <a:lnTo>
                      <a:pt x="582" y="132"/>
                    </a:lnTo>
                    <a:lnTo>
                      <a:pt x="588" y="132"/>
                    </a:lnTo>
                    <a:lnTo>
                      <a:pt x="588" y="138"/>
                    </a:lnTo>
                    <a:lnTo>
                      <a:pt x="594" y="138"/>
                    </a:lnTo>
                    <a:lnTo>
                      <a:pt x="600" y="138"/>
                    </a:lnTo>
                    <a:lnTo>
                      <a:pt x="606" y="138"/>
                    </a:lnTo>
                    <a:lnTo>
                      <a:pt x="612" y="138"/>
                    </a:lnTo>
                    <a:lnTo>
                      <a:pt x="618" y="138"/>
                    </a:lnTo>
                    <a:lnTo>
                      <a:pt x="624" y="138"/>
                    </a:lnTo>
                    <a:lnTo>
                      <a:pt x="624" y="144"/>
                    </a:lnTo>
                    <a:lnTo>
                      <a:pt x="630" y="144"/>
                    </a:lnTo>
                    <a:lnTo>
                      <a:pt x="636" y="144"/>
                    </a:lnTo>
                    <a:lnTo>
                      <a:pt x="642" y="144"/>
                    </a:lnTo>
                    <a:lnTo>
                      <a:pt x="648" y="144"/>
                    </a:lnTo>
                    <a:lnTo>
                      <a:pt x="654" y="144"/>
                    </a:lnTo>
                    <a:lnTo>
                      <a:pt x="654" y="150"/>
                    </a:lnTo>
                    <a:lnTo>
                      <a:pt x="660" y="150"/>
                    </a:lnTo>
                    <a:lnTo>
                      <a:pt x="666" y="150"/>
                    </a:lnTo>
                    <a:lnTo>
                      <a:pt x="672" y="150"/>
                    </a:lnTo>
                    <a:lnTo>
                      <a:pt x="678" y="150"/>
                    </a:lnTo>
                    <a:lnTo>
                      <a:pt x="684" y="150"/>
                    </a:lnTo>
                    <a:lnTo>
                      <a:pt x="690" y="150"/>
                    </a:lnTo>
                    <a:lnTo>
                      <a:pt x="690" y="156"/>
                    </a:lnTo>
                    <a:lnTo>
                      <a:pt x="696" y="156"/>
                    </a:lnTo>
                    <a:lnTo>
                      <a:pt x="702" y="156"/>
                    </a:lnTo>
                    <a:lnTo>
                      <a:pt x="708" y="156"/>
                    </a:lnTo>
                    <a:lnTo>
                      <a:pt x="714" y="156"/>
                    </a:lnTo>
                    <a:lnTo>
                      <a:pt x="720" y="156"/>
                    </a:lnTo>
                    <a:lnTo>
                      <a:pt x="726" y="156"/>
                    </a:lnTo>
                    <a:lnTo>
                      <a:pt x="726" y="162"/>
                    </a:lnTo>
                    <a:lnTo>
                      <a:pt x="732" y="162"/>
                    </a:lnTo>
                    <a:lnTo>
                      <a:pt x="738" y="162"/>
                    </a:lnTo>
                    <a:lnTo>
                      <a:pt x="744" y="162"/>
                    </a:lnTo>
                    <a:lnTo>
                      <a:pt x="750" y="162"/>
                    </a:lnTo>
                    <a:lnTo>
                      <a:pt x="756" y="162"/>
                    </a:lnTo>
                    <a:lnTo>
                      <a:pt x="762" y="162"/>
                    </a:lnTo>
                    <a:lnTo>
                      <a:pt x="762" y="168"/>
                    </a:lnTo>
                    <a:lnTo>
                      <a:pt x="768" y="168"/>
                    </a:lnTo>
                    <a:lnTo>
                      <a:pt x="774" y="168"/>
                    </a:lnTo>
                    <a:lnTo>
                      <a:pt x="780" y="168"/>
                    </a:lnTo>
                    <a:lnTo>
                      <a:pt x="786" y="168"/>
                    </a:lnTo>
                    <a:lnTo>
                      <a:pt x="792" y="168"/>
                    </a:lnTo>
                    <a:lnTo>
                      <a:pt x="798" y="168"/>
                    </a:lnTo>
                    <a:lnTo>
                      <a:pt x="804" y="168"/>
                    </a:lnTo>
                    <a:lnTo>
                      <a:pt x="804" y="174"/>
                    </a:lnTo>
                    <a:lnTo>
                      <a:pt x="810" y="174"/>
                    </a:lnTo>
                    <a:lnTo>
                      <a:pt x="816" y="174"/>
                    </a:lnTo>
                    <a:lnTo>
                      <a:pt x="822" y="174"/>
                    </a:lnTo>
                    <a:lnTo>
                      <a:pt x="828" y="174"/>
                    </a:lnTo>
                    <a:lnTo>
                      <a:pt x="834" y="174"/>
                    </a:lnTo>
                    <a:lnTo>
                      <a:pt x="840" y="174"/>
                    </a:lnTo>
                    <a:lnTo>
                      <a:pt x="840" y="180"/>
                    </a:lnTo>
                    <a:lnTo>
                      <a:pt x="846" y="180"/>
                    </a:lnTo>
                    <a:lnTo>
                      <a:pt x="852" y="180"/>
                    </a:lnTo>
                    <a:lnTo>
                      <a:pt x="858" y="180"/>
                    </a:lnTo>
                    <a:lnTo>
                      <a:pt x="864" y="180"/>
                    </a:lnTo>
                    <a:lnTo>
                      <a:pt x="870" y="180"/>
                    </a:lnTo>
                    <a:lnTo>
                      <a:pt x="876" y="180"/>
                    </a:lnTo>
                    <a:lnTo>
                      <a:pt x="882" y="180"/>
                    </a:lnTo>
                    <a:lnTo>
                      <a:pt x="888" y="180"/>
                    </a:lnTo>
                    <a:lnTo>
                      <a:pt x="888" y="186"/>
                    </a:lnTo>
                    <a:lnTo>
                      <a:pt x="894" y="186"/>
                    </a:lnTo>
                    <a:lnTo>
                      <a:pt x="900" y="186"/>
                    </a:lnTo>
                    <a:lnTo>
                      <a:pt x="906" y="186"/>
                    </a:lnTo>
                    <a:lnTo>
                      <a:pt x="912" y="186"/>
                    </a:lnTo>
                    <a:lnTo>
                      <a:pt x="918" y="186"/>
                    </a:lnTo>
                    <a:lnTo>
                      <a:pt x="924" y="186"/>
                    </a:lnTo>
                    <a:lnTo>
                      <a:pt x="930" y="186"/>
                    </a:lnTo>
                    <a:lnTo>
                      <a:pt x="936" y="186"/>
                    </a:lnTo>
                    <a:lnTo>
                      <a:pt x="942" y="186"/>
                    </a:lnTo>
                    <a:lnTo>
                      <a:pt x="942" y="192"/>
                    </a:lnTo>
                    <a:lnTo>
                      <a:pt x="948" y="192"/>
                    </a:lnTo>
                    <a:lnTo>
                      <a:pt x="954" y="192"/>
                    </a:lnTo>
                    <a:lnTo>
                      <a:pt x="960" y="192"/>
                    </a:lnTo>
                    <a:lnTo>
                      <a:pt x="966" y="192"/>
                    </a:lnTo>
                    <a:lnTo>
                      <a:pt x="972" y="192"/>
                    </a:lnTo>
                    <a:lnTo>
                      <a:pt x="978" y="192"/>
                    </a:lnTo>
                    <a:lnTo>
                      <a:pt x="984" y="192"/>
                    </a:lnTo>
                    <a:lnTo>
                      <a:pt x="990" y="192"/>
                    </a:lnTo>
                    <a:lnTo>
                      <a:pt x="996" y="192"/>
                    </a:lnTo>
                    <a:lnTo>
                      <a:pt x="1002" y="192"/>
                    </a:lnTo>
                    <a:lnTo>
                      <a:pt x="1008" y="192"/>
                    </a:lnTo>
                    <a:lnTo>
                      <a:pt x="1008" y="198"/>
                    </a:lnTo>
                    <a:lnTo>
                      <a:pt x="1014" y="198"/>
                    </a:lnTo>
                    <a:lnTo>
                      <a:pt x="1020" y="198"/>
                    </a:lnTo>
                    <a:lnTo>
                      <a:pt x="1026" y="198"/>
                    </a:lnTo>
                    <a:lnTo>
                      <a:pt x="1032" y="198"/>
                    </a:lnTo>
                    <a:lnTo>
                      <a:pt x="1038" y="198"/>
                    </a:lnTo>
                    <a:lnTo>
                      <a:pt x="1044" y="198"/>
                    </a:lnTo>
                    <a:lnTo>
                      <a:pt x="1044" y="264"/>
                    </a:lnTo>
                    <a:lnTo>
                      <a:pt x="1038" y="264"/>
                    </a:lnTo>
                    <a:lnTo>
                      <a:pt x="1032" y="264"/>
                    </a:lnTo>
                    <a:lnTo>
                      <a:pt x="1026" y="264"/>
                    </a:lnTo>
                    <a:lnTo>
                      <a:pt x="1020" y="264"/>
                    </a:lnTo>
                    <a:lnTo>
                      <a:pt x="1014" y="264"/>
                    </a:lnTo>
                    <a:lnTo>
                      <a:pt x="1008" y="264"/>
                    </a:lnTo>
                    <a:lnTo>
                      <a:pt x="1002" y="264"/>
                    </a:lnTo>
                    <a:lnTo>
                      <a:pt x="996" y="264"/>
                    </a:lnTo>
                    <a:lnTo>
                      <a:pt x="990" y="264"/>
                    </a:lnTo>
                    <a:lnTo>
                      <a:pt x="984" y="264"/>
                    </a:lnTo>
                    <a:lnTo>
                      <a:pt x="978" y="264"/>
                    </a:lnTo>
                    <a:lnTo>
                      <a:pt x="972" y="264"/>
                    </a:lnTo>
                    <a:lnTo>
                      <a:pt x="966" y="264"/>
                    </a:lnTo>
                    <a:lnTo>
                      <a:pt x="960" y="264"/>
                    </a:lnTo>
                    <a:lnTo>
                      <a:pt x="954" y="264"/>
                    </a:lnTo>
                    <a:lnTo>
                      <a:pt x="948" y="264"/>
                    </a:lnTo>
                    <a:lnTo>
                      <a:pt x="942" y="264"/>
                    </a:lnTo>
                    <a:lnTo>
                      <a:pt x="936" y="264"/>
                    </a:lnTo>
                    <a:lnTo>
                      <a:pt x="930" y="264"/>
                    </a:lnTo>
                    <a:lnTo>
                      <a:pt x="924" y="264"/>
                    </a:lnTo>
                    <a:lnTo>
                      <a:pt x="918" y="264"/>
                    </a:lnTo>
                    <a:lnTo>
                      <a:pt x="912" y="264"/>
                    </a:lnTo>
                    <a:lnTo>
                      <a:pt x="906" y="264"/>
                    </a:lnTo>
                    <a:lnTo>
                      <a:pt x="900" y="264"/>
                    </a:lnTo>
                    <a:lnTo>
                      <a:pt x="894" y="264"/>
                    </a:lnTo>
                    <a:lnTo>
                      <a:pt x="888" y="264"/>
                    </a:lnTo>
                    <a:lnTo>
                      <a:pt x="882" y="264"/>
                    </a:lnTo>
                    <a:lnTo>
                      <a:pt x="876" y="264"/>
                    </a:lnTo>
                    <a:lnTo>
                      <a:pt x="870" y="264"/>
                    </a:lnTo>
                    <a:lnTo>
                      <a:pt x="864" y="264"/>
                    </a:lnTo>
                    <a:lnTo>
                      <a:pt x="858" y="264"/>
                    </a:lnTo>
                    <a:lnTo>
                      <a:pt x="852" y="264"/>
                    </a:lnTo>
                    <a:lnTo>
                      <a:pt x="846" y="264"/>
                    </a:lnTo>
                    <a:lnTo>
                      <a:pt x="840" y="264"/>
                    </a:lnTo>
                    <a:lnTo>
                      <a:pt x="834" y="264"/>
                    </a:lnTo>
                    <a:lnTo>
                      <a:pt x="828" y="264"/>
                    </a:lnTo>
                    <a:lnTo>
                      <a:pt x="822" y="264"/>
                    </a:lnTo>
                    <a:lnTo>
                      <a:pt x="816" y="264"/>
                    </a:lnTo>
                    <a:lnTo>
                      <a:pt x="810" y="264"/>
                    </a:lnTo>
                    <a:lnTo>
                      <a:pt x="804" y="264"/>
                    </a:lnTo>
                    <a:lnTo>
                      <a:pt x="798" y="264"/>
                    </a:lnTo>
                    <a:lnTo>
                      <a:pt x="792" y="264"/>
                    </a:lnTo>
                    <a:lnTo>
                      <a:pt x="786" y="264"/>
                    </a:lnTo>
                    <a:lnTo>
                      <a:pt x="780" y="264"/>
                    </a:lnTo>
                    <a:lnTo>
                      <a:pt x="774" y="264"/>
                    </a:lnTo>
                    <a:lnTo>
                      <a:pt x="768" y="264"/>
                    </a:lnTo>
                    <a:lnTo>
                      <a:pt x="762" y="264"/>
                    </a:lnTo>
                    <a:lnTo>
                      <a:pt x="756" y="264"/>
                    </a:lnTo>
                    <a:lnTo>
                      <a:pt x="750" y="264"/>
                    </a:lnTo>
                    <a:lnTo>
                      <a:pt x="744" y="264"/>
                    </a:lnTo>
                    <a:lnTo>
                      <a:pt x="738" y="264"/>
                    </a:lnTo>
                    <a:lnTo>
                      <a:pt x="732" y="264"/>
                    </a:lnTo>
                    <a:lnTo>
                      <a:pt x="726" y="264"/>
                    </a:lnTo>
                    <a:lnTo>
                      <a:pt x="720" y="264"/>
                    </a:lnTo>
                    <a:lnTo>
                      <a:pt x="714" y="264"/>
                    </a:lnTo>
                    <a:lnTo>
                      <a:pt x="708" y="264"/>
                    </a:lnTo>
                    <a:lnTo>
                      <a:pt x="702" y="264"/>
                    </a:lnTo>
                    <a:lnTo>
                      <a:pt x="696" y="264"/>
                    </a:lnTo>
                    <a:lnTo>
                      <a:pt x="690" y="264"/>
                    </a:lnTo>
                    <a:lnTo>
                      <a:pt x="684" y="264"/>
                    </a:lnTo>
                    <a:lnTo>
                      <a:pt x="678" y="264"/>
                    </a:lnTo>
                    <a:lnTo>
                      <a:pt x="672" y="264"/>
                    </a:lnTo>
                    <a:lnTo>
                      <a:pt x="666" y="264"/>
                    </a:lnTo>
                    <a:lnTo>
                      <a:pt x="660" y="264"/>
                    </a:lnTo>
                    <a:lnTo>
                      <a:pt x="654" y="264"/>
                    </a:lnTo>
                    <a:lnTo>
                      <a:pt x="648" y="264"/>
                    </a:lnTo>
                    <a:lnTo>
                      <a:pt x="642" y="264"/>
                    </a:lnTo>
                    <a:lnTo>
                      <a:pt x="636" y="264"/>
                    </a:lnTo>
                    <a:lnTo>
                      <a:pt x="630" y="264"/>
                    </a:lnTo>
                    <a:lnTo>
                      <a:pt x="624" y="264"/>
                    </a:lnTo>
                    <a:lnTo>
                      <a:pt x="618" y="264"/>
                    </a:lnTo>
                    <a:lnTo>
                      <a:pt x="612" y="264"/>
                    </a:lnTo>
                    <a:lnTo>
                      <a:pt x="606" y="264"/>
                    </a:lnTo>
                    <a:lnTo>
                      <a:pt x="600" y="264"/>
                    </a:lnTo>
                    <a:lnTo>
                      <a:pt x="594" y="264"/>
                    </a:lnTo>
                    <a:lnTo>
                      <a:pt x="588" y="264"/>
                    </a:lnTo>
                    <a:lnTo>
                      <a:pt x="582" y="264"/>
                    </a:lnTo>
                    <a:lnTo>
                      <a:pt x="576" y="264"/>
                    </a:lnTo>
                    <a:lnTo>
                      <a:pt x="570" y="264"/>
                    </a:lnTo>
                    <a:lnTo>
                      <a:pt x="564" y="264"/>
                    </a:lnTo>
                    <a:lnTo>
                      <a:pt x="558" y="264"/>
                    </a:lnTo>
                    <a:lnTo>
                      <a:pt x="552" y="264"/>
                    </a:lnTo>
                    <a:lnTo>
                      <a:pt x="546" y="264"/>
                    </a:lnTo>
                    <a:lnTo>
                      <a:pt x="540" y="264"/>
                    </a:lnTo>
                    <a:lnTo>
                      <a:pt x="534" y="264"/>
                    </a:lnTo>
                    <a:lnTo>
                      <a:pt x="528" y="264"/>
                    </a:lnTo>
                    <a:lnTo>
                      <a:pt x="522" y="264"/>
                    </a:lnTo>
                    <a:lnTo>
                      <a:pt x="516" y="264"/>
                    </a:lnTo>
                    <a:lnTo>
                      <a:pt x="510" y="264"/>
                    </a:lnTo>
                    <a:lnTo>
                      <a:pt x="504" y="264"/>
                    </a:lnTo>
                    <a:lnTo>
                      <a:pt x="498" y="264"/>
                    </a:lnTo>
                    <a:lnTo>
                      <a:pt x="492" y="264"/>
                    </a:lnTo>
                    <a:lnTo>
                      <a:pt x="486" y="264"/>
                    </a:lnTo>
                    <a:lnTo>
                      <a:pt x="480" y="264"/>
                    </a:lnTo>
                    <a:lnTo>
                      <a:pt x="474" y="264"/>
                    </a:lnTo>
                    <a:lnTo>
                      <a:pt x="468" y="264"/>
                    </a:lnTo>
                    <a:lnTo>
                      <a:pt x="462" y="264"/>
                    </a:lnTo>
                    <a:lnTo>
                      <a:pt x="456" y="264"/>
                    </a:lnTo>
                    <a:lnTo>
                      <a:pt x="450" y="264"/>
                    </a:lnTo>
                    <a:lnTo>
                      <a:pt x="444" y="264"/>
                    </a:lnTo>
                    <a:lnTo>
                      <a:pt x="438" y="264"/>
                    </a:lnTo>
                    <a:lnTo>
                      <a:pt x="432" y="264"/>
                    </a:lnTo>
                    <a:lnTo>
                      <a:pt x="426" y="264"/>
                    </a:lnTo>
                    <a:lnTo>
                      <a:pt x="420" y="264"/>
                    </a:lnTo>
                    <a:lnTo>
                      <a:pt x="414" y="264"/>
                    </a:lnTo>
                    <a:lnTo>
                      <a:pt x="408" y="264"/>
                    </a:lnTo>
                    <a:lnTo>
                      <a:pt x="402" y="264"/>
                    </a:lnTo>
                    <a:lnTo>
                      <a:pt x="396" y="264"/>
                    </a:lnTo>
                    <a:lnTo>
                      <a:pt x="390" y="264"/>
                    </a:lnTo>
                    <a:lnTo>
                      <a:pt x="384" y="264"/>
                    </a:lnTo>
                    <a:lnTo>
                      <a:pt x="378" y="264"/>
                    </a:lnTo>
                    <a:lnTo>
                      <a:pt x="372" y="264"/>
                    </a:lnTo>
                    <a:lnTo>
                      <a:pt x="366" y="264"/>
                    </a:lnTo>
                    <a:lnTo>
                      <a:pt x="360" y="264"/>
                    </a:lnTo>
                    <a:lnTo>
                      <a:pt x="354" y="264"/>
                    </a:lnTo>
                    <a:lnTo>
                      <a:pt x="348" y="264"/>
                    </a:lnTo>
                    <a:lnTo>
                      <a:pt x="342" y="264"/>
                    </a:lnTo>
                    <a:lnTo>
                      <a:pt x="336" y="264"/>
                    </a:lnTo>
                    <a:lnTo>
                      <a:pt x="330" y="264"/>
                    </a:lnTo>
                    <a:lnTo>
                      <a:pt x="324" y="264"/>
                    </a:lnTo>
                    <a:lnTo>
                      <a:pt x="318" y="264"/>
                    </a:lnTo>
                    <a:lnTo>
                      <a:pt x="312" y="264"/>
                    </a:lnTo>
                    <a:lnTo>
                      <a:pt x="306" y="264"/>
                    </a:lnTo>
                    <a:lnTo>
                      <a:pt x="300" y="264"/>
                    </a:lnTo>
                    <a:lnTo>
                      <a:pt x="294" y="264"/>
                    </a:lnTo>
                    <a:lnTo>
                      <a:pt x="288" y="264"/>
                    </a:lnTo>
                    <a:lnTo>
                      <a:pt x="282" y="264"/>
                    </a:lnTo>
                    <a:lnTo>
                      <a:pt x="276" y="264"/>
                    </a:lnTo>
                    <a:lnTo>
                      <a:pt x="270" y="264"/>
                    </a:lnTo>
                    <a:lnTo>
                      <a:pt x="264" y="264"/>
                    </a:lnTo>
                    <a:lnTo>
                      <a:pt x="258" y="264"/>
                    </a:lnTo>
                    <a:lnTo>
                      <a:pt x="252" y="264"/>
                    </a:lnTo>
                    <a:lnTo>
                      <a:pt x="246" y="264"/>
                    </a:lnTo>
                    <a:lnTo>
                      <a:pt x="240" y="264"/>
                    </a:lnTo>
                    <a:lnTo>
                      <a:pt x="234" y="264"/>
                    </a:lnTo>
                    <a:lnTo>
                      <a:pt x="228" y="264"/>
                    </a:lnTo>
                    <a:lnTo>
                      <a:pt x="222" y="264"/>
                    </a:lnTo>
                    <a:lnTo>
                      <a:pt x="216" y="264"/>
                    </a:lnTo>
                    <a:lnTo>
                      <a:pt x="210" y="264"/>
                    </a:lnTo>
                    <a:lnTo>
                      <a:pt x="204" y="264"/>
                    </a:lnTo>
                    <a:lnTo>
                      <a:pt x="198" y="264"/>
                    </a:lnTo>
                    <a:lnTo>
                      <a:pt x="192" y="264"/>
                    </a:lnTo>
                    <a:lnTo>
                      <a:pt x="186" y="264"/>
                    </a:lnTo>
                    <a:lnTo>
                      <a:pt x="180" y="264"/>
                    </a:lnTo>
                    <a:lnTo>
                      <a:pt x="174" y="264"/>
                    </a:lnTo>
                    <a:lnTo>
                      <a:pt x="168" y="264"/>
                    </a:lnTo>
                    <a:lnTo>
                      <a:pt x="162" y="264"/>
                    </a:lnTo>
                    <a:lnTo>
                      <a:pt x="156" y="264"/>
                    </a:lnTo>
                    <a:lnTo>
                      <a:pt x="150" y="264"/>
                    </a:lnTo>
                    <a:lnTo>
                      <a:pt x="144" y="264"/>
                    </a:lnTo>
                    <a:lnTo>
                      <a:pt x="138" y="264"/>
                    </a:lnTo>
                    <a:lnTo>
                      <a:pt x="132" y="264"/>
                    </a:lnTo>
                    <a:lnTo>
                      <a:pt x="126" y="264"/>
                    </a:lnTo>
                    <a:lnTo>
                      <a:pt x="120" y="264"/>
                    </a:lnTo>
                    <a:lnTo>
                      <a:pt x="114" y="264"/>
                    </a:lnTo>
                    <a:lnTo>
                      <a:pt x="108" y="264"/>
                    </a:lnTo>
                    <a:lnTo>
                      <a:pt x="102" y="264"/>
                    </a:lnTo>
                    <a:lnTo>
                      <a:pt x="96" y="264"/>
                    </a:lnTo>
                    <a:lnTo>
                      <a:pt x="90" y="264"/>
                    </a:lnTo>
                    <a:lnTo>
                      <a:pt x="84" y="264"/>
                    </a:lnTo>
                    <a:lnTo>
                      <a:pt x="78" y="264"/>
                    </a:lnTo>
                    <a:lnTo>
                      <a:pt x="72" y="264"/>
                    </a:lnTo>
                    <a:lnTo>
                      <a:pt x="66" y="264"/>
                    </a:lnTo>
                    <a:lnTo>
                      <a:pt x="60" y="264"/>
                    </a:lnTo>
                    <a:lnTo>
                      <a:pt x="54" y="264"/>
                    </a:lnTo>
                    <a:lnTo>
                      <a:pt x="48" y="264"/>
                    </a:lnTo>
                    <a:lnTo>
                      <a:pt x="42" y="264"/>
                    </a:lnTo>
                    <a:lnTo>
                      <a:pt x="36" y="264"/>
                    </a:lnTo>
                    <a:lnTo>
                      <a:pt x="30" y="264"/>
                    </a:lnTo>
                    <a:lnTo>
                      <a:pt x="24" y="264"/>
                    </a:lnTo>
                    <a:lnTo>
                      <a:pt x="18" y="264"/>
                    </a:lnTo>
                    <a:lnTo>
                      <a:pt x="12" y="264"/>
                    </a:lnTo>
                    <a:lnTo>
                      <a:pt x="6" y="264"/>
                    </a:lnTo>
                    <a:lnTo>
                      <a:pt x="0" y="264"/>
                    </a:lnTo>
                    <a:close/>
                  </a:path>
                </a:pathLst>
              </a:custGeom>
              <a:solidFill>
                <a:schemeClr val="hlink"/>
              </a:solidFill>
              <a:ln w="9525">
                <a:noFill/>
                <a:round/>
                <a:headEnd/>
                <a:tailEnd/>
              </a:ln>
            </p:spPr>
            <p:txBody>
              <a:bodyPr/>
              <a:lstStyle/>
              <a:p>
                <a:endParaRPr lang="pt-BR"/>
              </a:p>
            </p:txBody>
          </p:sp>
          <p:sp>
            <p:nvSpPr>
              <p:cNvPr id="67671" name="Freeform 68"/>
              <p:cNvSpPr>
                <a:spLocks/>
              </p:cNvSpPr>
              <p:nvPr/>
            </p:nvSpPr>
            <p:spPr bwMode="auto">
              <a:xfrm>
                <a:off x="3311" y="2380"/>
                <a:ext cx="1044" cy="870"/>
              </a:xfrm>
              <a:custGeom>
                <a:avLst/>
                <a:gdLst>
                  <a:gd name="T0" fmla="*/ 30 w 1044"/>
                  <a:gd name="T1" fmla="*/ 6 h 870"/>
                  <a:gd name="T2" fmla="*/ 60 w 1044"/>
                  <a:gd name="T3" fmla="*/ 12 h 870"/>
                  <a:gd name="T4" fmla="*/ 96 w 1044"/>
                  <a:gd name="T5" fmla="*/ 24 h 870"/>
                  <a:gd name="T6" fmla="*/ 132 w 1044"/>
                  <a:gd name="T7" fmla="*/ 42 h 870"/>
                  <a:gd name="T8" fmla="*/ 162 w 1044"/>
                  <a:gd name="T9" fmla="*/ 54 h 870"/>
                  <a:gd name="T10" fmla="*/ 198 w 1044"/>
                  <a:gd name="T11" fmla="*/ 78 h 870"/>
                  <a:gd name="T12" fmla="*/ 228 w 1044"/>
                  <a:gd name="T13" fmla="*/ 102 h 870"/>
                  <a:gd name="T14" fmla="*/ 264 w 1044"/>
                  <a:gd name="T15" fmla="*/ 126 h 870"/>
                  <a:gd name="T16" fmla="*/ 294 w 1044"/>
                  <a:gd name="T17" fmla="*/ 156 h 870"/>
                  <a:gd name="T18" fmla="*/ 330 w 1044"/>
                  <a:gd name="T19" fmla="*/ 186 h 870"/>
                  <a:gd name="T20" fmla="*/ 366 w 1044"/>
                  <a:gd name="T21" fmla="*/ 216 h 870"/>
                  <a:gd name="T22" fmla="*/ 396 w 1044"/>
                  <a:gd name="T23" fmla="*/ 252 h 870"/>
                  <a:gd name="T24" fmla="*/ 432 w 1044"/>
                  <a:gd name="T25" fmla="*/ 282 h 870"/>
                  <a:gd name="T26" fmla="*/ 462 w 1044"/>
                  <a:gd name="T27" fmla="*/ 312 h 870"/>
                  <a:gd name="T28" fmla="*/ 498 w 1044"/>
                  <a:gd name="T29" fmla="*/ 342 h 870"/>
                  <a:gd name="T30" fmla="*/ 534 w 1044"/>
                  <a:gd name="T31" fmla="*/ 366 h 870"/>
                  <a:gd name="T32" fmla="*/ 564 w 1044"/>
                  <a:gd name="T33" fmla="*/ 390 h 870"/>
                  <a:gd name="T34" fmla="*/ 600 w 1044"/>
                  <a:gd name="T35" fmla="*/ 414 h 870"/>
                  <a:gd name="T36" fmla="*/ 630 w 1044"/>
                  <a:gd name="T37" fmla="*/ 432 h 870"/>
                  <a:gd name="T38" fmla="*/ 666 w 1044"/>
                  <a:gd name="T39" fmla="*/ 450 h 870"/>
                  <a:gd name="T40" fmla="*/ 696 w 1044"/>
                  <a:gd name="T41" fmla="*/ 468 h 870"/>
                  <a:gd name="T42" fmla="*/ 732 w 1044"/>
                  <a:gd name="T43" fmla="*/ 486 h 870"/>
                  <a:gd name="T44" fmla="*/ 768 w 1044"/>
                  <a:gd name="T45" fmla="*/ 504 h 870"/>
                  <a:gd name="T46" fmla="*/ 798 w 1044"/>
                  <a:gd name="T47" fmla="*/ 516 h 870"/>
                  <a:gd name="T48" fmla="*/ 834 w 1044"/>
                  <a:gd name="T49" fmla="*/ 528 h 870"/>
                  <a:gd name="T50" fmla="*/ 864 w 1044"/>
                  <a:gd name="T51" fmla="*/ 546 h 870"/>
                  <a:gd name="T52" fmla="*/ 900 w 1044"/>
                  <a:gd name="T53" fmla="*/ 558 h 870"/>
                  <a:gd name="T54" fmla="*/ 930 w 1044"/>
                  <a:gd name="T55" fmla="*/ 570 h 870"/>
                  <a:gd name="T56" fmla="*/ 966 w 1044"/>
                  <a:gd name="T57" fmla="*/ 582 h 870"/>
                  <a:gd name="T58" fmla="*/ 1002 w 1044"/>
                  <a:gd name="T59" fmla="*/ 594 h 870"/>
                  <a:gd name="T60" fmla="*/ 1032 w 1044"/>
                  <a:gd name="T61" fmla="*/ 606 h 870"/>
                  <a:gd name="T62" fmla="*/ 1020 w 1044"/>
                  <a:gd name="T63" fmla="*/ 870 h 870"/>
                  <a:gd name="T64" fmla="*/ 990 w 1044"/>
                  <a:gd name="T65" fmla="*/ 864 h 870"/>
                  <a:gd name="T66" fmla="*/ 954 w 1044"/>
                  <a:gd name="T67" fmla="*/ 864 h 870"/>
                  <a:gd name="T68" fmla="*/ 924 w 1044"/>
                  <a:gd name="T69" fmla="*/ 858 h 870"/>
                  <a:gd name="T70" fmla="*/ 888 w 1044"/>
                  <a:gd name="T71" fmla="*/ 858 h 870"/>
                  <a:gd name="T72" fmla="*/ 858 w 1044"/>
                  <a:gd name="T73" fmla="*/ 852 h 870"/>
                  <a:gd name="T74" fmla="*/ 822 w 1044"/>
                  <a:gd name="T75" fmla="*/ 846 h 870"/>
                  <a:gd name="T76" fmla="*/ 786 w 1044"/>
                  <a:gd name="T77" fmla="*/ 840 h 870"/>
                  <a:gd name="T78" fmla="*/ 756 w 1044"/>
                  <a:gd name="T79" fmla="*/ 834 h 870"/>
                  <a:gd name="T80" fmla="*/ 720 w 1044"/>
                  <a:gd name="T81" fmla="*/ 828 h 870"/>
                  <a:gd name="T82" fmla="*/ 690 w 1044"/>
                  <a:gd name="T83" fmla="*/ 822 h 870"/>
                  <a:gd name="T84" fmla="*/ 654 w 1044"/>
                  <a:gd name="T85" fmla="*/ 816 h 870"/>
                  <a:gd name="T86" fmla="*/ 624 w 1044"/>
                  <a:gd name="T87" fmla="*/ 810 h 870"/>
                  <a:gd name="T88" fmla="*/ 588 w 1044"/>
                  <a:gd name="T89" fmla="*/ 804 h 870"/>
                  <a:gd name="T90" fmla="*/ 552 w 1044"/>
                  <a:gd name="T91" fmla="*/ 798 h 870"/>
                  <a:gd name="T92" fmla="*/ 522 w 1044"/>
                  <a:gd name="T93" fmla="*/ 792 h 870"/>
                  <a:gd name="T94" fmla="*/ 486 w 1044"/>
                  <a:gd name="T95" fmla="*/ 786 h 870"/>
                  <a:gd name="T96" fmla="*/ 456 w 1044"/>
                  <a:gd name="T97" fmla="*/ 786 h 870"/>
                  <a:gd name="T98" fmla="*/ 420 w 1044"/>
                  <a:gd name="T99" fmla="*/ 780 h 870"/>
                  <a:gd name="T100" fmla="*/ 384 w 1044"/>
                  <a:gd name="T101" fmla="*/ 774 h 870"/>
                  <a:gd name="T102" fmla="*/ 354 w 1044"/>
                  <a:gd name="T103" fmla="*/ 768 h 870"/>
                  <a:gd name="T104" fmla="*/ 318 w 1044"/>
                  <a:gd name="T105" fmla="*/ 762 h 870"/>
                  <a:gd name="T106" fmla="*/ 288 w 1044"/>
                  <a:gd name="T107" fmla="*/ 756 h 870"/>
                  <a:gd name="T108" fmla="*/ 252 w 1044"/>
                  <a:gd name="T109" fmla="*/ 744 h 870"/>
                  <a:gd name="T110" fmla="*/ 222 w 1044"/>
                  <a:gd name="T111" fmla="*/ 738 h 870"/>
                  <a:gd name="T112" fmla="*/ 186 w 1044"/>
                  <a:gd name="T113" fmla="*/ 732 h 870"/>
                  <a:gd name="T114" fmla="*/ 150 w 1044"/>
                  <a:gd name="T115" fmla="*/ 720 h 870"/>
                  <a:gd name="T116" fmla="*/ 120 w 1044"/>
                  <a:gd name="T117" fmla="*/ 708 h 870"/>
                  <a:gd name="T118" fmla="*/ 84 w 1044"/>
                  <a:gd name="T119" fmla="*/ 696 h 870"/>
                  <a:gd name="T120" fmla="*/ 54 w 1044"/>
                  <a:gd name="T121" fmla="*/ 690 h 870"/>
                  <a:gd name="T122" fmla="*/ 18 w 1044"/>
                  <a:gd name="T123" fmla="*/ 678 h 8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870"/>
                  <a:gd name="T188" fmla="*/ 1044 w 1044"/>
                  <a:gd name="T189" fmla="*/ 870 h 87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870">
                    <a:moveTo>
                      <a:pt x="0" y="672"/>
                    </a:moveTo>
                    <a:lnTo>
                      <a:pt x="0" y="0"/>
                    </a:lnTo>
                    <a:lnTo>
                      <a:pt x="6" y="0"/>
                    </a:lnTo>
                    <a:lnTo>
                      <a:pt x="12" y="0"/>
                    </a:lnTo>
                    <a:lnTo>
                      <a:pt x="18" y="6"/>
                    </a:lnTo>
                    <a:lnTo>
                      <a:pt x="24" y="6"/>
                    </a:lnTo>
                    <a:lnTo>
                      <a:pt x="30" y="6"/>
                    </a:lnTo>
                    <a:lnTo>
                      <a:pt x="36" y="6"/>
                    </a:lnTo>
                    <a:lnTo>
                      <a:pt x="42" y="6"/>
                    </a:lnTo>
                    <a:lnTo>
                      <a:pt x="42" y="12"/>
                    </a:lnTo>
                    <a:lnTo>
                      <a:pt x="48" y="12"/>
                    </a:lnTo>
                    <a:lnTo>
                      <a:pt x="54" y="12"/>
                    </a:lnTo>
                    <a:lnTo>
                      <a:pt x="60" y="12"/>
                    </a:lnTo>
                    <a:lnTo>
                      <a:pt x="66" y="18"/>
                    </a:lnTo>
                    <a:lnTo>
                      <a:pt x="72" y="18"/>
                    </a:lnTo>
                    <a:lnTo>
                      <a:pt x="78" y="18"/>
                    </a:lnTo>
                    <a:lnTo>
                      <a:pt x="84" y="18"/>
                    </a:lnTo>
                    <a:lnTo>
                      <a:pt x="84" y="24"/>
                    </a:lnTo>
                    <a:lnTo>
                      <a:pt x="90" y="24"/>
                    </a:lnTo>
                    <a:lnTo>
                      <a:pt x="96" y="24"/>
                    </a:lnTo>
                    <a:lnTo>
                      <a:pt x="102" y="30"/>
                    </a:lnTo>
                    <a:lnTo>
                      <a:pt x="108" y="30"/>
                    </a:lnTo>
                    <a:lnTo>
                      <a:pt x="114" y="30"/>
                    </a:lnTo>
                    <a:lnTo>
                      <a:pt x="114" y="36"/>
                    </a:lnTo>
                    <a:lnTo>
                      <a:pt x="120" y="36"/>
                    </a:lnTo>
                    <a:lnTo>
                      <a:pt x="126" y="36"/>
                    </a:lnTo>
                    <a:lnTo>
                      <a:pt x="132" y="42"/>
                    </a:lnTo>
                    <a:lnTo>
                      <a:pt x="138" y="42"/>
                    </a:lnTo>
                    <a:lnTo>
                      <a:pt x="144" y="42"/>
                    </a:lnTo>
                    <a:lnTo>
                      <a:pt x="144" y="48"/>
                    </a:lnTo>
                    <a:lnTo>
                      <a:pt x="150" y="48"/>
                    </a:lnTo>
                    <a:lnTo>
                      <a:pt x="156" y="54"/>
                    </a:lnTo>
                    <a:lnTo>
                      <a:pt x="162" y="54"/>
                    </a:lnTo>
                    <a:lnTo>
                      <a:pt x="168" y="54"/>
                    </a:lnTo>
                    <a:lnTo>
                      <a:pt x="168" y="60"/>
                    </a:lnTo>
                    <a:lnTo>
                      <a:pt x="174" y="60"/>
                    </a:lnTo>
                    <a:lnTo>
                      <a:pt x="180" y="66"/>
                    </a:lnTo>
                    <a:lnTo>
                      <a:pt x="186" y="66"/>
                    </a:lnTo>
                    <a:lnTo>
                      <a:pt x="186" y="72"/>
                    </a:lnTo>
                    <a:lnTo>
                      <a:pt x="192" y="72"/>
                    </a:lnTo>
                    <a:lnTo>
                      <a:pt x="198" y="78"/>
                    </a:lnTo>
                    <a:lnTo>
                      <a:pt x="204" y="78"/>
                    </a:lnTo>
                    <a:lnTo>
                      <a:pt x="204" y="84"/>
                    </a:lnTo>
                    <a:lnTo>
                      <a:pt x="210" y="84"/>
                    </a:lnTo>
                    <a:lnTo>
                      <a:pt x="216" y="84"/>
                    </a:lnTo>
                    <a:lnTo>
                      <a:pt x="216" y="90"/>
                    </a:lnTo>
                    <a:lnTo>
                      <a:pt x="222" y="90"/>
                    </a:lnTo>
                    <a:lnTo>
                      <a:pt x="222" y="96"/>
                    </a:lnTo>
                    <a:lnTo>
                      <a:pt x="228" y="96"/>
                    </a:lnTo>
                    <a:lnTo>
                      <a:pt x="228" y="102"/>
                    </a:lnTo>
                    <a:lnTo>
                      <a:pt x="234" y="102"/>
                    </a:lnTo>
                    <a:lnTo>
                      <a:pt x="240" y="108"/>
                    </a:lnTo>
                    <a:lnTo>
                      <a:pt x="246" y="108"/>
                    </a:lnTo>
                    <a:lnTo>
                      <a:pt x="246" y="114"/>
                    </a:lnTo>
                    <a:lnTo>
                      <a:pt x="252" y="114"/>
                    </a:lnTo>
                    <a:lnTo>
                      <a:pt x="252" y="120"/>
                    </a:lnTo>
                    <a:lnTo>
                      <a:pt x="258" y="120"/>
                    </a:lnTo>
                    <a:lnTo>
                      <a:pt x="264" y="126"/>
                    </a:lnTo>
                    <a:lnTo>
                      <a:pt x="270" y="132"/>
                    </a:lnTo>
                    <a:lnTo>
                      <a:pt x="276" y="132"/>
                    </a:lnTo>
                    <a:lnTo>
                      <a:pt x="276" y="138"/>
                    </a:lnTo>
                    <a:lnTo>
                      <a:pt x="282" y="138"/>
                    </a:lnTo>
                    <a:lnTo>
                      <a:pt x="282" y="144"/>
                    </a:lnTo>
                    <a:lnTo>
                      <a:pt x="288" y="144"/>
                    </a:lnTo>
                    <a:lnTo>
                      <a:pt x="288" y="150"/>
                    </a:lnTo>
                    <a:lnTo>
                      <a:pt x="294" y="150"/>
                    </a:lnTo>
                    <a:lnTo>
                      <a:pt x="294" y="156"/>
                    </a:lnTo>
                    <a:lnTo>
                      <a:pt x="300" y="156"/>
                    </a:lnTo>
                    <a:lnTo>
                      <a:pt x="306" y="162"/>
                    </a:lnTo>
                    <a:lnTo>
                      <a:pt x="312" y="168"/>
                    </a:lnTo>
                    <a:lnTo>
                      <a:pt x="318" y="174"/>
                    </a:lnTo>
                    <a:lnTo>
                      <a:pt x="324" y="180"/>
                    </a:lnTo>
                    <a:lnTo>
                      <a:pt x="330" y="186"/>
                    </a:lnTo>
                    <a:lnTo>
                      <a:pt x="336" y="192"/>
                    </a:lnTo>
                    <a:lnTo>
                      <a:pt x="342" y="198"/>
                    </a:lnTo>
                    <a:lnTo>
                      <a:pt x="348" y="198"/>
                    </a:lnTo>
                    <a:lnTo>
                      <a:pt x="348" y="204"/>
                    </a:lnTo>
                    <a:lnTo>
                      <a:pt x="354" y="204"/>
                    </a:lnTo>
                    <a:lnTo>
                      <a:pt x="354" y="210"/>
                    </a:lnTo>
                    <a:lnTo>
                      <a:pt x="360" y="210"/>
                    </a:lnTo>
                    <a:lnTo>
                      <a:pt x="360" y="216"/>
                    </a:lnTo>
                    <a:lnTo>
                      <a:pt x="366" y="216"/>
                    </a:lnTo>
                    <a:lnTo>
                      <a:pt x="366" y="222"/>
                    </a:lnTo>
                    <a:lnTo>
                      <a:pt x="372" y="222"/>
                    </a:lnTo>
                    <a:lnTo>
                      <a:pt x="372" y="228"/>
                    </a:lnTo>
                    <a:lnTo>
                      <a:pt x="378" y="228"/>
                    </a:lnTo>
                    <a:lnTo>
                      <a:pt x="378" y="234"/>
                    </a:lnTo>
                    <a:lnTo>
                      <a:pt x="384" y="234"/>
                    </a:lnTo>
                    <a:lnTo>
                      <a:pt x="384" y="240"/>
                    </a:lnTo>
                    <a:lnTo>
                      <a:pt x="390" y="240"/>
                    </a:lnTo>
                    <a:lnTo>
                      <a:pt x="390" y="246"/>
                    </a:lnTo>
                    <a:lnTo>
                      <a:pt x="396" y="246"/>
                    </a:lnTo>
                    <a:lnTo>
                      <a:pt x="396" y="252"/>
                    </a:lnTo>
                    <a:lnTo>
                      <a:pt x="402" y="252"/>
                    </a:lnTo>
                    <a:lnTo>
                      <a:pt x="402" y="258"/>
                    </a:lnTo>
                    <a:lnTo>
                      <a:pt x="408" y="258"/>
                    </a:lnTo>
                    <a:lnTo>
                      <a:pt x="408" y="264"/>
                    </a:lnTo>
                    <a:lnTo>
                      <a:pt x="414" y="264"/>
                    </a:lnTo>
                    <a:lnTo>
                      <a:pt x="414" y="270"/>
                    </a:lnTo>
                    <a:lnTo>
                      <a:pt x="420" y="270"/>
                    </a:lnTo>
                    <a:lnTo>
                      <a:pt x="420" y="276"/>
                    </a:lnTo>
                    <a:lnTo>
                      <a:pt x="426" y="276"/>
                    </a:lnTo>
                    <a:lnTo>
                      <a:pt x="426" y="282"/>
                    </a:lnTo>
                    <a:lnTo>
                      <a:pt x="432" y="282"/>
                    </a:lnTo>
                    <a:lnTo>
                      <a:pt x="438" y="288"/>
                    </a:lnTo>
                    <a:lnTo>
                      <a:pt x="444" y="288"/>
                    </a:lnTo>
                    <a:lnTo>
                      <a:pt x="444" y="294"/>
                    </a:lnTo>
                    <a:lnTo>
                      <a:pt x="450" y="294"/>
                    </a:lnTo>
                    <a:lnTo>
                      <a:pt x="450" y="300"/>
                    </a:lnTo>
                    <a:lnTo>
                      <a:pt x="456" y="300"/>
                    </a:lnTo>
                    <a:lnTo>
                      <a:pt x="456" y="306"/>
                    </a:lnTo>
                    <a:lnTo>
                      <a:pt x="462" y="306"/>
                    </a:lnTo>
                    <a:lnTo>
                      <a:pt x="462" y="312"/>
                    </a:lnTo>
                    <a:lnTo>
                      <a:pt x="468" y="312"/>
                    </a:lnTo>
                    <a:lnTo>
                      <a:pt x="468" y="318"/>
                    </a:lnTo>
                    <a:lnTo>
                      <a:pt x="474" y="318"/>
                    </a:lnTo>
                    <a:lnTo>
                      <a:pt x="474" y="324"/>
                    </a:lnTo>
                    <a:lnTo>
                      <a:pt x="480" y="324"/>
                    </a:lnTo>
                    <a:lnTo>
                      <a:pt x="486" y="330"/>
                    </a:lnTo>
                    <a:lnTo>
                      <a:pt x="492" y="330"/>
                    </a:lnTo>
                    <a:lnTo>
                      <a:pt x="492" y="336"/>
                    </a:lnTo>
                    <a:lnTo>
                      <a:pt x="498" y="336"/>
                    </a:lnTo>
                    <a:lnTo>
                      <a:pt x="498" y="342"/>
                    </a:lnTo>
                    <a:lnTo>
                      <a:pt x="504" y="342"/>
                    </a:lnTo>
                    <a:lnTo>
                      <a:pt x="504" y="348"/>
                    </a:lnTo>
                    <a:lnTo>
                      <a:pt x="510" y="348"/>
                    </a:lnTo>
                    <a:lnTo>
                      <a:pt x="516" y="354"/>
                    </a:lnTo>
                    <a:lnTo>
                      <a:pt x="522" y="360"/>
                    </a:lnTo>
                    <a:lnTo>
                      <a:pt x="528" y="360"/>
                    </a:lnTo>
                    <a:lnTo>
                      <a:pt x="528" y="366"/>
                    </a:lnTo>
                    <a:lnTo>
                      <a:pt x="534" y="366"/>
                    </a:lnTo>
                    <a:lnTo>
                      <a:pt x="540" y="372"/>
                    </a:lnTo>
                    <a:lnTo>
                      <a:pt x="546" y="372"/>
                    </a:lnTo>
                    <a:lnTo>
                      <a:pt x="546" y="378"/>
                    </a:lnTo>
                    <a:lnTo>
                      <a:pt x="552" y="378"/>
                    </a:lnTo>
                    <a:lnTo>
                      <a:pt x="552" y="384"/>
                    </a:lnTo>
                    <a:lnTo>
                      <a:pt x="558" y="384"/>
                    </a:lnTo>
                    <a:lnTo>
                      <a:pt x="564" y="390"/>
                    </a:lnTo>
                    <a:lnTo>
                      <a:pt x="570" y="390"/>
                    </a:lnTo>
                    <a:lnTo>
                      <a:pt x="570" y="396"/>
                    </a:lnTo>
                    <a:lnTo>
                      <a:pt x="576" y="396"/>
                    </a:lnTo>
                    <a:lnTo>
                      <a:pt x="582" y="402"/>
                    </a:lnTo>
                    <a:lnTo>
                      <a:pt x="588" y="402"/>
                    </a:lnTo>
                    <a:lnTo>
                      <a:pt x="588" y="408"/>
                    </a:lnTo>
                    <a:lnTo>
                      <a:pt x="594" y="408"/>
                    </a:lnTo>
                    <a:lnTo>
                      <a:pt x="600" y="414"/>
                    </a:lnTo>
                    <a:lnTo>
                      <a:pt x="606" y="414"/>
                    </a:lnTo>
                    <a:lnTo>
                      <a:pt x="606" y="420"/>
                    </a:lnTo>
                    <a:lnTo>
                      <a:pt x="612" y="420"/>
                    </a:lnTo>
                    <a:lnTo>
                      <a:pt x="618" y="426"/>
                    </a:lnTo>
                    <a:lnTo>
                      <a:pt x="624" y="426"/>
                    </a:lnTo>
                    <a:lnTo>
                      <a:pt x="630" y="432"/>
                    </a:lnTo>
                    <a:lnTo>
                      <a:pt x="636" y="432"/>
                    </a:lnTo>
                    <a:lnTo>
                      <a:pt x="636" y="438"/>
                    </a:lnTo>
                    <a:lnTo>
                      <a:pt x="642" y="438"/>
                    </a:lnTo>
                    <a:lnTo>
                      <a:pt x="648" y="438"/>
                    </a:lnTo>
                    <a:lnTo>
                      <a:pt x="648" y="444"/>
                    </a:lnTo>
                    <a:lnTo>
                      <a:pt x="654" y="444"/>
                    </a:lnTo>
                    <a:lnTo>
                      <a:pt x="660" y="450"/>
                    </a:lnTo>
                    <a:lnTo>
                      <a:pt x="666" y="450"/>
                    </a:lnTo>
                    <a:lnTo>
                      <a:pt x="672" y="456"/>
                    </a:lnTo>
                    <a:lnTo>
                      <a:pt x="678" y="456"/>
                    </a:lnTo>
                    <a:lnTo>
                      <a:pt x="678" y="462"/>
                    </a:lnTo>
                    <a:lnTo>
                      <a:pt x="684" y="462"/>
                    </a:lnTo>
                    <a:lnTo>
                      <a:pt x="690" y="462"/>
                    </a:lnTo>
                    <a:lnTo>
                      <a:pt x="690" y="468"/>
                    </a:lnTo>
                    <a:lnTo>
                      <a:pt x="696" y="468"/>
                    </a:lnTo>
                    <a:lnTo>
                      <a:pt x="702" y="468"/>
                    </a:lnTo>
                    <a:lnTo>
                      <a:pt x="702" y="474"/>
                    </a:lnTo>
                    <a:lnTo>
                      <a:pt x="708" y="474"/>
                    </a:lnTo>
                    <a:lnTo>
                      <a:pt x="714" y="474"/>
                    </a:lnTo>
                    <a:lnTo>
                      <a:pt x="714" y="480"/>
                    </a:lnTo>
                    <a:lnTo>
                      <a:pt x="720" y="480"/>
                    </a:lnTo>
                    <a:lnTo>
                      <a:pt x="726" y="480"/>
                    </a:lnTo>
                    <a:lnTo>
                      <a:pt x="726" y="486"/>
                    </a:lnTo>
                    <a:lnTo>
                      <a:pt x="732" y="486"/>
                    </a:lnTo>
                    <a:lnTo>
                      <a:pt x="738" y="486"/>
                    </a:lnTo>
                    <a:lnTo>
                      <a:pt x="738" y="492"/>
                    </a:lnTo>
                    <a:lnTo>
                      <a:pt x="744" y="492"/>
                    </a:lnTo>
                    <a:lnTo>
                      <a:pt x="750" y="492"/>
                    </a:lnTo>
                    <a:lnTo>
                      <a:pt x="750" y="498"/>
                    </a:lnTo>
                    <a:lnTo>
                      <a:pt x="756" y="498"/>
                    </a:lnTo>
                    <a:lnTo>
                      <a:pt x="762" y="498"/>
                    </a:lnTo>
                    <a:lnTo>
                      <a:pt x="768" y="504"/>
                    </a:lnTo>
                    <a:lnTo>
                      <a:pt x="774" y="504"/>
                    </a:lnTo>
                    <a:lnTo>
                      <a:pt x="780" y="510"/>
                    </a:lnTo>
                    <a:lnTo>
                      <a:pt x="786" y="510"/>
                    </a:lnTo>
                    <a:lnTo>
                      <a:pt x="792" y="510"/>
                    </a:lnTo>
                    <a:lnTo>
                      <a:pt x="792" y="516"/>
                    </a:lnTo>
                    <a:lnTo>
                      <a:pt x="798" y="516"/>
                    </a:lnTo>
                    <a:lnTo>
                      <a:pt x="804" y="516"/>
                    </a:lnTo>
                    <a:lnTo>
                      <a:pt x="804" y="522"/>
                    </a:lnTo>
                    <a:lnTo>
                      <a:pt x="810" y="522"/>
                    </a:lnTo>
                    <a:lnTo>
                      <a:pt x="816" y="522"/>
                    </a:lnTo>
                    <a:lnTo>
                      <a:pt x="822" y="528"/>
                    </a:lnTo>
                    <a:lnTo>
                      <a:pt x="828" y="528"/>
                    </a:lnTo>
                    <a:lnTo>
                      <a:pt x="834" y="528"/>
                    </a:lnTo>
                    <a:lnTo>
                      <a:pt x="834" y="534"/>
                    </a:lnTo>
                    <a:lnTo>
                      <a:pt x="840" y="534"/>
                    </a:lnTo>
                    <a:lnTo>
                      <a:pt x="846" y="534"/>
                    </a:lnTo>
                    <a:lnTo>
                      <a:pt x="852" y="540"/>
                    </a:lnTo>
                    <a:lnTo>
                      <a:pt x="858" y="540"/>
                    </a:lnTo>
                    <a:lnTo>
                      <a:pt x="864" y="540"/>
                    </a:lnTo>
                    <a:lnTo>
                      <a:pt x="864" y="546"/>
                    </a:lnTo>
                    <a:lnTo>
                      <a:pt x="870" y="546"/>
                    </a:lnTo>
                    <a:lnTo>
                      <a:pt x="876" y="546"/>
                    </a:lnTo>
                    <a:lnTo>
                      <a:pt x="876" y="552"/>
                    </a:lnTo>
                    <a:lnTo>
                      <a:pt x="882" y="552"/>
                    </a:lnTo>
                    <a:lnTo>
                      <a:pt x="888" y="552"/>
                    </a:lnTo>
                    <a:lnTo>
                      <a:pt x="894" y="552"/>
                    </a:lnTo>
                    <a:lnTo>
                      <a:pt x="894" y="558"/>
                    </a:lnTo>
                    <a:lnTo>
                      <a:pt x="900" y="558"/>
                    </a:lnTo>
                    <a:lnTo>
                      <a:pt x="906" y="558"/>
                    </a:lnTo>
                    <a:lnTo>
                      <a:pt x="912" y="564"/>
                    </a:lnTo>
                    <a:lnTo>
                      <a:pt x="918" y="564"/>
                    </a:lnTo>
                    <a:lnTo>
                      <a:pt x="924" y="564"/>
                    </a:lnTo>
                    <a:lnTo>
                      <a:pt x="924" y="570"/>
                    </a:lnTo>
                    <a:lnTo>
                      <a:pt x="930" y="570"/>
                    </a:lnTo>
                    <a:lnTo>
                      <a:pt x="936" y="570"/>
                    </a:lnTo>
                    <a:lnTo>
                      <a:pt x="942" y="570"/>
                    </a:lnTo>
                    <a:lnTo>
                      <a:pt x="942" y="576"/>
                    </a:lnTo>
                    <a:lnTo>
                      <a:pt x="948" y="576"/>
                    </a:lnTo>
                    <a:lnTo>
                      <a:pt x="954" y="576"/>
                    </a:lnTo>
                    <a:lnTo>
                      <a:pt x="960" y="582"/>
                    </a:lnTo>
                    <a:lnTo>
                      <a:pt x="966" y="582"/>
                    </a:lnTo>
                    <a:lnTo>
                      <a:pt x="972" y="582"/>
                    </a:lnTo>
                    <a:lnTo>
                      <a:pt x="972" y="588"/>
                    </a:lnTo>
                    <a:lnTo>
                      <a:pt x="978" y="588"/>
                    </a:lnTo>
                    <a:lnTo>
                      <a:pt x="984" y="588"/>
                    </a:lnTo>
                    <a:lnTo>
                      <a:pt x="990" y="588"/>
                    </a:lnTo>
                    <a:lnTo>
                      <a:pt x="990" y="594"/>
                    </a:lnTo>
                    <a:lnTo>
                      <a:pt x="996" y="594"/>
                    </a:lnTo>
                    <a:lnTo>
                      <a:pt x="1002" y="594"/>
                    </a:lnTo>
                    <a:lnTo>
                      <a:pt x="1008" y="600"/>
                    </a:lnTo>
                    <a:lnTo>
                      <a:pt x="1014" y="600"/>
                    </a:lnTo>
                    <a:lnTo>
                      <a:pt x="1020" y="600"/>
                    </a:lnTo>
                    <a:lnTo>
                      <a:pt x="1020" y="606"/>
                    </a:lnTo>
                    <a:lnTo>
                      <a:pt x="1026" y="606"/>
                    </a:lnTo>
                    <a:lnTo>
                      <a:pt x="1032" y="606"/>
                    </a:lnTo>
                    <a:lnTo>
                      <a:pt x="1038" y="606"/>
                    </a:lnTo>
                    <a:lnTo>
                      <a:pt x="1038" y="612"/>
                    </a:lnTo>
                    <a:lnTo>
                      <a:pt x="1044" y="612"/>
                    </a:lnTo>
                    <a:lnTo>
                      <a:pt x="1044" y="870"/>
                    </a:lnTo>
                    <a:lnTo>
                      <a:pt x="1038" y="870"/>
                    </a:lnTo>
                    <a:lnTo>
                      <a:pt x="1032" y="870"/>
                    </a:lnTo>
                    <a:lnTo>
                      <a:pt x="1026" y="870"/>
                    </a:lnTo>
                    <a:lnTo>
                      <a:pt x="1020" y="870"/>
                    </a:lnTo>
                    <a:lnTo>
                      <a:pt x="1014" y="870"/>
                    </a:lnTo>
                    <a:lnTo>
                      <a:pt x="1008" y="870"/>
                    </a:lnTo>
                    <a:lnTo>
                      <a:pt x="1008" y="864"/>
                    </a:lnTo>
                    <a:lnTo>
                      <a:pt x="1002" y="864"/>
                    </a:lnTo>
                    <a:lnTo>
                      <a:pt x="996" y="864"/>
                    </a:lnTo>
                    <a:lnTo>
                      <a:pt x="990" y="864"/>
                    </a:lnTo>
                    <a:lnTo>
                      <a:pt x="984" y="864"/>
                    </a:lnTo>
                    <a:lnTo>
                      <a:pt x="978" y="864"/>
                    </a:lnTo>
                    <a:lnTo>
                      <a:pt x="972" y="864"/>
                    </a:lnTo>
                    <a:lnTo>
                      <a:pt x="966" y="864"/>
                    </a:lnTo>
                    <a:lnTo>
                      <a:pt x="960" y="864"/>
                    </a:lnTo>
                    <a:lnTo>
                      <a:pt x="954" y="864"/>
                    </a:lnTo>
                    <a:lnTo>
                      <a:pt x="948" y="864"/>
                    </a:lnTo>
                    <a:lnTo>
                      <a:pt x="942" y="864"/>
                    </a:lnTo>
                    <a:lnTo>
                      <a:pt x="942" y="858"/>
                    </a:lnTo>
                    <a:lnTo>
                      <a:pt x="936" y="858"/>
                    </a:lnTo>
                    <a:lnTo>
                      <a:pt x="930" y="858"/>
                    </a:lnTo>
                    <a:lnTo>
                      <a:pt x="924" y="858"/>
                    </a:lnTo>
                    <a:lnTo>
                      <a:pt x="918" y="858"/>
                    </a:lnTo>
                    <a:lnTo>
                      <a:pt x="912" y="858"/>
                    </a:lnTo>
                    <a:lnTo>
                      <a:pt x="906" y="858"/>
                    </a:lnTo>
                    <a:lnTo>
                      <a:pt x="900" y="858"/>
                    </a:lnTo>
                    <a:lnTo>
                      <a:pt x="894" y="858"/>
                    </a:lnTo>
                    <a:lnTo>
                      <a:pt x="888" y="858"/>
                    </a:lnTo>
                    <a:lnTo>
                      <a:pt x="888" y="852"/>
                    </a:lnTo>
                    <a:lnTo>
                      <a:pt x="882" y="852"/>
                    </a:lnTo>
                    <a:lnTo>
                      <a:pt x="876" y="852"/>
                    </a:lnTo>
                    <a:lnTo>
                      <a:pt x="870" y="852"/>
                    </a:lnTo>
                    <a:lnTo>
                      <a:pt x="864" y="852"/>
                    </a:lnTo>
                    <a:lnTo>
                      <a:pt x="858" y="852"/>
                    </a:lnTo>
                    <a:lnTo>
                      <a:pt x="852" y="852"/>
                    </a:lnTo>
                    <a:lnTo>
                      <a:pt x="846" y="852"/>
                    </a:lnTo>
                    <a:lnTo>
                      <a:pt x="840" y="852"/>
                    </a:lnTo>
                    <a:lnTo>
                      <a:pt x="840" y="846"/>
                    </a:lnTo>
                    <a:lnTo>
                      <a:pt x="834" y="846"/>
                    </a:lnTo>
                    <a:lnTo>
                      <a:pt x="828" y="846"/>
                    </a:lnTo>
                    <a:lnTo>
                      <a:pt x="822" y="846"/>
                    </a:lnTo>
                    <a:lnTo>
                      <a:pt x="816" y="846"/>
                    </a:lnTo>
                    <a:lnTo>
                      <a:pt x="810" y="846"/>
                    </a:lnTo>
                    <a:lnTo>
                      <a:pt x="804" y="846"/>
                    </a:lnTo>
                    <a:lnTo>
                      <a:pt x="804" y="840"/>
                    </a:lnTo>
                    <a:lnTo>
                      <a:pt x="798" y="840"/>
                    </a:lnTo>
                    <a:lnTo>
                      <a:pt x="792" y="840"/>
                    </a:lnTo>
                    <a:lnTo>
                      <a:pt x="786" y="840"/>
                    </a:lnTo>
                    <a:lnTo>
                      <a:pt x="780" y="840"/>
                    </a:lnTo>
                    <a:lnTo>
                      <a:pt x="774" y="840"/>
                    </a:lnTo>
                    <a:lnTo>
                      <a:pt x="768" y="840"/>
                    </a:lnTo>
                    <a:lnTo>
                      <a:pt x="762" y="840"/>
                    </a:lnTo>
                    <a:lnTo>
                      <a:pt x="762" y="834"/>
                    </a:lnTo>
                    <a:lnTo>
                      <a:pt x="756" y="834"/>
                    </a:lnTo>
                    <a:lnTo>
                      <a:pt x="750" y="834"/>
                    </a:lnTo>
                    <a:lnTo>
                      <a:pt x="744" y="834"/>
                    </a:lnTo>
                    <a:lnTo>
                      <a:pt x="738" y="834"/>
                    </a:lnTo>
                    <a:lnTo>
                      <a:pt x="732" y="834"/>
                    </a:lnTo>
                    <a:lnTo>
                      <a:pt x="726" y="834"/>
                    </a:lnTo>
                    <a:lnTo>
                      <a:pt x="726" y="828"/>
                    </a:lnTo>
                    <a:lnTo>
                      <a:pt x="720" y="828"/>
                    </a:lnTo>
                    <a:lnTo>
                      <a:pt x="714" y="828"/>
                    </a:lnTo>
                    <a:lnTo>
                      <a:pt x="708" y="828"/>
                    </a:lnTo>
                    <a:lnTo>
                      <a:pt x="702" y="828"/>
                    </a:lnTo>
                    <a:lnTo>
                      <a:pt x="696" y="828"/>
                    </a:lnTo>
                    <a:lnTo>
                      <a:pt x="690" y="828"/>
                    </a:lnTo>
                    <a:lnTo>
                      <a:pt x="690" y="822"/>
                    </a:lnTo>
                    <a:lnTo>
                      <a:pt x="684" y="822"/>
                    </a:lnTo>
                    <a:lnTo>
                      <a:pt x="678" y="822"/>
                    </a:lnTo>
                    <a:lnTo>
                      <a:pt x="672" y="822"/>
                    </a:lnTo>
                    <a:lnTo>
                      <a:pt x="666" y="822"/>
                    </a:lnTo>
                    <a:lnTo>
                      <a:pt x="660" y="822"/>
                    </a:lnTo>
                    <a:lnTo>
                      <a:pt x="654" y="822"/>
                    </a:lnTo>
                    <a:lnTo>
                      <a:pt x="654" y="816"/>
                    </a:lnTo>
                    <a:lnTo>
                      <a:pt x="648" y="816"/>
                    </a:lnTo>
                    <a:lnTo>
                      <a:pt x="642" y="816"/>
                    </a:lnTo>
                    <a:lnTo>
                      <a:pt x="636" y="816"/>
                    </a:lnTo>
                    <a:lnTo>
                      <a:pt x="630" y="816"/>
                    </a:lnTo>
                    <a:lnTo>
                      <a:pt x="624" y="816"/>
                    </a:lnTo>
                    <a:lnTo>
                      <a:pt x="624" y="810"/>
                    </a:lnTo>
                    <a:lnTo>
                      <a:pt x="618" y="810"/>
                    </a:lnTo>
                    <a:lnTo>
                      <a:pt x="612" y="810"/>
                    </a:lnTo>
                    <a:lnTo>
                      <a:pt x="606" y="810"/>
                    </a:lnTo>
                    <a:lnTo>
                      <a:pt x="600" y="810"/>
                    </a:lnTo>
                    <a:lnTo>
                      <a:pt x="594" y="810"/>
                    </a:lnTo>
                    <a:lnTo>
                      <a:pt x="588" y="810"/>
                    </a:lnTo>
                    <a:lnTo>
                      <a:pt x="588" y="804"/>
                    </a:lnTo>
                    <a:lnTo>
                      <a:pt x="582" y="804"/>
                    </a:lnTo>
                    <a:lnTo>
                      <a:pt x="576" y="804"/>
                    </a:lnTo>
                    <a:lnTo>
                      <a:pt x="570" y="804"/>
                    </a:lnTo>
                    <a:lnTo>
                      <a:pt x="564" y="804"/>
                    </a:lnTo>
                    <a:lnTo>
                      <a:pt x="558" y="804"/>
                    </a:lnTo>
                    <a:lnTo>
                      <a:pt x="552" y="798"/>
                    </a:lnTo>
                    <a:lnTo>
                      <a:pt x="546" y="798"/>
                    </a:lnTo>
                    <a:lnTo>
                      <a:pt x="540" y="798"/>
                    </a:lnTo>
                    <a:lnTo>
                      <a:pt x="534" y="798"/>
                    </a:lnTo>
                    <a:lnTo>
                      <a:pt x="528" y="798"/>
                    </a:lnTo>
                    <a:lnTo>
                      <a:pt x="522" y="798"/>
                    </a:lnTo>
                    <a:lnTo>
                      <a:pt x="522" y="792"/>
                    </a:lnTo>
                    <a:lnTo>
                      <a:pt x="516" y="792"/>
                    </a:lnTo>
                    <a:lnTo>
                      <a:pt x="510" y="792"/>
                    </a:lnTo>
                    <a:lnTo>
                      <a:pt x="504" y="792"/>
                    </a:lnTo>
                    <a:lnTo>
                      <a:pt x="498" y="792"/>
                    </a:lnTo>
                    <a:lnTo>
                      <a:pt x="492" y="792"/>
                    </a:lnTo>
                    <a:lnTo>
                      <a:pt x="486" y="786"/>
                    </a:lnTo>
                    <a:lnTo>
                      <a:pt x="480" y="786"/>
                    </a:lnTo>
                    <a:lnTo>
                      <a:pt x="474" y="786"/>
                    </a:lnTo>
                    <a:lnTo>
                      <a:pt x="468" y="786"/>
                    </a:lnTo>
                    <a:lnTo>
                      <a:pt x="462" y="786"/>
                    </a:lnTo>
                    <a:lnTo>
                      <a:pt x="456" y="786"/>
                    </a:lnTo>
                    <a:lnTo>
                      <a:pt x="450" y="780"/>
                    </a:lnTo>
                    <a:lnTo>
                      <a:pt x="444" y="780"/>
                    </a:lnTo>
                    <a:lnTo>
                      <a:pt x="438" y="780"/>
                    </a:lnTo>
                    <a:lnTo>
                      <a:pt x="432" y="780"/>
                    </a:lnTo>
                    <a:lnTo>
                      <a:pt x="426" y="780"/>
                    </a:lnTo>
                    <a:lnTo>
                      <a:pt x="420" y="780"/>
                    </a:lnTo>
                    <a:lnTo>
                      <a:pt x="414" y="780"/>
                    </a:lnTo>
                    <a:lnTo>
                      <a:pt x="414" y="774"/>
                    </a:lnTo>
                    <a:lnTo>
                      <a:pt x="408" y="774"/>
                    </a:lnTo>
                    <a:lnTo>
                      <a:pt x="402" y="774"/>
                    </a:lnTo>
                    <a:lnTo>
                      <a:pt x="396" y="774"/>
                    </a:lnTo>
                    <a:lnTo>
                      <a:pt x="390" y="774"/>
                    </a:lnTo>
                    <a:lnTo>
                      <a:pt x="384" y="774"/>
                    </a:lnTo>
                    <a:lnTo>
                      <a:pt x="378" y="774"/>
                    </a:lnTo>
                    <a:lnTo>
                      <a:pt x="378" y="768"/>
                    </a:lnTo>
                    <a:lnTo>
                      <a:pt x="372" y="768"/>
                    </a:lnTo>
                    <a:lnTo>
                      <a:pt x="366" y="768"/>
                    </a:lnTo>
                    <a:lnTo>
                      <a:pt x="360" y="768"/>
                    </a:lnTo>
                    <a:lnTo>
                      <a:pt x="354" y="768"/>
                    </a:lnTo>
                    <a:lnTo>
                      <a:pt x="348" y="768"/>
                    </a:lnTo>
                    <a:lnTo>
                      <a:pt x="348" y="762"/>
                    </a:lnTo>
                    <a:lnTo>
                      <a:pt x="342" y="762"/>
                    </a:lnTo>
                    <a:lnTo>
                      <a:pt x="336" y="762"/>
                    </a:lnTo>
                    <a:lnTo>
                      <a:pt x="330" y="762"/>
                    </a:lnTo>
                    <a:lnTo>
                      <a:pt x="324" y="762"/>
                    </a:lnTo>
                    <a:lnTo>
                      <a:pt x="318" y="762"/>
                    </a:lnTo>
                    <a:lnTo>
                      <a:pt x="312" y="762"/>
                    </a:lnTo>
                    <a:lnTo>
                      <a:pt x="312" y="756"/>
                    </a:lnTo>
                    <a:lnTo>
                      <a:pt x="306" y="756"/>
                    </a:lnTo>
                    <a:lnTo>
                      <a:pt x="300" y="756"/>
                    </a:lnTo>
                    <a:lnTo>
                      <a:pt x="294" y="756"/>
                    </a:lnTo>
                    <a:lnTo>
                      <a:pt x="288" y="756"/>
                    </a:lnTo>
                    <a:lnTo>
                      <a:pt x="282" y="756"/>
                    </a:lnTo>
                    <a:lnTo>
                      <a:pt x="282" y="750"/>
                    </a:lnTo>
                    <a:lnTo>
                      <a:pt x="276" y="750"/>
                    </a:lnTo>
                    <a:lnTo>
                      <a:pt x="270" y="750"/>
                    </a:lnTo>
                    <a:lnTo>
                      <a:pt x="264" y="750"/>
                    </a:lnTo>
                    <a:lnTo>
                      <a:pt x="258" y="750"/>
                    </a:lnTo>
                    <a:lnTo>
                      <a:pt x="258" y="744"/>
                    </a:lnTo>
                    <a:lnTo>
                      <a:pt x="252" y="744"/>
                    </a:lnTo>
                    <a:lnTo>
                      <a:pt x="246" y="744"/>
                    </a:lnTo>
                    <a:lnTo>
                      <a:pt x="240" y="744"/>
                    </a:lnTo>
                    <a:lnTo>
                      <a:pt x="234" y="744"/>
                    </a:lnTo>
                    <a:lnTo>
                      <a:pt x="228" y="738"/>
                    </a:lnTo>
                    <a:lnTo>
                      <a:pt x="222" y="738"/>
                    </a:lnTo>
                    <a:lnTo>
                      <a:pt x="216" y="738"/>
                    </a:lnTo>
                    <a:lnTo>
                      <a:pt x="210" y="738"/>
                    </a:lnTo>
                    <a:lnTo>
                      <a:pt x="204" y="738"/>
                    </a:lnTo>
                    <a:lnTo>
                      <a:pt x="204" y="732"/>
                    </a:lnTo>
                    <a:lnTo>
                      <a:pt x="198" y="732"/>
                    </a:lnTo>
                    <a:lnTo>
                      <a:pt x="192" y="732"/>
                    </a:lnTo>
                    <a:lnTo>
                      <a:pt x="186" y="732"/>
                    </a:lnTo>
                    <a:lnTo>
                      <a:pt x="186" y="726"/>
                    </a:lnTo>
                    <a:lnTo>
                      <a:pt x="180" y="726"/>
                    </a:lnTo>
                    <a:lnTo>
                      <a:pt x="174" y="726"/>
                    </a:lnTo>
                    <a:lnTo>
                      <a:pt x="168" y="726"/>
                    </a:lnTo>
                    <a:lnTo>
                      <a:pt x="162" y="720"/>
                    </a:lnTo>
                    <a:lnTo>
                      <a:pt x="156" y="720"/>
                    </a:lnTo>
                    <a:lnTo>
                      <a:pt x="150" y="720"/>
                    </a:lnTo>
                    <a:lnTo>
                      <a:pt x="144" y="720"/>
                    </a:lnTo>
                    <a:lnTo>
                      <a:pt x="144" y="714"/>
                    </a:lnTo>
                    <a:lnTo>
                      <a:pt x="138" y="714"/>
                    </a:lnTo>
                    <a:lnTo>
                      <a:pt x="132" y="714"/>
                    </a:lnTo>
                    <a:lnTo>
                      <a:pt x="126" y="714"/>
                    </a:lnTo>
                    <a:lnTo>
                      <a:pt x="126" y="708"/>
                    </a:lnTo>
                    <a:lnTo>
                      <a:pt x="120" y="708"/>
                    </a:lnTo>
                    <a:lnTo>
                      <a:pt x="114" y="708"/>
                    </a:lnTo>
                    <a:lnTo>
                      <a:pt x="108" y="708"/>
                    </a:lnTo>
                    <a:lnTo>
                      <a:pt x="102" y="702"/>
                    </a:lnTo>
                    <a:lnTo>
                      <a:pt x="96" y="702"/>
                    </a:lnTo>
                    <a:lnTo>
                      <a:pt x="90" y="702"/>
                    </a:lnTo>
                    <a:lnTo>
                      <a:pt x="84" y="696"/>
                    </a:lnTo>
                    <a:lnTo>
                      <a:pt x="78" y="696"/>
                    </a:lnTo>
                    <a:lnTo>
                      <a:pt x="72" y="696"/>
                    </a:lnTo>
                    <a:lnTo>
                      <a:pt x="66" y="696"/>
                    </a:lnTo>
                    <a:lnTo>
                      <a:pt x="66" y="690"/>
                    </a:lnTo>
                    <a:lnTo>
                      <a:pt x="60" y="690"/>
                    </a:lnTo>
                    <a:lnTo>
                      <a:pt x="54" y="690"/>
                    </a:lnTo>
                    <a:lnTo>
                      <a:pt x="48" y="690"/>
                    </a:lnTo>
                    <a:lnTo>
                      <a:pt x="48" y="684"/>
                    </a:lnTo>
                    <a:lnTo>
                      <a:pt x="42" y="684"/>
                    </a:lnTo>
                    <a:lnTo>
                      <a:pt x="36" y="684"/>
                    </a:lnTo>
                    <a:lnTo>
                      <a:pt x="30" y="684"/>
                    </a:lnTo>
                    <a:lnTo>
                      <a:pt x="30" y="678"/>
                    </a:lnTo>
                    <a:lnTo>
                      <a:pt x="24" y="678"/>
                    </a:lnTo>
                    <a:lnTo>
                      <a:pt x="18" y="678"/>
                    </a:lnTo>
                    <a:lnTo>
                      <a:pt x="12" y="678"/>
                    </a:lnTo>
                    <a:lnTo>
                      <a:pt x="6" y="672"/>
                    </a:lnTo>
                    <a:lnTo>
                      <a:pt x="0" y="672"/>
                    </a:lnTo>
                    <a:close/>
                  </a:path>
                </a:pathLst>
              </a:custGeom>
              <a:solidFill>
                <a:schemeClr val="tx1"/>
              </a:solidFill>
              <a:ln w="9525">
                <a:noFill/>
                <a:round/>
                <a:headEnd/>
                <a:tailEnd/>
              </a:ln>
            </p:spPr>
            <p:txBody>
              <a:bodyPr/>
              <a:lstStyle/>
              <a:p>
                <a:endParaRPr lang="pt-BR"/>
              </a:p>
            </p:txBody>
          </p:sp>
          <p:sp>
            <p:nvSpPr>
              <p:cNvPr id="67672" name="Freeform 69"/>
              <p:cNvSpPr>
                <a:spLocks/>
              </p:cNvSpPr>
              <p:nvPr/>
            </p:nvSpPr>
            <p:spPr bwMode="auto">
              <a:xfrm>
                <a:off x="3311" y="2056"/>
                <a:ext cx="1044" cy="936"/>
              </a:xfrm>
              <a:custGeom>
                <a:avLst/>
                <a:gdLst>
                  <a:gd name="T0" fmla="*/ 30 w 1044"/>
                  <a:gd name="T1" fmla="*/ 18 h 936"/>
                  <a:gd name="T2" fmla="*/ 60 w 1044"/>
                  <a:gd name="T3" fmla="*/ 12 h 936"/>
                  <a:gd name="T4" fmla="*/ 96 w 1044"/>
                  <a:gd name="T5" fmla="*/ 0 h 936"/>
                  <a:gd name="T6" fmla="*/ 132 w 1044"/>
                  <a:gd name="T7" fmla="*/ 0 h 936"/>
                  <a:gd name="T8" fmla="*/ 162 w 1044"/>
                  <a:gd name="T9" fmla="*/ 12 h 936"/>
                  <a:gd name="T10" fmla="*/ 198 w 1044"/>
                  <a:gd name="T11" fmla="*/ 30 h 936"/>
                  <a:gd name="T12" fmla="*/ 228 w 1044"/>
                  <a:gd name="T13" fmla="*/ 60 h 936"/>
                  <a:gd name="T14" fmla="*/ 264 w 1044"/>
                  <a:gd name="T15" fmla="*/ 102 h 936"/>
                  <a:gd name="T16" fmla="*/ 294 w 1044"/>
                  <a:gd name="T17" fmla="*/ 150 h 936"/>
                  <a:gd name="T18" fmla="*/ 330 w 1044"/>
                  <a:gd name="T19" fmla="*/ 204 h 936"/>
                  <a:gd name="T20" fmla="*/ 366 w 1044"/>
                  <a:gd name="T21" fmla="*/ 264 h 936"/>
                  <a:gd name="T22" fmla="*/ 396 w 1044"/>
                  <a:gd name="T23" fmla="*/ 324 h 936"/>
                  <a:gd name="T24" fmla="*/ 432 w 1044"/>
                  <a:gd name="T25" fmla="*/ 384 h 936"/>
                  <a:gd name="T26" fmla="*/ 462 w 1044"/>
                  <a:gd name="T27" fmla="*/ 438 h 936"/>
                  <a:gd name="T28" fmla="*/ 498 w 1044"/>
                  <a:gd name="T29" fmla="*/ 486 h 936"/>
                  <a:gd name="T30" fmla="*/ 534 w 1044"/>
                  <a:gd name="T31" fmla="*/ 528 h 936"/>
                  <a:gd name="T32" fmla="*/ 564 w 1044"/>
                  <a:gd name="T33" fmla="*/ 570 h 936"/>
                  <a:gd name="T34" fmla="*/ 600 w 1044"/>
                  <a:gd name="T35" fmla="*/ 600 h 936"/>
                  <a:gd name="T36" fmla="*/ 630 w 1044"/>
                  <a:gd name="T37" fmla="*/ 630 h 936"/>
                  <a:gd name="T38" fmla="*/ 666 w 1044"/>
                  <a:gd name="T39" fmla="*/ 654 h 936"/>
                  <a:gd name="T40" fmla="*/ 696 w 1044"/>
                  <a:gd name="T41" fmla="*/ 672 h 936"/>
                  <a:gd name="T42" fmla="*/ 732 w 1044"/>
                  <a:gd name="T43" fmla="*/ 690 h 936"/>
                  <a:gd name="T44" fmla="*/ 768 w 1044"/>
                  <a:gd name="T45" fmla="*/ 702 h 936"/>
                  <a:gd name="T46" fmla="*/ 798 w 1044"/>
                  <a:gd name="T47" fmla="*/ 720 h 936"/>
                  <a:gd name="T48" fmla="*/ 834 w 1044"/>
                  <a:gd name="T49" fmla="*/ 726 h 936"/>
                  <a:gd name="T50" fmla="*/ 864 w 1044"/>
                  <a:gd name="T51" fmla="*/ 738 h 936"/>
                  <a:gd name="T52" fmla="*/ 900 w 1044"/>
                  <a:gd name="T53" fmla="*/ 750 h 936"/>
                  <a:gd name="T54" fmla="*/ 930 w 1044"/>
                  <a:gd name="T55" fmla="*/ 756 h 936"/>
                  <a:gd name="T56" fmla="*/ 966 w 1044"/>
                  <a:gd name="T57" fmla="*/ 768 h 936"/>
                  <a:gd name="T58" fmla="*/ 1002 w 1044"/>
                  <a:gd name="T59" fmla="*/ 774 h 936"/>
                  <a:gd name="T60" fmla="*/ 1032 w 1044"/>
                  <a:gd name="T61" fmla="*/ 786 h 936"/>
                  <a:gd name="T62" fmla="*/ 1020 w 1044"/>
                  <a:gd name="T63" fmla="*/ 930 h 936"/>
                  <a:gd name="T64" fmla="*/ 990 w 1044"/>
                  <a:gd name="T65" fmla="*/ 912 h 936"/>
                  <a:gd name="T66" fmla="*/ 954 w 1044"/>
                  <a:gd name="T67" fmla="*/ 900 h 936"/>
                  <a:gd name="T68" fmla="*/ 924 w 1044"/>
                  <a:gd name="T69" fmla="*/ 888 h 936"/>
                  <a:gd name="T70" fmla="*/ 888 w 1044"/>
                  <a:gd name="T71" fmla="*/ 876 h 936"/>
                  <a:gd name="T72" fmla="*/ 858 w 1044"/>
                  <a:gd name="T73" fmla="*/ 864 h 936"/>
                  <a:gd name="T74" fmla="*/ 822 w 1044"/>
                  <a:gd name="T75" fmla="*/ 852 h 936"/>
                  <a:gd name="T76" fmla="*/ 786 w 1044"/>
                  <a:gd name="T77" fmla="*/ 834 h 936"/>
                  <a:gd name="T78" fmla="*/ 756 w 1044"/>
                  <a:gd name="T79" fmla="*/ 822 h 936"/>
                  <a:gd name="T80" fmla="*/ 720 w 1044"/>
                  <a:gd name="T81" fmla="*/ 804 h 936"/>
                  <a:gd name="T82" fmla="*/ 690 w 1044"/>
                  <a:gd name="T83" fmla="*/ 786 h 936"/>
                  <a:gd name="T84" fmla="*/ 654 w 1044"/>
                  <a:gd name="T85" fmla="*/ 768 h 936"/>
                  <a:gd name="T86" fmla="*/ 624 w 1044"/>
                  <a:gd name="T87" fmla="*/ 750 h 936"/>
                  <a:gd name="T88" fmla="*/ 588 w 1044"/>
                  <a:gd name="T89" fmla="*/ 726 h 936"/>
                  <a:gd name="T90" fmla="*/ 552 w 1044"/>
                  <a:gd name="T91" fmla="*/ 708 h 936"/>
                  <a:gd name="T92" fmla="*/ 522 w 1044"/>
                  <a:gd name="T93" fmla="*/ 684 h 936"/>
                  <a:gd name="T94" fmla="*/ 486 w 1044"/>
                  <a:gd name="T95" fmla="*/ 654 h 936"/>
                  <a:gd name="T96" fmla="*/ 456 w 1044"/>
                  <a:gd name="T97" fmla="*/ 624 h 936"/>
                  <a:gd name="T98" fmla="*/ 420 w 1044"/>
                  <a:gd name="T99" fmla="*/ 594 h 936"/>
                  <a:gd name="T100" fmla="*/ 384 w 1044"/>
                  <a:gd name="T101" fmla="*/ 564 h 936"/>
                  <a:gd name="T102" fmla="*/ 354 w 1044"/>
                  <a:gd name="T103" fmla="*/ 534 h 936"/>
                  <a:gd name="T104" fmla="*/ 318 w 1044"/>
                  <a:gd name="T105" fmla="*/ 498 h 936"/>
                  <a:gd name="T106" fmla="*/ 288 w 1044"/>
                  <a:gd name="T107" fmla="*/ 468 h 936"/>
                  <a:gd name="T108" fmla="*/ 252 w 1044"/>
                  <a:gd name="T109" fmla="*/ 444 h 936"/>
                  <a:gd name="T110" fmla="*/ 222 w 1044"/>
                  <a:gd name="T111" fmla="*/ 414 h 936"/>
                  <a:gd name="T112" fmla="*/ 186 w 1044"/>
                  <a:gd name="T113" fmla="*/ 390 h 936"/>
                  <a:gd name="T114" fmla="*/ 150 w 1044"/>
                  <a:gd name="T115" fmla="*/ 372 h 936"/>
                  <a:gd name="T116" fmla="*/ 120 w 1044"/>
                  <a:gd name="T117" fmla="*/ 360 h 936"/>
                  <a:gd name="T118" fmla="*/ 84 w 1044"/>
                  <a:gd name="T119" fmla="*/ 348 h 936"/>
                  <a:gd name="T120" fmla="*/ 54 w 1044"/>
                  <a:gd name="T121" fmla="*/ 336 h 936"/>
                  <a:gd name="T122" fmla="*/ 18 w 1044"/>
                  <a:gd name="T123" fmla="*/ 330 h 9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936"/>
                  <a:gd name="T188" fmla="*/ 1044 w 1044"/>
                  <a:gd name="T189" fmla="*/ 936 h 9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936">
                    <a:moveTo>
                      <a:pt x="0" y="324"/>
                    </a:moveTo>
                    <a:lnTo>
                      <a:pt x="0" y="30"/>
                    </a:lnTo>
                    <a:lnTo>
                      <a:pt x="6" y="30"/>
                    </a:lnTo>
                    <a:lnTo>
                      <a:pt x="12" y="30"/>
                    </a:lnTo>
                    <a:lnTo>
                      <a:pt x="12" y="24"/>
                    </a:lnTo>
                    <a:lnTo>
                      <a:pt x="18" y="24"/>
                    </a:lnTo>
                    <a:lnTo>
                      <a:pt x="24" y="24"/>
                    </a:lnTo>
                    <a:lnTo>
                      <a:pt x="30" y="18"/>
                    </a:lnTo>
                    <a:lnTo>
                      <a:pt x="36" y="18"/>
                    </a:lnTo>
                    <a:lnTo>
                      <a:pt x="42" y="18"/>
                    </a:lnTo>
                    <a:lnTo>
                      <a:pt x="42" y="12"/>
                    </a:lnTo>
                    <a:lnTo>
                      <a:pt x="48" y="12"/>
                    </a:lnTo>
                    <a:lnTo>
                      <a:pt x="54" y="12"/>
                    </a:lnTo>
                    <a:lnTo>
                      <a:pt x="60" y="12"/>
                    </a:lnTo>
                    <a:lnTo>
                      <a:pt x="66" y="6"/>
                    </a:lnTo>
                    <a:lnTo>
                      <a:pt x="72" y="6"/>
                    </a:lnTo>
                    <a:lnTo>
                      <a:pt x="78" y="6"/>
                    </a:lnTo>
                    <a:lnTo>
                      <a:pt x="84" y="6"/>
                    </a:lnTo>
                    <a:lnTo>
                      <a:pt x="90" y="6"/>
                    </a:lnTo>
                    <a:lnTo>
                      <a:pt x="96" y="6"/>
                    </a:lnTo>
                    <a:lnTo>
                      <a:pt x="96" y="0"/>
                    </a:lnTo>
                    <a:lnTo>
                      <a:pt x="102" y="0"/>
                    </a:lnTo>
                    <a:lnTo>
                      <a:pt x="108" y="0"/>
                    </a:lnTo>
                    <a:lnTo>
                      <a:pt x="114" y="0"/>
                    </a:lnTo>
                    <a:lnTo>
                      <a:pt x="120" y="0"/>
                    </a:lnTo>
                    <a:lnTo>
                      <a:pt x="126" y="0"/>
                    </a:lnTo>
                    <a:lnTo>
                      <a:pt x="132" y="0"/>
                    </a:lnTo>
                    <a:lnTo>
                      <a:pt x="132" y="6"/>
                    </a:lnTo>
                    <a:lnTo>
                      <a:pt x="138" y="6"/>
                    </a:lnTo>
                    <a:lnTo>
                      <a:pt x="144" y="6"/>
                    </a:lnTo>
                    <a:lnTo>
                      <a:pt x="150" y="6"/>
                    </a:lnTo>
                    <a:lnTo>
                      <a:pt x="156" y="6"/>
                    </a:lnTo>
                    <a:lnTo>
                      <a:pt x="156" y="12"/>
                    </a:lnTo>
                    <a:lnTo>
                      <a:pt x="162" y="12"/>
                    </a:lnTo>
                    <a:lnTo>
                      <a:pt x="168" y="12"/>
                    </a:lnTo>
                    <a:lnTo>
                      <a:pt x="174" y="12"/>
                    </a:lnTo>
                    <a:lnTo>
                      <a:pt x="174" y="18"/>
                    </a:lnTo>
                    <a:lnTo>
                      <a:pt x="180" y="18"/>
                    </a:lnTo>
                    <a:lnTo>
                      <a:pt x="186" y="24"/>
                    </a:lnTo>
                    <a:lnTo>
                      <a:pt x="192" y="24"/>
                    </a:lnTo>
                    <a:lnTo>
                      <a:pt x="192" y="30"/>
                    </a:lnTo>
                    <a:lnTo>
                      <a:pt x="198" y="30"/>
                    </a:lnTo>
                    <a:lnTo>
                      <a:pt x="204" y="36"/>
                    </a:lnTo>
                    <a:lnTo>
                      <a:pt x="210" y="42"/>
                    </a:lnTo>
                    <a:lnTo>
                      <a:pt x="216" y="42"/>
                    </a:lnTo>
                    <a:lnTo>
                      <a:pt x="216" y="48"/>
                    </a:lnTo>
                    <a:lnTo>
                      <a:pt x="222" y="48"/>
                    </a:lnTo>
                    <a:lnTo>
                      <a:pt x="222" y="54"/>
                    </a:lnTo>
                    <a:lnTo>
                      <a:pt x="228" y="54"/>
                    </a:lnTo>
                    <a:lnTo>
                      <a:pt x="228" y="60"/>
                    </a:lnTo>
                    <a:lnTo>
                      <a:pt x="234" y="60"/>
                    </a:lnTo>
                    <a:lnTo>
                      <a:pt x="234" y="66"/>
                    </a:lnTo>
                    <a:lnTo>
                      <a:pt x="240" y="72"/>
                    </a:lnTo>
                    <a:lnTo>
                      <a:pt x="246" y="78"/>
                    </a:lnTo>
                    <a:lnTo>
                      <a:pt x="246" y="84"/>
                    </a:lnTo>
                    <a:lnTo>
                      <a:pt x="252" y="84"/>
                    </a:lnTo>
                    <a:lnTo>
                      <a:pt x="252" y="90"/>
                    </a:lnTo>
                    <a:lnTo>
                      <a:pt x="258" y="90"/>
                    </a:lnTo>
                    <a:lnTo>
                      <a:pt x="258" y="96"/>
                    </a:lnTo>
                    <a:lnTo>
                      <a:pt x="264" y="96"/>
                    </a:lnTo>
                    <a:lnTo>
                      <a:pt x="264" y="102"/>
                    </a:lnTo>
                    <a:lnTo>
                      <a:pt x="270" y="108"/>
                    </a:lnTo>
                    <a:lnTo>
                      <a:pt x="270" y="114"/>
                    </a:lnTo>
                    <a:lnTo>
                      <a:pt x="276" y="114"/>
                    </a:lnTo>
                    <a:lnTo>
                      <a:pt x="276" y="120"/>
                    </a:lnTo>
                    <a:lnTo>
                      <a:pt x="282" y="126"/>
                    </a:lnTo>
                    <a:lnTo>
                      <a:pt x="282" y="132"/>
                    </a:lnTo>
                    <a:lnTo>
                      <a:pt x="288" y="132"/>
                    </a:lnTo>
                    <a:lnTo>
                      <a:pt x="288" y="138"/>
                    </a:lnTo>
                    <a:lnTo>
                      <a:pt x="288" y="144"/>
                    </a:lnTo>
                    <a:lnTo>
                      <a:pt x="294" y="144"/>
                    </a:lnTo>
                    <a:lnTo>
                      <a:pt x="294" y="150"/>
                    </a:lnTo>
                    <a:lnTo>
                      <a:pt x="300" y="156"/>
                    </a:lnTo>
                    <a:lnTo>
                      <a:pt x="306" y="162"/>
                    </a:lnTo>
                    <a:lnTo>
                      <a:pt x="306" y="168"/>
                    </a:lnTo>
                    <a:lnTo>
                      <a:pt x="312" y="174"/>
                    </a:lnTo>
                    <a:lnTo>
                      <a:pt x="312" y="180"/>
                    </a:lnTo>
                    <a:lnTo>
                      <a:pt x="318" y="180"/>
                    </a:lnTo>
                    <a:lnTo>
                      <a:pt x="318" y="186"/>
                    </a:lnTo>
                    <a:lnTo>
                      <a:pt x="324" y="192"/>
                    </a:lnTo>
                    <a:lnTo>
                      <a:pt x="324" y="198"/>
                    </a:lnTo>
                    <a:lnTo>
                      <a:pt x="330" y="204"/>
                    </a:lnTo>
                    <a:lnTo>
                      <a:pt x="330" y="210"/>
                    </a:lnTo>
                    <a:lnTo>
                      <a:pt x="336" y="216"/>
                    </a:lnTo>
                    <a:lnTo>
                      <a:pt x="336" y="222"/>
                    </a:lnTo>
                    <a:lnTo>
                      <a:pt x="342" y="222"/>
                    </a:lnTo>
                    <a:lnTo>
                      <a:pt x="342" y="228"/>
                    </a:lnTo>
                    <a:lnTo>
                      <a:pt x="348" y="234"/>
                    </a:lnTo>
                    <a:lnTo>
                      <a:pt x="348" y="240"/>
                    </a:lnTo>
                    <a:lnTo>
                      <a:pt x="354" y="240"/>
                    </a:lnTo>
                    <a:lnTo>
                      <a:pt x="354" y="246"/>
                    </a:lnTo>
                    <a:lnTo>
                      <a:pt x="354" y="252"/>
                    </a:lnTo>
                    <a:lnTo>
                      <a:pt x="360" y="252"/>
                    </a:lnTo>
                    <a:lnTo>
                      <a:pt x="360" y="258"/>
                    </a:lnTo>
                    <a:lnTo>
                      <a:pt x="360" y="264"/>
                    </a:lnTo>
                    <a:lnTo>
                      <a:pt x="366" y="264"/>
                    </a:lnTo>
                    <a:lnTo>
                      <a:pt x="366" y="270"/>
                    </a:lnTo>
                    <a:lnTo>
                      <a:pt x="372" y="276"/>
                    </a:lnTo>
                    <a:lnTo>
                      <a:pt x="372" y="282"/>
                    </a:lnTo>
                    <a:lnTo>
                      <a:pt x="378" y="288"/>
                    </a:lnTo>
                    <a:lnTo>
                      <a:pt x="378" y="294"/>
                    </a:lnTo>
                    <a:lnTo>
                      <a:pt x="384" y="300"/>
                    </a:lnTo>
                    <a:lnTo>
                      <a:pt x="384" y="306"/>
                    </a:lnTo>
                    <a:lnTo>
                      <a:pt x="390" y="312"/>
                    </a:lnTo>
                    <a:lnTo>
                      <a:pt x="396" y="318"/>
                    </a:lnTo>
                    <a:lnTo>
                      <a:pt x="396" y="324"/>
                    </a:lnTo>
                    <a:lnTo>
                      <a:pt x="402" y="330"/>
                    </a:lnTo>
                    <a:lnTo>
                      <a:pt x="402" y="336"/>
                    </a:lnTo>
                    <a:lnTo>
                      <a:pt x="408" y="342"/>
                    </a:lnTo>
                    <a:lnTo>
                      <a:pt x="408" y="348"/>
                    </a:lnTo>
                    <a:lnTo>
                      <a:pt x="414" y="348"/>
                    </a:lnTo>
                    <a:lnTo>
                      <a:pt x="414" y="354"/>
                    </a:lnTo>
                    <a:lnTo>
                      <a:pt x="414" y="360"/>
                    </a:lnTo>
                    <a:lnTo>
                      <a:pt x="420" y="360"/>
                    </a:lnTo>
                    <a:lnTo>
                      <a:pt x="420" y="366"/>
                    </a:lnTo>
                    <a:lnTo>
                      <a:pt x="426" y="372"/>
                    </a:lnTo>
                    <a:lnTo>
                      <a:pt x="426" y="378"/>
                    </a:lnTo>
                    <a:lnTo>
                      <a:pt x="432" y="384"/>
                    </a:lnTo>
                    <a:lnTo>
                      <a:pt x="432" y="390"/>
                    </a:lnTo>
                    <a:lnTo>
                      <a:pt x="438" y="396"/>
                    </a:lnTo>
                    <a:lnTo>
                      <a:pt x="444" y="402"/>
                    </a:lnTo>
                    <a:lnTo>
                      <a:pt x="444" y="408"/>
                    </a:lnTo>
                    <a:lnTo>
                      <a:pt x="450" y="408"/>
                    </a:lnTo>
                    <a:lnTo>
                      <a:pt x="450" y="414"/>
                    </a:lnTo>
                    <a:lnTo>
                      <a:pt x="450" y="420"/>
                    </a:lnTo>
                    <a:lnTo>
                      <a:pt x="456" y="420"/>
                    </a:lnTo>
                    <a:lnTo>
                      <a:pt x="456" y="426"/>
                    </a:lnTo>
                    <a:lnTo>
                      <a:pt x="462" y="432"/>
                    </a:lnTo>
                    <a:lnTo>
                      <a:pt x="462" y="438"/>
                    </a:lnTo>
                    <a:lnTo>
                      <a:pt x="468" y="444"/>
                    </a:lnTo>
                    <a:lnTo>
                      <a:pt x="468" y="450"/>
                    </a:lnTo>
                    <a:lnTo>
                      <a:pt x="474" y="450"/>
                    </a:lnTo>
                    <a:lnTo>
                      <a:pt x="474" y="456"/>
                    </a:lnTo>
                    <a:lnTo>
                      <a:pt x="480" y="462"/>
                    </a:lnTo>
                    <a:lnTo>
                      <a:pt x="486" y="468"/>
                    </a:lnTo>
                    <a:lnTo>
                      <a:pt x="486" y="474"/>
                    </a:lnTo>
                    <a:lnTo>
                      <a:pt x="492" y="474"/>
                    </a:lnTo>
                    <a:lnTo>
                      <a:pt x="492" y="480"/>
                    </a:lnTo>
                    <a:lnTo>
                      <a:pt x="498" y="486"/>
                    </a:lnTo>
                    <a:lnTo>
                      <a:pt x="498" y="492"/>
                    </a:lnTo>
                    <a:lnTo>
                      <a:pt x="504" y="492"/>
                    </a:lnTo>
                    <a:lnTo>
                      <a:pt x="504" y="498"/>
                    </a:lnTo>
                    <a:lnTo>
                      <a:pt x="510" y="504"/>
                    </a:lnTo>
                    <a:lnTo>
                      <a:pt x="516" y="510"/>
                    </a:lnTo>
                    <a:lnTo>
                      <a:pt x="516" y="516"/>
                    </a:lnTo>
                    <a:lnTo>
                      <a:pt x="522" y="516"/>
                    </a:lnTo>
                    <a:lnTo>
                      <a:pt x="522" y="522"/>
                    </a:lnTo>
                    <a:lnTo>
                      <a:pt x="528" y="522"/>
                    </a:lnTo>
                    <a:lnTo>
                      <a:pt x="528" y="528"/>
                    </a:lnTo>
                    <a:lnTo>
                      <a:pt x="534" y="528"/>
                    </a:lnTo>
                    <a:lnTo>
                      <a:pt x="534" y="534"/>
                    </a:lnTo>
                    <a:lnTo>
                      <a:pt x="540" y="540"/>
                    </a:lnTo>
                    <a:lnTo>
                      <a:pt x="546" y="546"/>
                    </a:lnTo>
                    <a:lnTo>
                      <a:pt x="546" y="552"/>
                    </a:lnTo>
                    <a:lnTo>
                      <a:pt x="552" y="552"/>
                    </a:lnTo>
                    <a:lnTo>
                      <a:pt x="552" y="558"/>
                    </a:lnTo>
                    <a:lnTo>
                      <a:pt x="558" y="558"/>
                    </a:lnTo>
                    <a:lnTo>
                      <a:pt x="558" y="564"/>
                    </a:lnTo>
                    <a:lnTo>
                      <a:pt x="564" y="564"/>
                    </a:lnTo>
                    <a:lnTo>
                      <a:pt x="564" y="570"/>
                    </a:lnTo>
                    <a:lnTo>
                      <a:pt x="570" y="570"/>
                    </a:lnTo>
                    <a:lnTo>
                      <a:pt x="570" y="576"/>
                    </a:lnTo>
                    <a:lnTo>
                      <a:pt x="576" y="576"/>
                    </a:lnTo>
                    <a:lnTo>
                      <a:pt x="576" y="582"/>
                    </a:lnTo>
                    <a:lnTo>
                      <a:pt x="582" y="582"/>
                    </a:lnTo>
                    <a:lnTo>
                      <a:pt x="582" y="588"/>
                    </a:lnTo>
                    <a:lnTo>
                      <a:pt x="588" y="588"/>
                    </a:lnTo>
                    <a:lnTo>
                      <a:pt x="588" y="594"/>
                    </a:lnTo>
                    <a:lnTo>
                      <a:pt x="594" y="594"/>
                    </a:lnTo>
                    <a:lnTo>
                      <a:pt x="594" y="600"/>
                    </a:lnTo>
                    <a:lnTo>
                      <a:pt x="600" y="600"/>
                    </a:lnTo>
                    <a:lnTo>
                      <a:pt x="600" y="606"/>
                    </a:lnTo>
                    <a:lnTo>
                      <a:pt x="606" y="606"/>
                    </a:lnTo>
                    <a:lnTo>
                      <a:pt x="606" y="612"/>
                    </a:lnTo>
                    <a:lnTo>
                      <a:pt x="612" y="612"/>
                    </a:lnTo>
                    <a:lnTo>
                      <a:pt x="618" y="618"/>
                    </a:lnTo>
                    <a:lnTo>
                      <a:pt x="624" y="618"/>
                    </a:lnTo>
                    <a:lnTo>
                      <a:pt x="624" y="624"/>
                    </a:lnTo>
                    <a:lnTo>
                      <a:pt x="630" y="624"/>
                    </a:lnTo>
                    <a:lnTo>
                      <a:pt x="630" y="630"/>
                    </a:lnTo>
                    <a:lnTo>
                      <a:pt x="636" y="630"/>
                    </a:lnTo>
                    <a:lnTo>
                      <a:pt x="642" y="636"/>
                    </a:lnTo>
                    <a:lnTo>
                      <a:pt x="648" y="642"/>
                    </a:lnTo>
                    <a:lnTo>
                      <a:pt x="654" y="642"/>
                    </a:lnTo>
                    <a:lnTo>
                      <a:pt x="654" y="648"/>
                    </a:lnTo>
                    <a:lnTo>
                      <a:pt x="660" y="648"/>
                    </a:lnTo>
                    <a:lnTo>
                      <a:pt x="666" y="654"/>
                    </a:lnTo>
                    <a:lnTo>
                      <a:pt x="672" y="654"/>
                    </a:lnTo>
                    <a:lnTo>
                      <a:pt x="672" y="660"/>
                    </a:lnTo>
                    <a:lnTo>
                      <a:pt x="678" y="660"/>
                    </a:lnTo>
                    <a:lnTo>
                      <a:pt x="684" y="660"/>
                    </a:lnTo>
                    <a:lnTo>
                      <a:pt x="684" y="666"/>
                    </a:lnTo>
                    <a:lnTo>
                      <a:pt x="690" y="666"/>
                    </a:lnTo>
                    <a:lnTo>
                      <a:pt x="696" y="672"/>
                    </a:lnTo>
                    <a:lnTo>
                      <a:pt x="702" y="672"/>
                    </a:lnTo>
                    <a:lnTo>
                      <a:pt x="702" y="678"/>
                    </a:lnTo>
                    <a:lnTo>
                      <a:pt x="708" y="678"/>
                    </a:lnTo>
                    <a:lnTo>
                      <a:pt x="714" y="678"/>
                    </a:lnTo>
                    <a:lnTo>
                      <a:pt x="714" y="684"/>
                    </a:lnTo>
                    <a:lnTo>
                      <a:pt x="720" y="684"/>
                    </a:lnTo>
                    <a:lnTo>
                      <a:pt x="726" y="684"/>
                    </a:lnTo>
                    <a:lnTo>
                      <a:pt x="726" y="690"/>
                    </a:lnTo>
                    <a:lnTo>
                      <a:pt x="732" y="690"/>
                    </a:lnTo>
                    <a:lnTo>
                      <a:pt x="738" y="690"/>
                    </a:lnTo>
                    <a:lnTo>
                      <a:pt x="738" y="696"/>
                    </a:lnTo>
                    <a:lnTo>
                      <a:pt x="744" y="696"/>
                    </a:lnTo>
                    <a:lnTo>
                      <a:pt x="750" y="696"/>
                    </a:lnTo>
                    <a:lnTo>
                      <a:pt x="750" y="702"/>
                    </a:lnTo>
                    <a:lnTo>
                      <a:pt x="756" y="702"/>
                    </a:lnTo>
                    <a:lnTo>
                      <a:pt x="762" y="702"/>
                    </a:lnTo>
                    <a:lnTo>
                      <a:pt x="768" y="702"/>
                    </a:lnTo>
                    <a:lnTo>
                      <a:pt x="768" y="708"/>
                    </a:lnTo>
                    <a:lnTo>
                      <a:pt x="774" y="708"/>
                    </a:lnTo>
                    <a:lnTo>
                      <a:pt x="780" y="708"/>
                    </a:lnTo>
                    <a:lnTo>
                      <a:pt x="780" y="714"/>
                    </a:lnTo>
                    <a:lnTo>
                      <a:pt x="786" y="714"/>
                    </a:lnTo>
                    <a:lnTo>
                      <a:pt x="792" y="714"/>
                    </a:lnTo>
                    <a:lnTo>
                      <a:pt x="798" y="714"/>
                    </a:lnTo>
                    <a:lnTo>
                      <a:pt x="798" y="720"/>
                    </a:lnTo>
                    <a:lnTo>
                      <a:pt x="804" y="720"/>
                    </a:lnTo>
                    <a:lnTo>
                      <a:pt x="810" y="720"/>
                    </a:lnTo>
                    <a:lnTo>
                      <a:pt x="816" y="720"/>
                    </a:lnTo>
                    <a:lnTo>
                      <a:pt x="816" y="726"/>
                    </a:lnTo>
                    <a:lnTo>
                      <a:pt x="822" y="726"/>
                    </a:lnTo>
                    <a:lnTo>
                      <a:pt x="828" y="726"/>
                    </a:lnTo>
                    <a:lnTo>
                      <a:pt x="834" y="726"/>
                    </a:lnTo>
                    <a:lnTo>
                      <a:pt x="834" y="732"/>
                    </a:lnTo>
                    <a:lnTo>
                      <a:pt x="840" y="732"/>
                    </a:lnTo>
                    <a:lnTo>
                      <a:pt x="846" y="732"/>
                    </a:lnTo>
                    <a:lnTo>
                      <a:pt x="852" y="732"/>
                    </a:lnTo>
                    <a:lnTo>
                      <a:pt x="858" y="738"/>
                    </a:lnTo>
                    <a:lnTo>
                      <a:pt x="864" y="738"/>
                    </a:lnTo>
                    <a:lnTo>
                      <a:pt x="870" y="738"/>
                    </a:lnTo>
                    <a:lnTo>
                      <a:pt x="876" y="738"/>
                    </a:lnTo>
                    <a:lnTo>
                      <a:pt x="876" y="744"/>
                    </a:lnTo>
                    <a:lnTo>
                      <a:pt x="882" y="744"/>
                    </a:lnTo>
                    <a:lnTo>
                      <a:pt x="888" y="744"/>
                    </a:lnTo>
                    <a:lnTo>
                      <a:pt x="894" y="744"/>
                    </a:lnTo>
                    <a:lnTo>
                      <a:pt x="900" y="750"/>
                    </a:lnTo>
                    <a:lnTo>
                      <a:pt x="906" y="750"/>
                    </a:lnTo>
                    <a:lnTo>
                      <a:pt x="912" y="750"/>
                    </a:lnTo>
                    <a:lnTo>
                      <a:pt x="918" y="750"/>
                    </a:lnTo>
                    <a:lnTo>
                      <a:pt x="918" y="756"/>
                    </a:lnTo>
                    <a:lnTo>
                      <a:pt x="924" y="756"/>
                    </a:lnTo>
                    <a:lnTo>
                      <a:pt x="930" y="756"/>
                    </a:lnTo>
                    <a:lnTo>
                      <a:pt x="936" y="756"/>
                    </a:lnTo>
                    <a:lnTo>
                      <a:pt x="942" y="756"/>
                    </a:lnTo>
                    <a:lnTo>
                      <a:pt x="942" y="762"/>
                    </a:lnTo>
                    <a:lnTo>
                      <a:pt x="948" y="762"/>
                    </a:lnTo>
                    <a:lnTo>
                      <a:pt x="954" y="762"/>
                    </a:lnTo>
                    <a:lnTo>
                      <a:pt x="960" y="762"/>
                    </a:lnTo>
                    <a:lnTo>
                      <a:pt x="966" y="768"/>
                    </a:lnTo>
                    <a:lnTo>
                      <a:pt x="972" y="768"/>
                    </a:lnTo>
                    <a:lnTo>
                      <a:pt x="978" y="768"/>
                    </a:lnTo>
                    <a:lnTo>
                      <a:pt x="984" y="768"/>
                    </a:lnTo>
                    <a:lnTo>
                      <a:pt x="990" y="774"/>
                    </a:lnTo>
                    <a:lnTo>
                      <a:pt x="996" y="774"/>
                    </a:lnTo>
                    <a:lnTo>
                      <a:pt x="1002" y="774"/>
                    </a:lnTo>
                    <a:lnTo>
                      <a:pt x="1008" y="774"/>
                    </a:lnTo>
                    <a:lnTo>
                      <a:pt x="1008" y="780"/>
                    </a:lnTo>
                    <a:lnTo>
                      <a:pt x="1014" y="780"/>
                    </a:lnTo>
                    <a:lnTo>
                      <a:pt x="1020" y="780"/>
                    </a:lnTo>
                    <a:lnTo>
                      <a:pt x="1026" y="780"/>
                    </a:lnTo>
                    <a:lnTo>
                      <a:pt x="1032" y="780"/>
                    </a:lnTo>
                    <a:lnTo>
                      <a:pt x="1032" y="786"/>
                    </a:lnTo>
                    <a:lnTo>
                      <a:pt x="1038" y="786"/>
                    </a:lnTo>
                    <a:lnTo>
                      <a:pt x="1044" y="786"/>
                    </a:lnTo>
                    <a:lnTo>
                      <a:pt x="1044" y="936"/>
                    </a:lnTo>
                    <a:lnTo>
                      <a:pt x="1038" y="936"/>
                    </a:lnTo>
                    <a:lnTo>
                      <a:pt x="1038" y="930"/>
                    </a:lnTo>
                    <a:lnTo>
                      <a:pt x="1032" y="930"/>
                    </a:lnTo>
                    <a:lnTo>
                      <a:pt x="1026" y="930"/>
                    </a:lnTo>
                    <a:lnTo>
                      <a:pt x="1020" y="930"/>
                    </a:lnTo>
                    <a:lnTo>
                      <a:pt x="1020" y="924"/>
                    </a:lnTo>
                    <a:lnTo>
                      <a:pt x="1014" y="924"/>
                    </a:lnTo>
                    <a:lnTo>
                      <a:pt x="1008" y="924"/>
                    </a:lnTo>
                    <a:lnTo>
                      <a:pt x="1002" y="918"/>
                    </a:lnTo>
                    <a:lnTo>
                      <a:pt x="996" y="918"/>
                    </a:lnTo>
                    <a:lnTo>
                      <a:pt x="990" y="918"/>
                    </a:lnTo>
                    <a:lnTo>
                      <a:pt x="990" y="912"/>
                    </a:lnTo>
                    <a:lnTo>
                      <a:pt x="984" y="912"/>
                    </a:lnTo>
                    <a:lnTo>
                      <a:pt x="978" y="912"/>
                    </a:lnTo>
                    <a:lnTo>
                      <a:pt x="972" y="912"/>
                    </a:lnTo>
                    <a:lnTo>
                      <a:pt x="972" y="906"/>
                    </a:lnTo>
                    <a:lnTo>
                      <a:pt x="966" y="906"/>
                    </a:lnTo>
                    <a:lnTo>
                      <a:pt x="960" y="906"/>
                    </a:lnTo>
                    <a:lnTo>
                      <a:pt x="954" y="900"/>
                    </a:lnTo>
                    <a:lnTo>
                      <a:pt x="948" y="900"/>
                    </a:lnTo>
                    <a:lnTo>
                      <a:pt x="942" y="900"/>
                    </a:lnTo>
                    <a:lnTo>
                      <a:pt x="942" y="894"/>
                    </a:lnTo>
                    <a:lnTo>
                      <a:pt x="936" y="894"/>
                    </a:lnTo>
                    <a:lnTo>
                      <a:pt x="930" y="894"/>
                    </a:lnTo>
                    <a:lnTo>
                      <a:pt x="924" y="894"/>
                    </a:lnTo>
                    <a:lnTo>
                      <a:pt x="924" y="888"/>
                    </a:lnTo>
                    <a:lnTo>
                      <a:pt x="918" y="888"/>
                    </a:lnTo>
                    <a:lnTo>
                      <a:pt x="912" y="888"/>
                    </a:lnTo>
                    <a:lnTo>
                      <a:pt x="906" y="882"/>
                    </a:lnTo>
                    <a:lnTo>
                      <a:pt x="900" y="882"/>
                    </a:lnTo>
                    <a:lnTo>
                      <a:pt x="894" y="882"/>
                    </a:lnTo>
                    <a:lnTo>
                      <a:pt x="894" y="876"/>
                    </a:lnTo>
                    <a:lnTo>
                      <a:pt x="888" y="876"/>
                    </a:lnTo>
                    <a:lnTo>
                      <a:pt x="882" y="876"/>
                    </a:lnTo>
                    <a:lnTo>
                      <a:pt x="876" y="876"/>
                    </a:lnTo>
                    <a:lnTo>
                      <a:pt x="876" y="870"/>
                    </a:lnTo>
                    <a:lnTo>
                      <a:pt x="870" y="870"/>
                    </a:lnTo>
                    <a:lnTo>
                      <a:pt x="864" y="870"/>
                    </a:lnTo>
                    <a:lnTo>
                      <a:pt x="864" y="864"/>
                    </a:lnTo>
                    <a:lnTo>
                      <a:pt x="858" y="864"/>
                    </a:lnTo>
                    <a:lnTo>
                      <a:pt x="852" y="864"/>
                    </a:lnTo>
                    <a:lnTo>
                      <a:pt x="846" y="858"/>
                    </a:lnTo>
                    <a:lnTo>
                      <a:pt x="840" y="858"/>
                    </a:lnTo>
                    <a:lnTo>
                      <a:pt x="834" y="858"/>
                    </a:lnTo>
                    <a:lnTo>
                      <a:pt x="834" y="852"/>
                    </a:lnTo>
                    <a:lnTo>
                      <a:pt x="828" y="852"/>
                    </a:lnTo>
                    <a:lnTo>
                      <a:pt x="822" y="852"/>
                    </a:lnTo>
                    <a:lnTo>
                      <a:pt x="816" y="846"/>
                    </a:lnTo>
                    <a:lnTo>
                      <a:pt x="810" y="846"/>
                    </a:lnTo>
                    <a:lnTo>
                      <a:pt x="804" y="846"/>
                    </a:lnTo>
                    <a:lnTo>
                      <a:pt x="804" y="840"/>
                    </a:lnTo>
                    <a:lnTo>
                      <a:pt x="798" y="840"/>
                    </a:lnTo>
                    <a:lnTo>
                      <a:pt x="792" y="840"/>
                    </a:lnTo>
                    <a:lnTo>
                      <a:pt x="792" y="834"/>
                    </a:lnTo>
                    <a:lnTo>
                      <a:pt x="786" y="834"/>
                    </a:lnTo>
                    <a:lnTo>
                      <a:pt x="780" y="834"/>
                    </a:lnTo>
                    <a:lnTo>
                      <a:pt x="774" y="828"/>
                    </a:lnTo>
                    <a:lnTo>
                      <a:pt x="768" y="828"/>
                    </a:lnTo>
                    <a:lnTo>
                      <a:pt x="762" y="822"/>
                    </a:lnTo>
                    <a:lnTo>
                      <a:pt x="756" y="822"/>
                    </a:lnTo>
                    <a:lnTo>
                      <a:pt x="750" y="822"/>
                    </a:lnTo>
                    <a:lnTo>
                      <a:pt x="750" y="816"/>
                    </a:lnTo>
                    <a:lnTo>
                      <a:pt x="744" y="816"/>
                    </a:lnTo>
                    <a:lnTo>
                      <a:pt x="738" y="816"/>
                    </a:lnTo>
                    <a:lnTo>
                      <a:pt x="738" y="810"/>
                    </a:lnTo>
                    <a:lnTo>
                      <a:pt x="732" y="810"/>
                    </a:lnTo>
                    <a:lnTo>
                      <a:pt x="726" y="810"/>
                    </a:lnTo>
                    <a:lnTo>
                      <a:pt x="726" y="804"/>
                    </a:lnTo>
                    <a:lnTo>
                      <a:pt x="720" y="804"/>
                    </a:lnTo>
                    <a:lnTo>
                      <a:pt x="714" y="804"/>
                    </a:lnTo>
                    <a:lnTo>
                      <a:pt x="714" y="798"/>
                    </a:lnTo>
                    <a:lnTo>
                      <a:pt x="708" y="798"/>
                    </a:lnTo>
                    <a:lnTo>
                      <a:pt x="702" y="798"/>
                    </a:lnTo>
                    <a:lnTo>
                      <a:pt x="702" y="792"/>
                    </a:lnTo>
                    <a:lnTo>
                      <a:pt x="696" y="792"/>
                    </a:lnTo>
                    <a:lnTo>
                      <a:pt x="690" y="792"/>
                    </a:lnTo>
                    <a:lnTo>
                      <a:pt x="690" y="786"/>
                    </a:lnTo>
                    <a:lnTo>
                      <a:pt x="684" y="786"/>
                    </a:lnTo>
                    <a:lnTo>
                      <a:pt x="678" y="786"/>
                    </a:lnTo>
                    <a:lnTo>
                      <a:pt x="678" y="780"/>
                    </a:lnTo>
                    <a:lnTo>
                      <a:pt x="672" y="780"/>
                    </a:lnTo>
                    <a:lnTo>
                      <a:pt x="666" y="774"/>
                    </a:lnTo>
                    <a:lnTo>
                      <a:pt x="660" y="774"/>
                    </a:lnTo>
                    <a:lnTo>
                      <a:pt x="654" y="768"/>
                    </a:lnTo>
                    <a:lnTo>
                      <a:pt x="648" y="768"/>
                    </a:lnTo>
                    <a:lnTo>
                      <a:pt x="648" y="762"/>
                    </a:lnTo>
                    <a:lnTo>
                      <a:pt x="642" y="762"/>
                    </a:lnTo>
                    <a:lnTo>
                      <a:pt x="636" y="762"/>
                    </a:lnTo>
                    <a:lnTo>
                      <a:pt x="636" y="756"/>
                    </a:lnTo>
                    <a:lnTo>
                      <a:pt x="630" y="756"/>
                    </a:lnTo>
                    <a:lnTo>
                      <a:pt x="624" y="750"/>
                    </a:lnTo>
                    <a:lnTo>
                      <a:pt x="618" y="750"/>
                    </a:lnTo>
                    <a:lnTo>
                      <a:pt x="612" y="744"/>
                    </a:lnTo>
                    <a:lnTo>
                      <a:pt x="606" y="744"/>
                    </a:lnTo>
                    <a:lnTo>
                      <a:pt x="606" y="738"/>
                    </a:lnTo>
                    <a:lnTo>
                      <a:pt x="600" y="738"/>
                    </a:lnTo>
                    <a:lnTo>
                      <a:pt x="594" y="732"/>
                    </a:lnTo>
                    <a:lnTo>
                      <a:pt x="588" y="732"/>
                    </a:lnTo>
                    <a:lnTo>
                      <a:pt x="588" y="726"/>
                    </a:lnTo>
                    <a:lnTo>
                      <a:pt x="582" y="726"/>
                    </a:lnTo>
                    <a:lnTo>
                      <a:pt x="576" y="720"/>
                    </a:lnTo>
                    <a:lnTo>
                      <a:pt x="570" y="720"/>
                    </a:lnTo>
                    <a:lnTo>
                      <a:pt x="570" y="714"/>
                    </a:lnTo>
                    <a:lnTo>
                      <a:pt x="564" y="714"/>
                    </a:lnTo>
                    <a:lnTo>
                      <a:pt x="558" y="708"/>
                    </a:lnTo>
                    <a:lnTo>
                      <a:pt x="552" y="708"/>
                    </a:lnTo>
                    <a:lnTo>
                      <a:pt x="552" y="702"/>
                    </a:lnTo>
                    <a:lnTo>
                      <a:pt x="546" y="702"/>
                    </a:lnTo>
                    <a:lnTo>
                      <a:pt x="546" y="696"/>
                    </a:lnTo>
                    <a:lnTo>
                      <a:pt x="540" y="696"/>
                    </a:lnTo>
                    <a:lnTo>
                      <a:pt x="534" y="690"/>
                    </a:lnTo>
                    <a:lnTo>
                      <a:pt x="528" y="690"/>
                    </a:lnTo>
                    <a:lnTo>
                      <a:pt x="528" y="684"/>
                    </a:lnTo>
                    <a:lnTo>
                      <a:pt x="522" y="684"/>
                    </a:lnTo>
                    <a:lnTo>
                      <a:pt x="516" y="678"/>
                    </a:lnTo>
                    <a:lnTo>
                      <a:pt x="510" y="672"/>
                    </a:lnTo>
                    <a:lnTo>
                      <a:pt x="504" y="672"/>
                    </a:lnTo>
                    <a:lnTo>
                      <a:pt x="504" y="666"/>
                    </a:lnTo>
                    <a:lnTo>
                      <a:pt x="498" y="666"/>
                    </a:lnTo>
                    <a:lnTo>
                      <a:pt x="498" y="660"/>
                    </a:lnTo>
                    <a:lnTo>
                      <a:pt x="492" y="660"/>
                    </a:lnTo>
                    <a:lnTo>
                      <a:pt x="492" y="654"/>
                    </a:lnTo>
                    <a:lnTo>
                      <a:pt x="486" y="654"/>
                    </a:lnTo>
                    <a:lnTo>
                      <a:pt x="480" y="648"/>
                    </a:lnTo>
                    <a:lnTo>
                      <a:pt x="474" y="648"/>
                    </a:lnTo>
                    <a:lnTo>
                      <a:pt x="474" y="642"/>
                    </a:lnTo>
                    <a:lnTo>
                      <a:pt x="468" y="642"/>
                    </a:lnTo>
                    <a:lnTo>
                      <a:pt x="468" y="636"/>
                    </a:lnTo>
                    <a:lnTo>
                      <a:pt x="462" y="636"/>
                    </a:lnTo>
                    <a:lnTo>
                      <a:pt x="462" y="630"/>
                    </a:lnTo>
                    <a:lnTo>
                      <a:pt x="456" y="630"/>
                    </a:lnTo>
                    <a:lnTo>
                      <a:pt x="456" y="624"/>
                    </a:lnTo>
                    <a:lnTo>
                      <a:pt x="450" y="624"/>
                    </a:lnTo>
                    <a:lnTo>
                      <a:pt x="450" y="618"/>
                    </a:lnTo>
                    <a:lnTo>
                      <a:pt x="444" y="618"/>
                    </a:lnTo>
                    <a:lnTo>
                      <a:pt x="444" y="612"/>
                    </a:lnTo>
                    <a:lnTo>
                      <a:pt x="438" y="612"/>
                    </a:lnTo>
                    <a:lnTo>
                      <a:pt x="432" y="606"/>
                    </a:lnTo>
                    <a:lnTo>
                      <a:pt x="426" y="606"/>
                    </a:lnTo>
                    <a:lnTo>
                      <a:pt x="426" y="600"/>
                    </a:lnTo>
                    <a:lnTo>
                      <a:pt x="420" y="600"/>
                    </a:lnTo>
                    <a:lnTo>
                      <a:pt x="420" y="594"/>
                    </a:lnTo>
                    <a:lnTo>
                      <a:pt x="414" y="594"/>
                    </a:lnTo>
                    <a:lnTo>
                      <a:pt x="414" y="588"/>
                    </a:lnTo>
                    <a:lnTo>
                      <a:pt x="408" y="588"/>
                    </a:lnTo>
                    <a:lnTo>
                      <a:pt x="408" y="582"/>
                    </a:lnTo>
                    <a:lnTo>
                      <a:pt x="402" y="582"/>
                    </a:lnTo>
                    <a:lnTo>
                      <a:pt x="402" y="576"/>
                    </a:lnTo>
                    <a:lnTo>
                      <a:pt x="396" y="576"/>
                    </a:lnTo>
                    <a:lnTo>
                      <a:pt x="396" y="570"/>
                    </a:lnTo>
                    <a:lnTo>
                      <a:pt x="390" y="570"/>
                    </a:lnTo>
                    <a:lnTo>
                      <a:pt x="390" y="564"/>
                    </a:lnTo>
                    <a:lnTo>
                      <a:pt x="384" y="564"/>
                    </a:lnTo>
                    <a:lnTo>
                      <a:pt x="384" y="558"/>
                    </a:lnTo>
                    <a:lnTo>
                      <a:pt x="378" y="558"/>
                    </a:lnTo>
                    <a:lnTo>
                      <a:pt x="378" y="552"/>
                    </a:lnTo>
                    <a:lnTo>
                      <a:pt x="372" y="552"/>
                    </a:lnTo>
                    <a:lnTo>
                      <a:pt x="372" y="546"/>
                    </a:lnTo>
                    <a:lnTo>
                      <a:pt x="366" y="546"/>
                    </a:lnTo>
                    <a:lnTo>
                      <a:pt x="366" y="540"/>
                    </a:lnTo>
                    <a:lnTo>
                      <a:pt x="360" y="540"/>
                    </a:lnTo>
                    <a:lnTo>
                      <a:pt x="360" y="534"/>
                    </a:lnTo>
                    <a:lnTo>
                      <a:pt x="354" y="534"/>
                    </a:lnTo>
                    <a:lnTo>
                      <a:pt x="354" y="528"/>
                    </a:lnTo>
                    <a:lnTo>
                      <a:pt x="348" y="528"/>
                    </a:lnTo>
                    <a:lnTo>
                      <a:pt x="348" y="522"/>
                    </a:lnTo>
                    <a:lnTo>
                      <a:pt x="342" y="522"/>
                    </a:lnTo>
                    <a:lnTo>
                      <a:pt x="336" y="516"/>
                    </a:lnTo>
                    <a:lnTo>
                      <a:pt x="330" y="510"/>
                    </a:lnTo>
                    <a:lnTo>
                      <a:pt x="324" y="504"/>
                    </a:lnTo>
                    <a:lnTo>
                      <a:pt x="318" y="498"/>
                    </a:lnTo>
                    <a:lnTo>
                      <a:pt x="312" y="492"/>
                    </a:lnTo>
                    <a:lnTo>
                      <a:pt x="306" y="486"/>
                    </a:lnTo>
                    <a:lnTo>
                      <a:pt x="300" y="480"/>
                    </a:lnTo>
                    <a:lnTo>
                      <a:pt x="294" y="480"/>
                    </a:lnTo>
                    <a:lnTo>
                      <a:pt x="294" y="474"/>
                    </a:lnTo>
                    <a:lnTo>
                      <a:pt x="288" y="474"/>
                    </a:lnTo>
                    <a:lnTo>
                      <a:pt x="288" y="468"/>
                    </a:lnTo>
                    <a:lnTo>
                      <a:pt x="282" y="468"/>
                    </a:lnTo>
                    <a:lnTo>
                      <a:pt x="282" y="462"/>
                    </a:lnTo>
                    <a:lnTo>
                      <a:pt x="276" y="462"/>
                    </a:lnTo>
                    <a:lnTo>
                      <a:pt x="276" y="456"/>
                    </a:lnTo>
                    <a:lnTo>
                      <a:pt x="270" y="456"/>
                    </a:lnTo>
                    <a:lnTo>
                      <a:pt x="264" y="450"/>
                    </a:lnTo>
                    <a:lnTo>
                      <a:pt x="258" y="444"/>
                    </a:lnTo>
                    <a:lnTo>
                      <a:pt x="252" y="444"/>
                    </a:lnTo>
                    <a:lnTo>
                      <a:pt x="252" y="438"/>
                    </a:lnTo>
                    <a:lnTo>
                      <a:pt x="246" y="438"/>
                    </a:lnTo>
                    <a:lnTo>
                      <a:pt x="246" y="432"/>
                    </a:lnTo>
                    <a:lnTo>
                      <a:pt x="240" y="432"/>
                    </a:lnTo>
                    <a:lnTo>
                      <a:pt x="234" y="426"/>
                    </a:lnTo>
                    <a:lnTo>
                      <a:pt x="228" y="426"/>
                    </a:lnTo>
                    <a:lnTo>
                      <a:pt x="228" y="420"/>
                    </a:lnTo>
                    <a:lnTo>
                      <a:pt x="222" y="420"/>
                    </a:lnTo>
                    <a:lnTo>
                      <a:pt x="222" y="414"/>
                    </a:lnTo>
                    <a:lnTo>
                      <a:pt x="216" y="414"/>
                    </a:lnTo>
                    <a:lnTo>
                      <a:pt x="216" y="408"/>
                    </a:lnTo>
                    <a:lnTo>
                      <a:pt x="210" y="408"/>
                    </a:lnTo>
                    <a:lnTo>
                      <a:pt x="204" y="408"/>
                    </a:lnTo>
                    <a:lnTo>
                      <a:pt x="204" y="402"/>
                    </a:lnTo>
                    <a:lnTo>
                      <a:pt x="198" y="402"/>
                    </a:lnTo>
                    <a:lnTo>
                      <a:pt x="192" y="396"/>
                    </a:lnTo>
                    <a:lnTo>
                      <a:pt x="186" y="396"/>
                    </a:lnTo>
                    <a:lnTo>
                      <a:pt x="186" y="390"/>
                    </a:lnTo>
                    <a:lnTo>
                      <a:pt x="180" y="390"/>
                    </a:lnTo>
                    <a:lnTo>
                      <a:pt x="174" y="384"/>
                    </a:lnTo>
                    <a:lnTo>
                      <a:pt x="168" y="384"/>
                    </a:lnTo>
                    <a:lnTo>
                      <a:pt x="168" y="378"/>
                    </a:lnTo>
                    <a:lnTo>
                      <a:pt x="162" y="378"/>
                    </a:lnTo>
                    <a:lnTo>
                      <a:pt x="156" y="378"/>
                    </a:lnTo>
                    <a:lnTo>
                      <a:pt x="150" y="372"/>
                    </a:lnTo>
                    <a:lnTo>
                      <a:pt x="144" y="372"/>
                    </a:lnTo>
                    <a:lnTo>
                      <a:pt x="144" y="366"/>
                    </a:lnTo>
                    <a:lnTo>
                      <a:pt x="138" y="366"/>
                    </a:lnTo>
                    <a:lnTo>
                      <a:pt x="132" y="366"/>
                    </a:lnTo>
                    <a:lnTo>
                      <a:pt x="126" y="360"/>
                    </a:lnTo>
                    <a:lnTo>
                      <a:pt x="120" y="360"/>
                    </a:lnTo>
                    <a:lnTo>
                      <a:pt x="114" y="360"/>
                    </a:lnTo>
                    <a:lnTo>
                      <a:pt x="114" y="354"/>
                    </a:lnTo>
                    <a:lnTo>
                      <a:pt x="108" y="354"/>
                    </a:lnTo>
                    <a:lnTo>
                      <a:pt x="102" y="354"/>
                    </a:lnTo>
                    <a:lnTo>
                      <a:pt x="96" y="348"/>
                    </a:lnTo>
                    <a:lnTo>
                      <a:pt x="90" y="348"/>
                    </a:lnTo>
                    <a:lnTo>
                      <a:pt x="84" y="348"/>
                    </a:lnTo>
                    <a:lnTo>
                      <a:pt x="84" y="342"/>
                    </a:lnTo>
                    <a:lnTo>
                      <a:pt x="78" y="342"/>
                    </a:lnTo>
                    <a:lnTo>
                      <a:pt x="72" y="342"/>
                    </a:lnTo>
                    <a:lnTo>
                      <a:pt x="66" y="342"/>
                    </a:lnTo>
                    <a:lnTo>
                      <a:pt x="60" y="336"/>
                    </a:lnTo>
                    <a:lnTo>
                      <a:pt x="54" y="336"/>
                    </a:lnTo>
                    <a:lnTo>
                      <a:pt x="48" y="336"/>
                    </a:lnTo>
                    <a:lnTo>
                      <a:pt x="42" y="336"/>
                    </a:lnTo>
                    <a:lnTo>
                      <a:pt x="42" y="330"/>
                    </a:lnTo>
                    <a:lnTo>
                      <a:pt x="36" y="330"/>
                    </a:lnTo>
                    <a:lnTo>
                      <a:pt x="30" y="330"/>
                    </a:lnTo>
                    <a:lnTo>
                      <a:pt x="24" y="330"/>
                    </a:lnTo>
                    <a:lnTo>
                      <a:pt x="18" y="330"/>
                    </a:lnTo>
                    <a:lnTo>
                      <a:pt x="12" y="324"/>
                    </a:lnTo>
                    <a:lnTo>
                      <a:pt x="6" y="324"/>
                    </a:lnTo>
                    <a:lnTo>
                      <a:pt x="0" y="324"/>
                    </a:lnTo>
                    <a:close/>
                  </a:path>
                </a:pathLst>
              </a:custGeom>
              <a:solidFill>
                <a:schemeClr val="accent1"/>
              </a:solidFill>
              <a:ln w="9525">
                <a:noFill/>
                <a:round/>
                <a:headEnd/>
                <a:tailEnd/>
              </a:ln>
            </p:spPr>
            <p:txBody>
              <a:bodyPr/>
              <a:lstStyle/>
              <a:p>
                <a:endParaRPr lang="pt-BR"/>
              </a:p>
            </p:txBody>
          </p:sp>
          <p:sp>
            <p:nvSpPr>
              <p:cNvPr id="67673" name="Freeform 70"/>
              <p:cNvSpPr>
                <a:spLocks/>
              </p:cNvSpPr>
              <p:nvPr/>
            </p:nvSpPr>
            <p:spPr bwMode="auto">
              <a:xfrm>
                <a:off x="3311" y="1486"/>
                <a:ext cx="1044" cy="1356"/>
              </a:xfrm>
              <a:custGeom>
                <a:avLst/>
                <a:gdLst>
                  <a:gd name="T0" fmla="*/ 30 w 1044"/>
                  <a:gd name="T1" fmla="*/ 426 h 1356"/>
                  <a:gd name="T2" fmla="*/ 60 w 1044"/>
                  <a:gd name="T3" fmla="*/ 390 h 1356"/>
                  <a:gd name="T4" fmla="*/ 96 w 1044"/>
                  <a:gd name="T5" fmla="*/ 354 h 1356"/>
                  <a:gd name="T6" fmla="*/ 132 w 1044"/>
                  <a:gd name="T7" fmla="*/ 324 h 1356"/>
                  <a:gd name="T8" fmla="*/ 162 w 1044"/>
                  <a:gd name="T9" fmla="*/ 300 h 1356"/>
                  <a:gd name="T10" fmla="*/ 198 w 1044"/>
                  <a:gd name="T11" fmla="*/ 276 h 1356"/>
                  <a:gd name="T12" fmla="*/ 228 w 1044"/>
                  <a:gd name="T13" fmla="*/ 258 h 1356"/>
                  <a:gd name="T14" fmla="*/ 264 w 1044"/>
                  <a:gd name="T15" fmla="*/ 252 h 1356"/>
                  <a:gd name="T16" fmla="*/ 294 w 1044"/>
                  <a:gd name="T17" fmla="*/ 246 h 1356"/>
                  <a:gd name="T18" fmla="*/ 330 w 1044"/>
                  <a:gd name="T19" fmla="*/ 246 h 1356"/>
                  <a:gd name="T20" fmla="*/ 366 w 1044"/>
                  <a:gd name="T21" fmla="*/ 246 h 1356"/>
                  <a:gd name="T22" fmla="*/ 396 w 1044"/>
                  <a:gd name="T23" fmla="*/ 246 h 1356"/>
                  <a:gd name="T24" fmla="*/ 432 w 1044"/>
                  <a:gd name="T25" fmla="*/ 246 h 1356"/>
                  <a:gd name="T26" fmla="*/ 462 w 1044"/>
                  <a:gd name="T27" fmla="*/ 246 h 1356"/>
                  <a:gd name="T28" fmla="*/ 498 w 1044"/>
                  <a:gd name="T29" fmla="*/ 240 h 1356"/>
                  <a:gd name="T30" fmla="*/ 534 w 1044"/>
                  <a:gd name="T31" fmla="*/ 240 h 1356"/>
                  <a:gd name="T32" fmla="*/ 564 w 1044"/>
                  <a:gd name="T33" fmla="*/ 228 h 1356"/>
                  <a:gd name="T34" fmla="*/ 600 w 1044"/>
                  <a:gd name="T35" fmla="*/ 222 h 1356"/>
                  <a:gd name="T36" fmla="*/ 630 w 1044"/>
                  <a:gd name="T37" fmla="*/ 210 h 1356"/>
                  <a:gd name="T38" fmla="*/ 666 w 1044"/>
                  <a:gd name="T39" fmla="*/ 198 h 1356"/>
                  <a:gd name="T40" fmla="*/ 696 w 1044"/>
                  <a:gd name="T41" fmla="*/ 180 h 1356"/>
                  <a:gd name="T42" fmla="*/ 732 w 1044"/>
                  <a:gd name="T43" fmla="*/ 168 h 1356"/>
                  <a:gd name="T44" fmla="*/ 768 w 1044"/>
                  <a:gd name="T45" fmla="*/ 150 h 1356"/>
                  <a:gd name="T46" fmla="*/ 798 w 1044"/>
                  <a:gd name="T47" fmla="*/ 132 h 1356"/>
                  <a:gd name="T48" fmla="*/ 834 w 1044"/>
                  <a:gd name="T49" fmla="*/ 114 h 1356"/>
                  <a:gd name="T50" fmla="*/ 864 w 1044"/>
                  <a:gd name="T51" fmla="*/ 96 h 1356"/>
                  <a:gd name="T52" fmla="*/ 900 w 1044"/>
                  <a:gd name="T53" fmla="*/ 78 h 1356"/>
                  <a:gd name="T54" fmla="*/ 930 w 1044"/>
                  <a:gd name="T55" fmla="*/ 60 h 1356"/>
                  <a:gd name="T56" fmla="*/ 966 w 1044"/>
                  <a:gd name="T57" fmla="*/ 42 h 1356"/>
                  <a:gd name="T58" fmla="*/ 1002 w 1044"/>
                  <a:gd name="T59" fmla="*/ 24 h 1356"/>
                  <a:gd name="T60" fmla="*/ 1032 w 1044"/>
                  <a:gd name="T61" fmla="*/ 6 h 1356"/>
                  <a:gd name="T62" fmla="*/ 1020 w 1044"/>
                  <a:gd name="T63" fmla="*/ 1350 h 1356"/>
                  <a:gd name="T64" fmla="*/ 990 w 1044"/>
                  <a:gd name="T65" fmla="*/ 1344 h 1356"/>
                  <a:gd name="T66" fmla="*/ 954 w 1044"/>
                  <a:gd name="T67" fmla="*/ 1332 h 1356"/>
                  <a:gd name="T68" fmla="*/ 924 w 1044"/>
                  <a:gd name="T69" fmla="*/ 1326 h 1356"/>
                  <a:gd name="T70" fmla="*/ 888 w 1044"/>
                  <a:gd name="T71" fmla="*/ 1314 h 1356"/>
                  <a:gd name="T72" fmla="*/ 858 w 1044"/>
                  <a:gd name="T73" fmla="*/ 1308 h 1356"/>
                  <a:gd name="T74" fmla="*/ 822 w 1044"/>
                  <a:gd name="T75" fmla="*/ 1296 h 1356"/>
                  <a:gd name="T76" fmla="*/ 786 w 1044"/>
                  <a:gd name="T77" fmla="*/ 1284 h 1356"/>
                  <a:gd name="T78" fmla="*/ 756 w 1044"/>
                  <a:gd name="T79" fmla="*/ 1272 h 1356"/>
                  <a:gd name="T80" fmla="*/ 720 w 1044"/>
                  <a:gd name="T81" fmla="*/ 1254 h 1356"/>
                  <a:gd name="T82" fmla="*/ 690 w 1044"/>
                  <a:gd name="T83" fmla="*/ 1236 h 1356"/>
                  <a:gd name="T84" fmla="*/ 654 w 1044"/>
                  <a:gd name="T85" fmla="*/ 1218 h 1356"/>
                  <a:gd name="T86" fmla="*/ 624 w 1044"/>
                  <a:gd name="T87" fmla="*/ 1188 h 1356"/>
                  <a:gd name="T88" fmla="*/ 588 w 1044"/>
                  <a:gd name="T89" fmla="*/ 1158 h 1356"/>
                  <a:gd name="T90" fmla="*/ 552 w 1044"/>
                  <a:gd name="T91" fmla="*/ 1128 h 1356"/>
                  <a:gd name="T92" fmla="*/ 522 w 1044"/>
                  <a:gd name="T93" fmla="*/ 1086 h 1356"/>
                  <a:gd name="T94" fmla="*/ 486 w 1044"/>
                  <a:gd name="T95" fmla="*/ 1044 h 1356"/>
                  <a:gd name="T96" fmla="*/ 456 w 1044"/>
                  <a:gd name="T97" fmla="*/ 990 h 1356"/>
                  <a:gd name="T98" fmla="*/ 420 w 1044"/>
                  <a:gd name="T99" fmla="*/ 936 h 1356"/>
                  <a:gd name="T100" fmla="*/ 384 w 1044"/>
                  <a:gd name="T101" fmla="*/ 876 h 1356"/>
                  <a:gd name="T102" fmla="*/ 354 w 1044"/>
                  <a:gd name="T103" fmla="*/ 816 h 1356"/>
                  <a:gd name="T104" fmla="*/ 318 w 1044"/>
                  <a:gd name="T105" fmla="*/ 756 h 1356"/>
                  <a:gd name="T106" fmla="*/ 288 w 1044"/>
                  <a:gd name="T107" fmla="*/ 702 h 1356"/>
                  <a:gd name="T108" fmla="*/ 252 w 1044"/>
                  <a:gd name="T109" fmla="*/ 660 h 1356"/>
                  <a:gd name="T110" fmla="*/ 222 w 1044"/>
                  <a:gd name="T111" fmla="*/ 618 h 1356"/>
                  <a:gd name="T112" fmla="*/ 186 w 1044"/>
                  <a:gd name="T113" fmla="*/ 594 h 1356"/>
                  <a:gd name="T114" fmla="*/ 150 w 1044"/>
                  <a:gd name="T115" fmla="*/ 576 h 1356"/>
                  <a:gd name="T116" fmla="*/ 120 w 1044"/>
                  <a:gd name="T117" fmla="*/ 570 h 1356"/>
                  <a:gd name="T118" fmla="*/ 84 w 1044"/>
                  <a:gd name="T119" fmla="*/ 576 h 1356"/>
                  <a:gd name="T120" fmla="*/ 54 w 1044"/>
                  <a:gd name="T121" fmla="*/ 582 h 1356"/>
                  <a:gd name="T122" fmla="*/ 18 w 1044"/>
                  <a:gd name="T123" fmla="*/ 594 h 13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1356"/>
                  <a:gd name="T188" fmla="*/ 1044 w 1044"/>
                  <a:gd name="T189" fmla="*/ 1356 h 13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1356">
                    <a:moveTo>
                      <a:pt x="0" y="600"/>
                    </a:moveTo>
                    <a:lnTo>
                      <a:pt x="0" y="456"/>
                    </a:lnTo>
                    <a:lnTo>
                      <a:pt x="0" y="450"/>
                    </a:lnTo>
                    <a:lnTo>
                      <a:pt x="6" y="450"/>
                    </a:lnTo>
                    <a:lnTo>
                      <a:pt x="6" y="444"/>
                    </a:lnTo>
                    <a:lnTo>
                      <a:pt x="12" y="444"/>
                    </a:lnTo>
                    <a:lnTo>
                      <a:pt x="12" y="438"/>
                    </a:lnTo>
                    <a:lnTo>
                      <a:pt x="18" y="438"/>
                    </a:lnTo>
                    <a:lnTo>
                      <a:pt x="18" y="432"/>
                    </a:lnTo>
                    <a:lnTo>
                      <a:pt x="24" y="432"/>
                    </a:lnTo>
                    <a:lnTo>
                      <a:pt x="24" y="426"/>
                    </a:lnTo>
                    <a:lnTo>
                      <a:pt x="30" y="426"/>
                    </a:lnTo>
                    <a:lnTo>
                      <a:pt x="30" y="420"/>
                    </a:lnTo>
                    <a:lnTo>
                      <a:pt x="36" y="420"/>
                    </a:lnTo>
                    <a:lnTo>
                      <a:pt x="36" y="414"/>
                    </a:lnTo>
                    <a:lnTo>
                      <a:pt x="42" y="414"/>
                    </a:lnTo>
                    <a:lnTo>
                      <a:pt x="42" y="408"/>
                    </a:lnTo>
                    <a:lnTo>
                      <a:pt x="48" y="408"/>
                    </a:lnTo>
                    <a:lnTo>
                      <a:pt x="48" y="402"/>
                    </a:lnTo>
                    <a:lnTo>
                      <a:pt x="54" y="396"/>
                    </a:lnTo>
                    <a:lnTo>
                      <a:pt x="60" y="390"/>
                    </a:lnTo>
                    <a:lnTo>
                      <a:pt x="66" y="384"/>
                    </a:lnTo>
                    <a:lnTo>
                      <a:pt x="72" y="378"/>
                    </a:lnTo>
                    <a:lnTo>
                      <a:pt x="78" y="378"/>
                    </a:lnTo>
                    <a:lnTo>
                      <a:pt x="78" y="372"/>
                    </a:lnTo>
                    <a:lnTo>
                      <a:pt x="84" y="366"/>
                    </a:lnTo>
                    <a:lnTo>
                      <a:pt x="90" y="360"/>
                    </a:lnTo>
                    <a:lnTo>
                      <a:pt x="96" y="354"/>
                    </a:lnTo>
                    <a:lnTo>
                      <a:pt x="102" y="348"/>
                    </a:lnTo>
                    <a:lnTo>
                      <a:pt x="108" y="342"/>
                    </a:lnTo>
                    <a:lnTo>
                      <a:pt x="114" y="336"/>
                    </a:lnTo>
                    <a:lnTo>
                      <a:pt x="120" y="336"/>
                    </a:lnTo>
                    <a:lnTo>
                      <a:pt x="120" y="330"/>
                    </a:lnTo>
                    <a:lnTo>
                      <a:pt x="126" y="330"/>
                    </a:lnTo>
                    <a:lnTo>
                      <a:pt x="126" y="324"/>
                    </a:lnTo>
                    <a:lnTo>
                      <a:pt x="132" y="324"/>
                    </a:lnTo>
                    <a:lnTo>
                      <a:pt x="132" y="318"/>
                    </a:lnTo>
                    <a:lnTo>
                      <a:pt x="138" y="318"/>
                    </a:lnTo>
                    <a:lnTo>
                      <a:pt x="144" y="312"/>
                    </a:lnTo>
                    <a:lnTo>
                      <a:pt x="150" y="306"/>
                    </a:lnTo>
                    <a:lnTo>
                      <a:pt x="156" y="306"/>
                    </a:lnTo>
                    <a:lnTo>
                      <a:pt x="156" y="300"/>
                    </a:lnTo>
                    <a:lnTo>
                      <a:pt x="162" y="300"/>
                    </a:lnTo>
                    <a:lnTo>
                      <a:pt x="168" y="294"/>
                    </a:lnTo>
                    <a:lnTo>
                      <a:pt x="174" y="294"/>
                    </a:lnTo>
                    <a:lnTo>
                      <a:pt x="174" y="288"/>
                    </a:lnTo>
                    <a:lnTo>
                      <a:pt x="180" y="288"/>
                    </a:lnTo>
                    <a:lnTo>
                      <a:pt x="180" y="282"/>
                    </a:lnTo>
                    <a:lnTo>
                      <a:pt x="186" y="282"/>
                    </a:lnTo>
                    <a:lnTo>
                      <a:pt x="192" y="282"/>
                    </a:lnTo>
                    <a:lnTo>
                      <a:pt x="192" y="276"/>
                    </a:lnTo>
                    <a:lnTo>
                      <a:pt x="198" y="276"/>
                    </a:lnTo>
                    <a:lnTo>
                      <a:pt x="204" y="270"/>
                    </a:lnTo>
                    <a:lnTo>
                      <a:pt x="210" y="270"/>
                    </a:lnTo>
                    <a:lnTo>
                      <a:pt x="216" y="270"/>
                    </a:lnTo>
                    <a:lnTo>
                      <a:pt x="216" y="264"/>
                    </a:lnTo>
                    <a:lnTo>
                      <a:pt x="222" y="264"/>
                    </a:lnTo>
                    <a:lnTo>
                      <a:pt x="228" y="264"/>
                    </a:lnTo>
                    <a:lnTo>
                      <a:pt x="228" y="258"/>
                    </a:lnTo>
                    <a:lnTo>
                      <a:pt x="234" y="258"/>
                    </a:lnTo>
                    <a:lnTo>
                      <a:pt x="240" y="258"/>
                    </a:lnTo>
                    <a:lnTo>
                      <a:pt x="246" y="258"/>
                    </a:lnTo>
                    <a:lnTo>
                      <a:pt x="246" y="252"/>
                    </a:lnTo>
                    <a:lnTo>
                      <a:pt x="252" y="252"/>
                    </a:lnTo>
                    <a:lnTo>
                      <a:pt x="258" y="252"/>
                    </a:lnTo>
                    <a:lnTo>
                      <a:pt x="264" y="252"/>
                    </a:lnTo>
                    <a:lnTo>
                      <a:pt x="270" y="252"/>
                    </a:lnTo>
                    <a:lnTo>
                      <a:pt x="276" y="252"/>
                    </a:lnTo>
                    <a:lnTo>
                      <a:pt x="276" y="246"/>
                    </a:lnTo>
                    <a:lnTo>
                      <a:pt x="282" y="246"/>
                    </a:lnTo>
                    <a:lnTo>
                      <a:pt x="288" y="246"/>
                    </a:lnTo>
                    <a:lnTo>
                      <a:pt x="294" y="246"/>
                    </a:lnTo>
                    <a:lnTo>
                      <a:pt x="300" y="246"/>
                    </a:lnTo>
                    <a:lnTo>
                      <a:pt x="306" y="246"/>
                    </a:lnTo>
                    <a:lnTo>
                      <a:pt x="312" y="246"/>
                    </a:lnTo>
                    <a:lnTo>
                      <a:pt x="318" y="246"/>
                    </a:lnTo>
                    <a:lnTo>
                      <a:pt x="324" y="246"/>
                    </a:lnTo>
                    <a:lnTo>
                      <a:pt x="330" y="246"/>
                    </a:lnTo>
                    <a:lnTo>
                      <a:pt x="336" y="246"/>
                    </a:lnTo>
                    <a:lnTo>
                      <a:pt x="342" y="246"/>
                    </a:lnTo>
                    <a:lnTo>
                      <a:pt x="348" y="246"/>
                    </a:lnTo>
                    <a:lnTo>
                      <a:pt x="354" y="246"/>
                    </a:lnTo>
                    <a:lnTo>
                      <a:pt x="360" y="246"/>
                    </a:lnTo>
                    <a:lnTo>
                      <a:pt x="366" y="246"/>
                    </a:lnTo>
                    <a:lnTo>
                      <a:pt x="372" y="246"/>
                    </a:lnTo>
                    <a:lnTo>
                      <a:pt x="378" y="246"/>
                    </a:lnTo>
                    <a:lnTo>
                      <a:pt x="384" y="246"/>
                    </a:lnTo>
                    <a:lnTo>
                      <a:pt x="390" y="246"/>
                    </a:lnTo>
                    <a:lnTo>
                      <a:pt x="396" y="246"/>
                    </a:lnTo>
                    <a:lnTo>
                      <a:pt x="402" y="246"/>
                    </a:lnTo>
                    <a:lnTo>
                      <a:pt x="408" y="246"/>
                    </a:lnTo>
                    <a:lnTo>
                      <a:pt x="414" y="246"/>
                    </a:lnTo>
                    <a:lnTo>
                      <a:pt x="420" y="246"/>
                    </a:lnTo>
                    <a:lnTo>
                      <a:pt x="426" y="246"/>
                    </a:lnTo>
                    <a:lnTo>
                      <a:pt x="432" y="246"/>
                    </a:lnTo>
                    <a:lnTo>
                      <a:pt x="438" y="246"/>
                    </a:lnTo>
                    <a:lnTo>
                      <a:pt x="444" y="246"/>
                    </a:lnTo>
                    <a:lnTo>
                      <a:pt x="450" y="246"/>
                    </a:lnTo>
                    <a:lnTo>
                      <a:pt x="456" y="246"/>
                    </a:lnTo>
                    <a:lnTo>
                      <a:pt x="462" y="246"/>
                    </a:lnTo>
                    <a:lnTo>
                      <a:pt x="468" y="246"/>
                    </a:lnTo>
                    <a:lnTo>
                      <a:pt x="474" y="246"/>
                    </a:lnTo>
                    <a:lnTo>
                      <a:pt x="480" y="246"/>
                    </a:lnTo>
                    <a:lnTo>
                      <a:pt x="486" y="246"/>
                    </a:lnTo>
                    <a:lnTo>
                      <a:pt x="492" y="246"/>
                    </a:lnTo>
                    <a:lnTo>
                      <a:pt x="492" y="240"/>
                    </a:lnTo>
                    <a:lnTo>
                      <a:pt x="498" y="240"/>
                    </a:lnTo>
                    <a:lnTo>
                      <a:pt x="504" y="240"/>
                    </a:lnTo>
                    <a:lnTo>
                      <a:pt x="510" y="240"/>
                    </a:lnTo>
                    <a:lnTo>
                      <a:pt x="516" y="240"/>
                    </a:lnTo>
                    <a:lnTo>
                      <a:pt x="522" y="240"/>
                    </a:lnTo>
                    <a:lnTo>
                      <a:pt x="528" y="240"/>
                    </a:lnTo>
                    <a:lnTo>
                      <a:pt x="534" y="240"/>
                    </a:lnTo>
                    <a:lnTo>
                      <a:pt x="534" y="234"/>
                    </a:lnTo>
                    <a:lnTo>
                      <a:pt x="540" y="234"/>
                    </a:lnTo>
                    <a:lnTo>
                      <a:pt x="546" y="234"/>
                    </a:lnTo>
                    <a:lnTo>
                      <a:pt x="552" y="234"/>
                    </a:lnTo>
                    <a:lnTo>
                      <a:pt x="558" y="234"/>
                    </a:lnTo>
                    <a:lnTo>
                      <a:pt x="558" y="228"/>
                    </a:lnTo>
                    <a:lnTo>
                      <a:pt x="564" y="228"/>
                    </a:lnTo>
                    <a:lnTo>
                      <a:pt x="570" y="228"/>
                    </a:lnTo>
                    <a:lnTo>
                      <a:pt x="576" y="228"/>
                    </a:lnTo>
                    <a:lnTo>
                      <a:pt x="582" y="228"/>
                    </a:lnTo>
                    <a:lnTo>
                      <a:pt x="582" y="222"/>
                    </a:lnTo>
                    <a:lnTo>
                      <a:pt x="588" y="222"/>
                    </a:lnTo>
                    <a:lnTo>
                      <a:pt x="594" y="222"/>
                    </a:lnTo>
                    <a:lnTo>
                      <a:pt x="600" y="222"/>
                    </a:lnTo>
                    <a:lnTo>
                      <a:pt x="600" y="216"/>
                    </a:lnTo>
                    <a:lnTo>
                      <a:pt x="606" y="216"/>
                    </a:lnTo>
                    <a:lnTo>
                      <a:pt x="612" y="216"/>
                    </a:lnTo>
                    <a:lnTo>
                      <a:pt x="618" y="216"/>
                    </a:lnTo>
                    <a:lnTo>
                      <a:pt x="618" y="210"/>
                    </a:lnTo>
                    <a:lnTo>
                      <a:pt x="624" y="210"/>
                    </a:lnTo>
                    <a:lnTo>
                      <a:pt x="630" y="210"/>
                    </a:lnTo>
                    <a:lnTo>
                      <a:pt x="636" y="210"/>
                    </a:lnTo>
                    <a:lnTo>
                      <a:pt x="636" y="204"/>
                    </a:lnTo>
                    <a:lnTo>
                      <a:pt x="642" y="204"/>
                    </a:lnTo>
                    <a:lnTo>
                      <a:pt x="648" y="204"/>
                    </a:lnTo>
                    <a:lnTo>
                      <a:pt x="654" y="198"/>
                    </a:lnTo>
                    <a:lnTo>
                      <a:pt x="660" y="198"/>
                    </a:lnTo>
                    <a:lnTo>
                      <a:pt x="666" y="198"/>
                    </a:lnTo>
                    <a:lnTo>
                      <a:pt x="666" y="192"/>
                    </a:lnTo>
                    <a:lnTo>
                      <a:pt x="672" y="192"/>
                    </a:lnTo>
                    <a:lnTo>
                      <a:pt x="678" y="192"/>
                    </a:lnTo>
                    <a:lnTo>
                      <a:pt x="684" y="186"/>
                    </a:lnTo>
                    <a:lnTo>
                      <a:pt x="690" y="186"/>
                    </a:lnTo>
                    <a:lnTo>
                      <a:pt x="696" y="180"/>
                    </a:lnTo>
                    <a:lnTo>
                      <a:pt x="702" y="180"/>
                    </a:lnTo>
                    <a:lnTo>
                      <a:pt x="708" y="180"/>
                    </a:lnTo>
                    <a:lnTo>
                      <a:pt x="708" y="174"/>
                    </a:lnTo>
                    <a:lnTo>
                      <a:pt x="714" y="174"/>
                    </a:lnTo>
                    <a:lnTo>
                      <a:pt x="720" y="174"/>
                    </a:lnTo>
                    <a:lnTo>
                      <a:pt x="720" y="168"/>
                    </a:lnTo>
                    <a:lnTo>
                      <a:pt x="726" y="168"/>
                    </a:lnTo>
                    <a:lnTo>
                      <a:pt x="732" y="168"/>
                    </a:lnTo>
                    <a:lnTo>
                      <a:pt x="732" y="162"/>
                    </a:lnTo>
                    <a:lnTo>
                      <a:pt x="738" y="162"/>
                    </a:lnTo>
                    <a:lnTo>
                      <a:pt x="744" y="162"/>
                    </a:lnTo>
                    <a:lnTo>
                      <a:pt x="744" y="156"/>
                    </a:lnTo>
                    <a:lnTo>
                      <a:pt x="750" y="156"/>
                    </a:lnTo>
                    <a:lnTo>
                      <a:pt x="756" y="156"/>
                    </a:lnTo>
                    <a:lnTo>
                      <a:pt x="756" y="150"/>
                    </a:lnTo>
                    <a:lnTo>
                      <a:pt x="762" y="150"/>
                    </a:lnTo>
                    <a:lnTo>
                      <a:pt x="768" y="150"/>
                    </a:lnTo>
                    <a:lnTo>
                      <a:pt x="768" y="144"/>
                    </a:lnTo>
                    <a:lnTo>
                      <a:pt x="774" y="144"/>
                    </a:lnTo>
                    <a:lnTo>
                      <a:pt x="780" y="144"/>
                    </a:lnTo>
                    <a:lnTo>
                      <a:pt x="780" y="138"/>
                    </a:lnTo>
                    <a:lnTo>
                      <a:pt x="786" y="138"/>
                    </a:lnTo>
                    <a:lnTo>
                      <a:pt x="792" y="138"/>
                    </a:lnTo>
                    <a:lnTo>
                      <a:pt x="792" y="132"/>
                    </a:lnTo>
                    <a:lnTo>
                      <a:pt x="798" y="132"/>
                    </a:lnTo>
                    <a:lnTo>
                      <a:pt x="804" y="132"/>
                    </a:lnTo>
                    <a:lnTo>
                      <a:pt x="804" y="126"/>
                    </a:lnTo>
                    <a:lnTo>
                      <a:pt x="810" y="126"/>
                    </a:lnTo>
                    <a:lnTo>
                      <a:pt x="816" y="126"/>
                    </a:lnTo>
                    <a:lnTo>
                      <a:pt x="816" y="120"/>
                    </a:lnTo>
                    <a:lnTo>
                      <a:pt x="822" y="120"/>
                    </a:lnTo>
                    <a:lnTo>
                      <a:pt x="828" y="114"/>
                    </a:lnTo>
                    <a:lnTo>
                      <a:pt x="834" y="114"/>
                    </a:lnTo>
                    <a:lnTo>
                      <a:pt x="840" y="108"/>
                    </a:lnTo>
                    <a:lnTo>
                      <a:pt x="846" y="108"/>
                    </a:lnTo>
                    <a:lnTo>
                      <a:pt x="852" y="102"/>
                    </a:lnTo>
                    <a:lnTo>
                      <a:pt x="858" y="102"/>
                    </a:lnTo>
                    <a:lnTo>
                      <a:pt x="858" y="96"/>
                    </a:lnTo>
                    <a:lnTo>
                      <a:pt x="864" y="96"/>
                    </a:lnTo>
                    <a:lnTo>
                      <a:pt x="870" y="96"/>
                    </a:lnTo>
                    <a:lnTo>
                      <a:pt x="870" y="90"/>
                    </a:lnTo>
                    <a:lnTo>
                      <a:pt x="876" y="90"/>
                    </a:lnTo>
                    <a:lnTo>
                      <a:pt x="882" y="90"/>
                    </a:lnTo>
                    <a:lnTo>
                      <a:pt x="882" y="84"/>
                    </a:lnTo>
                    <a:lnTo>
                      <a:pt x="888" y="84"/>
                    </a:lnTo>
                    <a:lnTo>
                      <a:pt x="894" y="84"/>
                    </a:lnTo>
                    <a:lnTo>
                      <a:pt x="894" y="78"/>
                    </a:lnTo>
                    <a:lnTo>
                      <a:pt x="900" y="78"/>
                    </a:lnTo>
                    <a:lnTo>
                      <a:pt x="906" y="78"/>
                    </a:lnTo>
                    <a:lnTo>
                      <a:pt x="906" y="72"/>
                    </a:lnTo>
                    <a:lnTo>
                      <a:pt x="912" y="72"/>
                    </a:lnTo>
                    <a:lnTo>
                      <a:pt x="918" y="66"/>
                    </a:lnTo>
                    <a:lnTo>
                      <a:pt x="924" y="66"/>
                    </a:lnTo>
                    <a:lnTo>
                      <a:pt x="924" y="60"/>
                    </a:lnTo>
                    <a:lnTo>
                      <a:pt x="930" y="60"/>
                    </a:lnTo>
                    <a:lnTo>
                      <a:pt x="936" y="60"/>
                    </a:lnTo>
                    <a:lnTo>
                      <a:pt x="936" y="54"/>
                    </a:lnTo>
                    <a:lnTo>
                      <a:pt x="942" y="54"/>
                    </a:lnTo>
                    <a:lnTo>
                      <a:pt x="948" y="54"/>
                    </a:lnTo>
                    <a:lnTo>
                      <a:pt x="948" y="48"/>
                    </a:lnTo>
                    <a:lnTo>
                      <a:pt x="954" y="48"/>
                    </a:lnTo>
                    <a:lnTo>
                      <a:pt x="960" y="48"/>
                    </a:lnTo>
                    <a:lnTo>
                      <a:pt x="960" y="42"/>
                    </a:lnTo>
                    <a:lnTo>
                      <a:pt x="966" y="42"/>
                    </a:lnTo>
                    <a:lnTo>
                      <a:pt x="972" y="42"/>
                    </a:lnTo>
                    <a:lnTo>
                      <a:pt x="972" y="36"/>
                    </a:lnTo>
                    <a:lnTo>
                      <a:pt x="978" y="36"/>
                    </a:lnTo>
                    <a:lnTo>
                      <a:pt x="984" y="30"/>
                    </a:lnTo>
                    <a:lnTo>
                      <a:pt x="990" y="30"/>
                    </a:lnTo>
                    <a:lnTo>
                      <a:pt x="996" y="24"/>
                    </a:lnTo>
                    <a:lnTo>
                      <a:pt x="1002" y="24"/>
                    </a:lnTo>
                    <a:lnTo>
                      <a:pt x="1008" y="18"/>
                    </a:lnTo>
                    <a:lnTo>
                      <a:pt x="1014" y="18"/>
                    </a:lnTo>
                    <a:lnTo>
                      <a:pt x="1014" y="12"/>
                    </a:lnTo>
                    <a:lnTo>
                      <a:pt x="1020" y="12"/>
                    </a:lnTo>
                    <a:lnTo>
                      <a:pt x="1026" y="12"/>
                    </a:lnTo>
                    <a:lnTo>
                      <a:pt x="1026" y="6"/>
                    </a:lnTo>
                    <a:lnTo>
                      <a:pt x="1032" y="6"/>
                    </a:lnTo>
                    <a:lnTo>
                      <a:pt x="1038" y="6"/>
                    </a:lnTo>
                    <a:lnTo>
                      <a:pt x="1038" y="0"/>
                    </a:lnTo>
                    <a:lnTo>
                      <a:pt x="1044" y="0"/>
                    </a:lnTo>
                    <a:lnTo>
                      <a:pt x="1044" y="1356"/>
                    </a:lnTo>
                    <a:lnTo>
                      <a:pt x="1038" y="1356"/>
                    </a:lnTo>
                    <a:lnTo>
                      <a:pt x="1032" y="1356"/>
                    </a:lnTo>
                    <a:lnTo>
                      <a:pt x="1032" y="1350"/>
                    </a:lnTo>
                    <a:lnTo>
                      <a:pt x="1026" y="1350"/>
                    </a:lnTo>
                    <a:lnTo>
                      <a:pt x="1020" y="1350"/>
                    </a:lnTo>
                    <a:lnTo>
                      <a:pt x="1014" y="1350"/>
                    </a:lnTo>
                    <a:lnTo>
                      <a:pt x="1008" y="1350"/>
                    </a:lnTo>
                    <a:lnTo>
                      <a:pt x="1008" y="1344"/>
                    </a:lnTo>
                    <a:lnTo>
                      <a:pt x="1002" y="1344"/>
                    </a:lnTo>
                    <a:lnTo>
                      <a:pt x="996" y="1344"/>
                    </a:lnTo>
                    <a:lnTo>
                      <a:pt x="990" y="1344"/>
                    </a:lnTo>
                    <a:lnTo>
                      <a:pt x="984" y="1338"/>
                    </a:lnTo>
                    <a:lnTo>
                      <a:pt x="978" y="1338"/>
                    </a:lnTo>
                    <a:lnTo>
                      <a:pt x="972" y="1338"/>
                    </a:lnTo>
                    <a:lnTo>
                      <a:pt x="966" y="1338"/>
                    </a:lnTo>
                    <a:lnTo>
                      <a:pt x="960" y="1332"/>
                    </a:lnTo>
                    <a:lnTo>
                      <a:pt x="954" y="1332"/>
                    </a:lnTo>
                    <a:lnTo>
                      <a:pt x="948" y="1332"/>
                    </a:lnTo>
                    <a:lnTo>
                      <a:pt x="942" y="1332"/>
                    </a:lnTo>
                    <a:lnTo>
                      <a:pt x="942" y="1326"/>
                    </a:lnTo>
                    <a:lnTo>
                      <a:pt x="936" y="1326"/>
                    </a:lnTo>
                    <a:lnTo>
                      <a:pt x="930" y="1326"/>
                    </a:lnTo>
                    <a:lnTo>
                      <a:pt x="924" y="1326"/>
                    </a:lnTo>
                    <a:lnTo>
                      <a:pt x="918" y="1326"/>
                    </a:lnTo>
                    <a:lnTo>
                      <a:pt x="918" y="1320"/>
                    </a:lnTo>
                    <a:lnTo>
                      <a:pt x="912" y="1320"/>
                    </a:lnTo>
                    <a:lnTo>
                      <a:pt x="906" y="1320"/>
                    </a:lnTo>
                    <a:lnTo>
                      <a:pt x="900" y="1320"/>
                    </a:lnTo>
                    <a:lnTo>
                      <a:pt x="894" y="1314"/>
                    </a:lnTo>
                    <a:lnTo>
                      <a:pt x="888" y="1314"/>
                    </a:lnTo>
                    <a:lnTo>
                      <a:pt x="882" y="1314"/>
                    </a:lnTo>
                    <a:lnTo>
                      <a:pt x="876" y="1314"/>
                    </a:lnTo>
                    <a:lnTo>
                      <a:pt x="876" y="1308"/>
                    </a:lnTo>
                    <a:lnTo>
                      <a:pt x="870" y="1308"/>
                    </a:lnTo>
                    <a:lnTo>
                      <a:pt x="864" y="1308"/>
                    </a:lnTo>
                    <a:lnTo>
                      <a:pt x="858" y="1308"/>
                    </a:lnTo>
                    <a:lnTo>
                      <a:pt x="852" y="1302"/>
                    </a:lnTo>
                    <a:lnTo>
                      <a:pt x="846" y="1302"/>
                    </a:lnTo>
                    <a:lnTo>
                      <a:pt x="840" y="1302"/>
                    </a:lnTo>
                    <a:lnTo>
                      <a:pt x="834" y="1302"/>
                    </a:lnTo>
                    <a:lnTo>
                      <a:pt x="834" y="1296"/>
                    </a:lnTo>
                    <a:lnTo>
                      <a:pt x="828" y="1296"/>
                    </a:lnTo>
                    <a:lnTo>
                      <a:pt x="822" y="1296"/>
                    </a:lnTo>
                    <a:lnTo>
                      <a:pt x="816" y="1296"/>
                    </a:lnTo>
                    <a:lnTo>
                      <a:pt x="816" y="1290"/>
                    </a:lnTo>
                    <a:lnTo>
                      <a:pt x="810" y="1290"/>
                    </a:lnTo>
                    <a:lnTo>
                      <a:pt x="804" y="1290"/>
                    </a:lnTo>
                    <a:lnTo>
                      <a:pt x="798" y="1290"/>
                    </a:lnTo>
                    <a:lnTo>
                      <a:pt x="798" y="1284"/>
                    </a:lnTo>
                    <a:lnTo>
                      <a:pt x="792" y="1284"/>
                    </a:lnTo>
                    <a:lnTo>
                      <a:pt x="786" y="1284"/>
                    </a:lnTo>
                    <a:lnTo>
                      <a:pt x="780" y="1284"/>
                    </a:lnTo>
                    <a:lnTo>
                      <a:pt x="780" y="1278"/>
                    </a:lnTo>
                    <a:lnTo>
                      <a:pt x="774" y="1278"/>
                    </a:lnTo>
                    <a:lnTo>
                      <a:pt x="768" y="1278"/>
                    </a:lnTo>
                    <a:lnTo>
                      <a:pt x="768" y="1272"/>
                    </a:lnTo>
                    <a:lnTo>
                      <a:pt x="762" y="1272"/>
                    </a:lnTo>
                    <a:lnTo>
                      <a:pt x="756" y="1272"/>
                    </a:lnTo>
                    <a:lnTo>
                      <a:pt x="750" y="1272"/>
                    </a:lnTo>
                    <a:lnTo>
                      <a:pt x="750" y="1266"/>
                    </a:lnTo>
                    <a:lnTo>
                      <a:pt x="744" y="1266"/>
                    </a:lnTo>
                    <a:lnTo>
                      <a:pt x="738" y="1266"/>
                    </a:lnTo>
                    <a:lnTo>
                      <a:pt x="738" y="1260"/>
                    </a:lnTo>
                    <a:lnTo>
                      <a:pt x="732" y="1260"/>
                    </a:lnTo>
                    <a:lnTo>
                      <a:pt x="726" y="1260"/>
                    </a:lnTo>
                    <a:lnTo>
                      <a:pt x="726" y="1254"/>
                    </a:lnTo>
                    <a:lnTo>
                      <a:pt x="720" y="1254"/>
                    </a:lnTo>
                    <a:lnTo>
                      <a:pt x="714" y="1254"/>
                    </a:lnTo>
                    <a:lnTo>
                      <a:pt x="714" y="1248"/>
                    </a:lnTo>
                    <a:lnTo>
                      <a:pt x="708" y="1248"/>
                    </a:lnTo>
                    <a:lnTo>
                      <a:pt x="702" y="1248"/>
                    </a:lnTo>
                    <a:lnTo>
                      <a:pt x="702" y="1242"/>
                    </a:lnTo>
                    <a:lnTo>
                      <a:pt x="696" y="1242"/>
                    </a:lnTo>
                    <a:lnTo>
                      <a:pt x="690" y="1236"/>
                    </a:lnTo>
                    <a:lnTo>
                      <a:pt x="684" y="1236"/>
                    </a:lnTo>
                    <a:lnTo>
                      <a:pt x="684" y="1230"/>
                    </a:lnTo>
                    <a:lnTo>
                      <a:pt x="678" y="1230"/>
                    </a:lnTo>
                    <a:lnTo>
                      <a:pt x="672" y="1230"/>
                    </a:lnTo>
                    <a:lnTo>
                      <a:pt x="672" y="1224"/>
                    </a:lnTo>
                    <a:lnTo>
                      <a:pt x="666" y="1224"/>
                    </a:lnTo>
                    <a:lnTo>
                      <a:pt x="660" y="1218"/>
                    </a:lnTo>
                    <a:lnTo>
                      <a:pt x="654" y="1218"/>
                    </a:lnTo>
                    <a:lnTo>
                      <a:pt x="654" y="1212"/>
                    </a:lnTo>
                    <a:lnTo>
                      <a:pt x="648" y="1212"/>
                    </a:lnTo>
                    <a:lnTo>
                      <a:pt x="642" y="1206"/>
                    </a:lnTo>
                    <a:lnTo>
                      <a:pt x="636" y="1200"/>
                    </a:lnTo>
                    <a:lnTo>
                      <a:pt x="630" y="1200"/>
                    </a:lnTo>
                    <a:lnTo>
                      <a:pt x="630" y="1194"/>
                    </a:lnTo>
                    <a:lnTo>
                      <a:pt x="624" y="1194"/>
                    </a:lnTo>
                    <a:lnTo>
                      <a:pt x="624" y="1188"/>
                    </a:lnTo>
                    <a:lnTo>
                      <a:pt x="618" y="1188"/>
                    </a:lnTo>
                    <a:lnTo>
                      <a:pt x="612" y="1182"/>
                    </a:lnTo>
                    <a:lnTo>
                      <a:pt x="606" y="1182"/>
                    </a:lnTo>
                    <a:lnTo>
                      <a:pt x="606" y="1176"/>
                    </a:lnTo>
                    <a:lnTo>
                      <a:pt x="600" y="1176"/>
                    </a:lnTo>
                    <a:lnTo>
                      <a:pt x="600" y="1170"/>
                    </a:lnTo>
                    <a:lnTo>
                      <a:pt x="594" y="1170"/>
                    </a:lnTo>
                    <a:lnTo>
                      <a:pt x="594" y="1164"/>
                    </a:lnTo>
                    <a:lnTo>
                      <a:pt x="588" y="1164"/>
                    </a:lnTo>
                    <a:lnTo>
                      <a:pt x="588" y="1158"/>
                    </a:lnTo>
                    <a:lnTo>
                      <a:pt x="582" y="1158"/>
                    </a:lnTo>
                    <a:lnTo>
                      <a:pt x="582" y="1152"/>
                    </a:lnTo>
                    <a:lnTo>
                      <a:pt x="576" y="1152"/>
                    </a:lnTo>
                    <a:lnTo>
                      <a:pt x="576" y="1146"/>
                    </a:lnTo>
                    <a:lnTo>
                      <a:pt x="570" y="1146"/>
                    </a:lnTo>
                    <a:lnTo>
                      <a:pt x="570" y="1140"/>
                    </a:lnTo>
                    <a:lnTo>
                      <a:pt x="564" y="1140"/>
                    </a:lnTo>
                    <a:lnTo>
                      <a:pt x="564" y="1134"/>
                    </a:lnTo>
                    <a:lnTo>
                      <a:pt x="558" y="1134"/>
                    </a:lnTo>
                    <a:lnTo>
                      <a:pt x="558" y="1128"/>
                    </a:lnTo>
                    <a:lnTo>
                      <a:pt x="552" y="1128"/>
                    </a:lnTo>
                    <a:lnTo>
                      <a:pt x="552" y="1122"/>
                    </a:lnTo>
                    <a:lnTo>
                      <a:pt x="546" y="1122"/>
                    </a:lnTo>
                    <a:lnTo>
                      <a:pt x="546" y="1116"/>
                    </a:lnTo>
                    <a:lnTo>
                      <a:pt x="540" y="1110"/>
                    </a:lnTo>
                    <a:lnTo>
                      <a:pt x="534" y="1104"/>
                    </a:lnTo>
                    <a:lnTo>
                      <a:pt x="534" y="1098"/>
                    </a:lnTo>
                    <a:lnTo>
                      <a:pt x="528" y="1098"/>
                    </a:lnTo>
                    <a:lnTo>
                      <a:pt x="528" y="1092"/>
                    </a:lnTo>
                    <a:lnTo>
                      <a:pt x="522" y="1092"/>
                    </a:lnTo>
                    <a:lnTo>
                      <a:pt x="522" y="1086"/>
                    </a:lnTo>
                    <a:lnTo>
                      <a:pt x="516" y="1086"/>
                    </a:lnTo>
                    <a:lnTo>
                      <a:pt x="516" y="1080"/>
                    </a:lnTo>
                    <a:lnTo>
                      <a:pt x="510" y="1074"/>
                    </a:lnTo>
                    <a:lnTo>
                      <a:pt x="504" y="1068"/>
                    </a:lnTo>
                    <a:lnTo>
                      <a:pt x="504" y="1062"/>
                    </a:lnTo>
                    <a:lnTo>
                      <a:pt x="498" y="1062"/>
                    </a:lnTo>
                    <a:lnTo>
                      <a:pt x="498" y="1056"/>
                    </a:lnTo>
                    <a:lnTo>
                      <a:pt x="492" y="1050"/>
                    </a:lnTo>
                    <a:lnTo>
                      <a:pt x="492" y="1044"/>
                    </a:lnTo>
                    <a:lnTo>
                      <a:pt x="486" y="1044"/>
                    </a:lnTo>
                    <a:lnTo>
                      <a:pt x="486" y="1038"/>
                    </a:lnTo>
                    <a:lnTo>
                      <a:pt x="480" y="1032"/>
                    </a:lnTo>
                    <a:lnTo>
                      <a:pt x="474" y="1026"/>
                    </a:lnTo>
                    <a:lnTo>
                      <a:pt x="474" y="1020"/>
                    </a:lnTo>
                    <a:lnTo>
                      <a:pt x="468" y="1020"/>
                    </a:lnTo>
                    <a:lnTo>
                      <a:pt x="468" y="1014"/>
                    </a:lnTo>
                    <a:lnTo>
                      <a:pt x="462" y="1008"/>
                    </a:lnTo>
                    <a:lnTo>
                      <a:pt x="462" y="1002"/>
                    </a:lnTo>
                    <a:lnTo>
                      <a:pt x="456" y="996"/>
                    </a:lnTo>
                    <a:lnTo>
                      <a:pt x="456" y="990"/>
                    </a:lnTo>
                    <a:lnTo>
                      <a:pt x="450" y="990"/>
                    </a:lnTo>
                    <a:lnTo>
                      <a:pt x="450" y="984"/>
                    </a:lnTo>
                    <a:lnTo>
                      <a:pt x="450" y="978"/>
                    </a:lnTo>
                    <a:lnTo>
                      <a:pt x="444" y="978"/>
                    </a:lnTo>
                    <a:lnTo>
                      <a:pt x="444" y="972"/>
                    </a:lnTo>
                    <a:lnTo>
                      <a:pt x="438" y="966"/>
                    </a:lnTo>
                    <a:lnTo>
                      <a:pt x="432" y="960"/>
                    </a:lnTo>
                    <a:lnTo>
                      <a:pt x="432" y="954"/>
                    </a:lnTo>
                    <a:lnTo>
                      <a:pt x="426" y="948"/>
                    </a:lnTo>
                    <a:lnTo>
                      <a:pt x="426" y="942"/>
                    </a:lnTo>
                    <a:lnTo>
                      <a:pt x="420" y="936"/>
                    </a:lnTo>
                    <a:lnTo>
                      <a:pt x="420" y="930"/>
                    </a:lnTo>
                    <a:lnTo>
                      <a:pt x="414" y="930"/>
                    </a:lnTo>
                    <a:lnTo>
                      <a:pt x="414" y="924"/>
                    </a:lnTo>
                    <a:lnTo>
                      <a:pt x="414" y="918"/>
                    </a:lnTo>
                    <a:lnTo>
                      <a:pt x="408" y="918"/>
                    </a:lnTo>
                    <a:lnTo>
                      <a:pt x="408" y="912"/>
                    </a:lnTo>
                    <a:lnTo>
                      <a:pt x="402" y="906"/>
                    </a:lnTo>
                    <a:lnTo>
                      <a:pt x="402" y="900"/>
                    </a:lnTo>
                    <a:lnTo>
                      <a:pt x="396" y="894"/>
                    </a:lnTo>
                    <a:lnTo>
                      <a:pt x="396" y="888"/>
                    </a:lnTo>
                    <a:lnTo>
                      <a:pt x="390" y="882"/>
                    </a:lnTo>
                    <a:lnTo>
                      <a:pt x="384" y="876"/>
                    </a:lnTo>
                    <a:lnTo>
                      <a:pt x="384" y="870"/>
                    </a:lnTo>
                    <a:lnTo>
                      <a:pt x="378" y="864"/>
                    </a:lnTo>
                    <a:lnTo>
                      <a:pt x="378" y="858"/>
                    </a:lnTo>
                    <a:lnTo>
                      <a:pt x="372" y="852"/>
                    </a:lnTo>
                    <a:lnTo>
                      <a:pt x="372" y="846"/>
                    </a:lnTo>
                    <a:lnTo>
                      <a:pt x="366" y="840"/>
                    </a:lnTo>
                    <a:lnTo>
                      <a:pt x="366" y="834"/>
                    </a:lnTo>
                    <a:lnTo>
                      <a:pt x="360" y="834"/>
                    </a:lnTo>
                    <a:lnTo>
                      <a:pt x="360" y="828"/>
                    </a:lnTo>
                    <a:lnTo>
                      <a:pt x="360" y="822"/>
                    </a:lnTo>
                    <a:lnTo>
                      <a:pt x="354" y="822"/>
                    </a:lnTo>
                    <a:lnTo>
                      <a:pt x="354" y="816"/>
                    </a:lnTo>
                    <a:lnTo>
                      <a:pt x="354" y="810"/>
                    </a:lnTo>
                    <a:lnTo>
                      <a:pt x="348" y="810"/>
                    </a:lnTo>
                    <a:lnTo>
                      <a:pt x="348" y="804"/>
                    </a:lnTo>
                    <a:lnTo>
                      <a:pt x="342" y="798"/>
                    </a:lnTo>
                    <a:lnTo>
                      <a:pt x="342" y="792"/>
                    </a:lnTo>
                    <a:lnTo>
                      <a:pt x="336" y="792"/>
                    </a:lnTo>
                    <a:lnTo>
                      <a:pt x="336" y="786"/>
                    </a:lnTo>
                    <a:lnTo>
                      <a:pt x="330" y="780"/>
                    </a:lnTo>
                    <a:lnTo>
                      <a:pt x="330" y="774"/>
                    </a:lnTo>
                    <a:lnTo>
                      <a:pt x="324" y="768"/>
                    </a:lnTo>
                    <a:lnTo>
                      <a:pt x="324" y="762"/>
                    </a:lnTo>
                    <a:lnTo>
                      <a:pt x="318" y="756"/>
                    </a:lnTo>
                    <a:lnTo>
                      <a:pt x="318" y="750"/>
                    </a:lnTo>
                    <a:lnTo>
                      <a:pt x="312" y="750"/>
                    </a:lnTo>
                    <a:lnTo>
                      <a:pt x="312" y="744"/>
                    </a:lnTo>
                    <a:lnTo>
                      <a:pt x="306" y="738"/>
                    </a:lnTo>
                    <a:lnTo>
                      <a:pt x="306" y="732"/>
                    </a:lnTo>
                    <a:lnTo>
                      <a:pt x="300" y="726"/>
                    </a:lnTo>
                    <a:lnTo>
                      <a:pt x="294" y="720"/>
                    </a:lnTo>
                    <a:lnTo>
                      <a:pt x="294" y="714"/>
                    </a:lnTo>
                    <a:lnTo>
                      <a:pt x="288" y="714"/>
                    </a:lnTo>
                    <a:lnTo>
                      <a:pt x="288" y="708"/>
                    </a:lnTo>
                    <a:lnTo>
                      <a:pt x="288" y="702"/>
                    </a:lnTo>
                    <a:lnTo>
                      <a:pt x="282" y="702"/>
                    </a:lnTo>
                    <a:lnTo>
                      <a:pt x="282" y="696"/>
                    </a:lnTo>
                    <a:lnTo>
                      <a:pt x="276" y="690"/>
                    </a:lnTo>
                    <a:lnTo>
                      <a:pt x="276" y="684"/>
                    </a:lnTo>
                    <a:lnTo>
                      <a:pt x="270" y="684"/>
                    </a:lnTo>
                    <a:lnTo>
                      <a:pt x="270" y="678"/>
                    </a:lnTo>
                    <a:lnTo>
                      <a:pt x="264" y="672"/>
                    </a:lnTo>
                    <a:lnTo>
                      <a:pt x="264" y="666"/>
                    </a:lnTo>
                    <a:lnTo>
                      <a:pt x="258" y="666"/>
                    </a:lnTo>
                    <a:lnTo>
                      <a:pt x="258" y="660"/>
                    </a:lnTo>
                    <a:lnTo>
                      <a:pt x="252" y="660"/>
                    </a:lnTo>
                    <a:lnTo>
                      <a:pt x="252" y="654"/>
                    </a:lnTo>
                    <a:lnTo>
                      <a:pt x="246" y="654"/>
                    </a:lnTo>
                    <a:lnTo>
                      <a:pt x="246" y="648"/>
                    </a:lnTo>
                    <a:lnTo>
                      <a:pt x="240" y="642"/>
                    </a:lnTo>
                    <a:lnTo>
                      <a:pt x="234" y="636"/>
                    </a:lnTo>
                    <a:lnTo>
                      <a:pt x="234" y="630"/>
                    </a:lnTo>
                    <a:lnTo>
                      <a:pt x="228" y="630"/>
                    </a:lnTo>
                    <a:lnTo>
                      <a:pt x="228" y="624"/>
                    </a:lnTo>
                    <a:lnTo>
                      <a:pt x="222" y="624"/>
                    </a:lnTo>
                    <a:lnTo>
                      <a:pt x="222" y="618"/>
                    </a:lnTo>
                    <a:lnTo>
                      <a:pt x="216" y="618"/>
                    </a:lnTo>
                    <a:lnTo>
                      <a:pt x="216" y="612"/>
                    </a:lnTo>
                    <a:lnTo>
                      <a:pt x="210" y="612"/>
                    </a:lnTo>
                    <a:lnTo>
                      <a:pt x="204" y="606"/>
                    </a:lnTo>
                    <a:lnTo>
                      <a:pt x="198" y="600"/>
                    </a:lnTo>
                    <a:lnTo>
                      <a:pt x="192" y="600"/>
                    </a:lnTo>
                    <a:lnTo>
                      <a:pt x="192" y="594"/>
                    </a:lnTo>
                    <a:lnTo>
                      <a:pt x="186" y="594"/>
                    </a:lnTo>
                    <a:lnTo>
                      <a:pt x="180" y="588"/>
                    </a:lnTo>
                    <a:lnTo>
                      <a:pt x="174" y="588"/>
                    </a:lnTo>
                    <a:lnTo>
                      <a:pt x="174" y="582"/>
                    </a:lnTo>
                    <a:lnTo>
                      <a:pt x="168" y="582"/>
                    </a:lnTo>
                    <a:lnTo>
                      <a:pt x="162" y="582"/>
                    </a:lnTo>
                    <a:lnTo>
                      <a:pt x="156" y="582"/>
                    </a:lnTo>
                    <a:lnTo>
                      <a:pt x="156" y="576"/>
                    </a:lnTo>
                    <a:lnTo>
                      <a:pt x="150" y="576"/>
                    </a:lnTo>
                    <a:lnTo>
                      <a:pt x="144" y="576"/>
                    </a:lnTo>
                    <a:lnTo>
                      <a:pt x="138" y="576"/>
                    </a:lnTo>
                    <a:lnTo>
                      <a:pt x="132" y="576"/>
                    </a:lnTo>
                    <a:lnTo>
                      <a:pt x="132" y="570"/>
                    </a:lnTo>
                    <a:lnTo>
                      <a:pt x="126" y="570"/>
                    </a:lnTo>
                    <a:lnTo>
                      <a:pt x="120" y="570"/>
                    </a:lnTo>
                    <a:lnTo>
                      <a:pt x="114" y="570"/>
                    </a:lnTo>
                    <a:lnTo>
                      <a:pt x="108" y="570"/>
                    </a:lnTo>
                    <a:lnTo>
                      <a:pt x="102" y="570"/>
                    </a:lnTo>
                    <a:lnTo>
                      <a:pt x="96" y="570"/>
                    </a:lnTo>
                    <a:lnTo>
                      <a:pt x="96" y="576"/>
                    </a:lnTo>
                    <a:lnTo>
                      <a:pt x="90" y="576"/>
                    </a:lnTo>
                    <a:lnTo>
                      <a:pt x="84" y="576"/>
                    </a:lnTo>
                    <a:lnTo>
                      <a:pt x="78" y="576"/>
                    </a:lnTo>
                    <a:lnTo>
                      <a:pt x="72" y="576"/>
                    </a:lnTo>
                    <a:lnTo>
                      <a:pt x="66" y="576"/>
                    </a:lnTo>
                    <a:lnTo>
                      <a:pt x="60" y="582"/>
                    </a:lnTo>
                    <a:lnTo>
                      <a:pt x="54" y="582"/>
                    </a:lnTo>
                    <a:lnTo>
                      <a:pt x="48" y="582"/>
                    </a:lnTo>
                    <a:lnTo>
                      <a:pt x="42" y="582"/>
                    </a:lnTo>
                    <a:lnTo>
                      <a:pt x="42" y="588"/>
                    </a:lnTo>
                    <a:lnTo>
                      <a:pt x="36" y="588"/>
                    </a:lnTo>
                    <a:lnTo>
                      <a:pt x="30" y="588"/>
                    </a:lnTo>
                    <a:lnTo>
                      <a:pt x="24" y="594"/>
                    </a:lnTo>
                    <a:lnTo>
                      <a:pt x="18" y="594"/>
                    </a:lnTo>
                    <a:lnTo>
                      <a:pt x="12" y="594"/>
                    </a:lnTo>
                    <a:lnTo>
                      <a:pt x="12" y="600"/>
                    </a:lnTo>
                    <a:lnTo>
                      <a:pt x="6" y="600"/>
                    </a:lnTo>
                    <a:lnTo>
                      <a:pt x="0" y="600"/>
                    </a:lnTo>
                    <a:close/>
                  </a:path>
                </a:pathLst>
              </a:custGeom>
              <a:solidFill>
                <a:srgbClr val="99CC00"/>
              </a:solidFill>
              <a:ln w="9525">
                <a:noFill/>
                <a:round/>
                <a:headEnd/>
                <a:tailEnd/>
              </a:ln>
            </p:spPr>
            <p:txBody>
              <a:bodyPr/>
              <a:lstStyle/>
              <a:p>
                <a:endParaRPr lang="pt-BR"/>
              </a:p>
            </p:txBody>
          </p:sp>
          <p:sp>
            <p:nvSpPr>
              <p:cNvPr id="67674" name="Freeform 71"/>
              <p:cNvSpPr>
                <a:spLocks/>
              </p:cNvSpPr>
              <p:nvPr/>
            </p:nvSpPr>
            <p:spPr bwMode="auto">
              <a:xfrm>
                <a:off x="3311" y="3052"/>
                <a:ext cx="1044" cy="198"/>
              </a:xfrm>
              <a:custGeom>
                <a:avLst/>
                <a:gdLst>
                  <a:gd name="T0" fmla="*/ 1032 w 1044"/>
                  <a:gd name="T1" fmla="*/ 198 h 198"/>
                  <a:gd name="T2" fmla="*/ 1014 w 1044"/>
                  <a:gd name="T3" fmla="*/ 198 h 198"/>
                  <a:gd name="T4" fmla="*/ 996 w 1044"/>
                  <a:gd name="T5" fmla="*/ 192 h 198"/>
                  <a:gd name="T6" fmla="*/ 978 w 1044"/>
                  <a:gd name="T7" fmla="*/ 192 h 198"/>
                  <a:gd name="T8" fmla="*/ 960 w 1044"/>
                  <a:gd name="T9" fmla="*/ 192 h 198"/>
                  <a:gd name="T10" fmla="*/ 948 w 1044"/>
                  <a:gd name="T11" fmla="*/ 192 h 198"/>
                  <a:gd name="T12" fmla="*/ 930 w 1044"/>
                  <a:gd name="T13" fmla="*/ 186 h 198"/>
                  <a:gd name="T14" fmla="*/ 912 w 1044"/>
                  <a:gd name="T15" fmla="*/ 186 h 198"/>
                  <a:gd name="T16" fmla="*/ 894 w 1044"/>
                  <a:gd name="T17" fmla="*/ 186 h 198"/>
                  <a:gd name="T18" fmla="*/ 876 w 1044"/>
                  <a:gd name="T19" fmla="*/ 180 h 198"/>
                  <a:gd name="T20" fmla="*/ 864 w 1044"/>
                  <a:gd name="T21" fmla="*/ 180 h 198"/>
                  <a:gd name="T22" fmla="*/ 846 w 1044"/>
                  <a:gd name="T23" fmla="*/ 180 h 198"/>
                  <a:gd name="T24" fmla="*/ 828 w 1044"/>
                  <a:gd name="T25" fmla="*/ 174 h 198"/>
                  <a:gd name="T26" fmla="*/ 810 w 1044"/>
                  <a:gd name="T27" fmla="*/ 174 h 198"/>
                  <a:gd name="T28" fmla="*/ 792 w 1044"/>
                  <a:gd name="T29" fmla="*/ 168 h 198"/>
                  <a:gd name="T30" fmla="*/ 780 w 1044"/>
                  <a:gd name="T31" fmla="*/ 168 h 198"/>
                  <a:gd name="T32" fmla="*/ 762 w 1044"/>
                  <a:gd name="T33" fmla="*/ 162 h 198"/>
                  <a:gd name="T34" fmla="*/ 744 w 1044"/>
                  <a:gd name="T35" fmla="*/ 162 h 198"/>
                  <a:gd name="T36" fmla="*/ 726 w 1044"/>
                  <a:gd name="T37" fmla="*/ 162 h 198"/>
                  <a:gd name="T38" fmla="*/ 714 w 1044"/>
                  <a:gd name="T39" fmla="*/ 156 h 198"/>
                  <a:gd name="T40" fmla="*/ 696 w 1044"/>
                  <a:gd name="T41" fmla="*/ 156 h 198"/>
                  <a:gd name="T42" fmla="*/ 678 w 1044"/>
                  <a:gd name="T43" fmla="*/ 150 h 198"/>
                  <a:gd name="T44" fmla="*/ 660 w 1044"/>
                  <a:gd name="T45" fmla="*/ 150 h 198"/>
                  <a:gd name="T46" fmla="*/ 642 w 1044"/>
                  <a:gd name="T47" fmla="*/ 144 h 198"/>
                  <a:gd name="T48" fmla="*/ 630 w 1044"/>
                  <a:gd name="T49" fmla="*/ 144 h 198"/>
                  <a:gd name="T50" fmla="*/ 612 w 1044"/>
                  <a:gd name="T51" fmla="*/ 138 h 198"/>
                  <a:gd name="T52" fmla="*/ 594 w 1044"/>
                  <a:gd name="T53" fmla="*/ 138 h 198"/>
                  <a:gd name="T54" fmla="*/ 576 w 1044"/>
                  <a:gd name="T55" fmla="*/ 132 h 198"/>
                  <a:gd name="T56" fmla="*/ 558 w 1044"/>
                  <a:gd name="T57" fmla="*/ 132 h 198"/>
                  <a:gd name="T58" fmla="*/ 546 w 1044"/>
                  <a:gd name="T59" fmla="*/ 126 h 198"/>
                  <a:gd name="T60" fmla="*/ 528 w 1044"/>
                  <a:gd name="T61" fmla="*/ 126 h 198"/>
                  <a:gd name="T62" fmla="*/ 510 w 1044"/>
                  <a:gd name="T63" fmla="*/ 120 h 198"/>
                  <a:gd name="T64" fmla="*/ 492 w 1044"/>
                  <a:gd name="T65" fmla="*/ 120 h 198"/>
                  <a:gd name="T66" fmla="*/ 474 w 1044"/>
                  <a:gd name="T67" fmla="*/ 114 h 198"/>
                  <a:gd name="T68" fmla="*/ 462 w 1044"/>
                  <a:gd name="T69" fmla="*/ 114 h 198"/>
                  <a:gd name="T70" fmla="*/ 444 w 1044"/>
                  <a:gd name="T71" fmla="*/ 108 h 198"/>
                  <a:gd name="T72" fmla="*/ 426 w 1044"/>
                  <a:gd name="T73" fmla="*/ 108 h 198"/>
                  <a:gd name="T74" fmla="*/ 408 w 1044"/>
                  <a:gd name="T75" fmla="*/ 102 h 198"/>
                  <a:gd name="T76" fmla="*/ 396 w 1044"/>
                  <a:gd name="T77" fmla="*/ 102 h 198"/>
                  <a:gd name="T78" fmla="*/ 378 w 1044"/>
                  <a:gd name="T79" fmla="*/ 96 h 198"/>
                  <a:gd name="T80" fmla="*/ 360 w 1044"/>
                  <a:gd name="T81" fmla="*/ 96 h 198"/>
                  <a:gd name="T82" fmla="*/ 342 w 1044"/>
                  <a:gd name="T83" fmla="*/ 90 h 198"/>
                  <a:gd name="T84" fmla="*/ 324 w 1044"/>
                  <a:gd name="T85" fmla="*/ 90 h 198"/>
                  <a:gd name="T86" fmla="*/ 312 w 1044"/>
                  <a:gd name="T87" fmla="*/ 84 h 198"/>
                  <a:gd name="T88" fmla="*/ 294 w 1044"/>
                  <a:gd name="T89" fmla="*/ 84 h 198"/>
                  <a:gd name="T90" fmla="*/ 276 w 1044"/>
                  <a:gd name="T91" fmla="*/ 78 h 198"/>
                  <a:gd name="T92" fmla="*/ 258 w 1044"/>
                  <a:gd name="T93" fmla="*/ 78 h 198"/>
                  <a:gd name="T94" fmla="*/ 240 w 1044"/>
                  <a:gd name="T95" fmla="*/ 72 h 198"/>
                  <a:gd name="T96" fmla="*/ 228 w 1044"/>
                  <a:gd name="T97" fmla="*/ 66 h 198"/>
                  <a:gd name="T98" fmla="*/ 210 w 1044"/>
                  <a:gd name="T99" fmla="*/ 66 h 198"/>
                  <a:gd name="T100" fmla="*/ 192 w 1044"/>
                  <a:gd name="T101" fmla="*/ 60 h 198"/>
                  <a:gd name="T102" fmla="*/ 174 w 1044"/>
                  <a:gd name="T103" fmla="*/ 54 h 198"/>
                  <a:gd name="T104" fmla="*/ 156 w 1044"/>
                  <a:gd name="T105" fmla="*/ 48 h 198"/>
                  <a:gd name="T106" fmla="*/ 144 w 1044"/>
                  <a:gd name="T107" fmla="*/ 42 h 198"/>
                  <a:gd name="T108" fmla="*/ 126 w 1044"/>
                  <a:gd name="T109" fmla="*/ 42 h 198"/>
                  <a:gd name="T110" fmla="*/ 108 w 1044"/>
                  <a:gd name="T111" fmla="*/ 36 h 198"/>
                  <a:gd name="T112" fmla="*/ 90 w 1044"/>
                  <a:gd name="T113" fmla="*/ 30 h 198"/>
                  <a:gd name="T114" fmla="*/ 78 w 1044"/>
                  <a:gd name="T115" fmla="*/ 24 h 198"/>
                  <a:gd name="T116" fmla="*/ 60 w 1044"/>
                  <a:gd name="T117" fmla="*/ 18 h 198"/>
                  <a:gd name="T118" fmla="*/ 42 w 1044"/>
                  <a:gd name="T119" fmla="*/ 12 h 198"/>
                  <a:gd name="T120" fmla="*/ 24 w 1044"/>
                  <a:gd name="T121" fmla="*/ 6 h 198"/>
                  <a:gd name="T122" fmla="*/ 6 w 1044"/>
                  <a:gd name="T123" fmla="*/ 0 h 1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198"/>
                  <a:gd name="T188" fmla="*/ 1044 w 1044"/>
                  <a:gd name="T189" fmla="*/ 198 h 1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198">
                    <a:moveTo>
                      <a:pt x="1044" y="198"/>
                    </a:moveTo>
                    <a:lnTo>
                      <a:pt x="1044" y="198"/>
                    </a:lnTo>
                    <a:lnTo>
                      <a:pt x="1038" y="198"/>
                    </a:lnTo>
                    <a:lnTo>
                      <a:pt x="1032" y="198"/>
                    </a:lnTo>
                    <a:lnTo>
                      <a:pt x="1026" y="198"/>
                    </a:lnTo>
                    <a:lnTo>
                      <a:pt x="1020" y="198"/>
                    </a:lnTo>
                    <a:lnTo>
                      <a:pt x="1014" y="198"/>
                    </a:lnTo>
                    <a:lnTo>
                      <a:pt x="1008" y="198"/>
                    </a:lnTo>
                    <a:lnTo>
                      <a:pt x="1008" y="192"/>
                    </a:lnTo>
                    <a:lnTo>
                      <a:pt x="1002" y="192"/>
                    </a:lnTo>
                    <a:lnTo>
                      <a:pt x="996" y="192"/>
                    </a:lnTo>
                    <a:lnTo>
                      <a:pt x="990" y="192"/>
                    </a:lnTo>
                    <a:lnTo>
                      <a:pt x="984" y="192"/>
                    </a:lnTo>
                    <a:lnTo>
                      <a:pt x="978" y="192"/>
                    </a:lnTo>
                    <a:lnTo>
                      <a:pt x="972" y="192"/>
                    </a:lnTo>
                    <a:lnTo>
                      <a:pt x="966" y="192"/>
                    </a:lnTo>
                    <a:lnTo>
                      <a:pt x="960" y="192"/>
                    </a:lnTo>
                    <a:lnTo>
                      <a:pt x="954" y="192"/>
                    </a:lnTo>
                    <a:lnTo>
                      <a:pt x="948" y="192"/>
                    </a:lnTo>
                    <a:lnTo>
                      <a:pt x="942" y="192"/>
                    </a:lnTo>
                    <a:lnTo>
                      <a:pt x="942" y="186"/>
                    </a:lnTo>
                    <a:lnTo>
                      <a:pt x="936" y="186"/>
                    </a:lnTo>
                    <a:lnTo>
                      <a:pt x="930" y="186"/>
                    </a:lnTo>
                    <a:lnTo>
                      <a:pt x="924" y="186"/>
                    </a:lnTo>
                    <a:lnTo>
                      <a:pt x="918" y="186"/>
                    </a:lnTo>
                    <a:lnTo>
                      <a:pt x="912" y="186"/>
                    </a:lnTo>
                    <a:lnTo>
                      <a:pt x="906" y="186"/>
                    </a:lnTo>
                    <a:lnTo>
                      <a:pt x="900" y="186"/>
                    </a:lnTo>
                    <a:lnTo>
                      <a:pt x="894" y="186"/>
                    </a:lnTo>
                    <a:lnTo>
                      <a:pt x="888" y="186"/>
                    </a:lnTo>
                    <a:lnTo>
                      <a:pt x="888" y="180"/>
                    </a:lnTo>
                    <a:lnTo>
                      <a:pt x="882" y="180"/>
                    </a:lnTo>
                    <a:lnTo>
                      <a:pt x="876" y="180"/>
                    </a:lnTo>
                    <a:lnTo>
                      <a:pt x="870" y="180"/>
                    </a:lnTo>
                    <a:lnTo>
                      <a:pt x="864" y="180"/>
                    </a:lnTo>
                    <a:lnTo>
                      <a:pt x="858" y="180"/>
                    </a:lnTo>
                    <a:lnTo>
                      <a:pt x="852" y="180"/>
                    </a:lnTo>
                    <a:lnTo>
                      <a:pt x="846" y="180"/>
                    </a:lnTo>
                    <a:lnTo>
                      <a:pt x="840" y="180"/>
                    </a:lnTo>
                    <a:lnTo>
                      <a:pt x="840" y="174"/>
                    </a:lnTo>
                    <a:lnTo>
                      <a:pt x="834" y="174"/>
                    </a:lnTo>
                    <a:lnTo>
                      <a:pt x="828" y="174"/>
                    </a:lnTo>
                    <a:lnTo>
                      <a:pt x="822" y="174"/>
                    </a:lnTo>
                    <a:lnTo>
                      <a:pt x="816" y="174"/>
                    </a:lnTo>
                    <a:lnTo>
                      <a:pt x="810" y="174"/>
                    </a:lnTo>
                    <a:lnTo>
                      <a:pt x="804" y="174"/>
                    </a:lnTo>
                    <a:lnTo>
                      <a:pt x="804" y="168"/>
                    </a:lnTo>
                    <a:lnTo>
                      <a:pt x="798" y="168"/>
                    </a:lnTo>
                    <a:lnTo>
                      <a:pt x="792" y="168"/>
                    </a:lnTo>
                    <a:lnTo>
                      <a:pt x="786" y="168"/>
                    </a:lnTo>
                    <a:lnTo>
                      <a:pt x="780" y="168"/>
                    </a:lnTo>
                    <a:lnTo>
                      <a:pt x="774" y="168"/>
                    </a:lnTo>
                    <a:lnTo>
                      <a:pt x="768" y="168"/>
                    </a:lnTo>
                    <a:lnTo>
                      <a:pt x="762" y="168"/>
                    </a:lnTo>
                    <a:lnTo>
                      <a:pt x="762" y="162"/>
                    </a:lnTo>
                    <a:lnTo>
                      <a:pt x="756" y="162"/>
                    </a:lnTo>
                    <a:lnTo>
                      <a:pt x="750" y="162"/>
                    </a:lnTo>
                    <a:lnTo>
                      <a:pt x="744" y="162"/>
                    </a:lnTo>
                    <a:lnTo>
                      <a:pt x="738" y="162"/>
                    </a:lnTo>
                    <a:lnTo>
                      <a:pt x="732" y="162"/>
                    </a:lnTo>
                    <a:lnTo>
                      <a:pt x="726" y="162"/>
                    </a:lnTo>
                    <a:lnTo>
                      <a:pt x="726" y="156"/>
                    </a:lnTo>
                    <a:lnTo>
                      <a:pt x="720" y="156"/>
                    </a:lnTo>
                    <a:lnTo>
                      <a:pt x="714" y="156"/>
                    </a:lnTo>
                    <a:lnTo>
                      <a:pt x="708" y="156"/>
                    </a:lnTo>
                    <a:lnTo>
                      <a:pt x="702" y="156"/>
                    </a:lnTo>
                    <a:lnTo>
                      <a:pt x="696" y="156"/>
                    </a:lnTo>
                    <a:lnTo>
                      <a:pt x="690" y="156"/>
                    </a:lnTo>
                    <a:lnTo>
                      <a:pt x="690" y="150"/>
                    </a:lnTo>
                    <a:lnTo>
                      <a:pt x="684" y="150"/>
                    </a:lnTo>
                    <a:lnTo>
                      <a:pt x="678" y="150"/>
                    </a:lnTo>
                    <a:lnTo>
                      <a:pt x="672" y="150"/>
                    </a:lnTo>
                    <a:lnTo>
                      <a:pt x="666" y="150"/>
                    </a:lnTo>
                    <a:lnTo>
                      <a:pt x="660" y="150"/>
                    </a:lnTo>
                    <a:lnTo>
                      <a:pt x="654" y="150"/>
                    </a:lnTo>
                    <a:lnTo>
                      <a:pt x="654" y="144"/>
                    </a:lnTo>
                    <a:lnTo>
                      <a:pt x="648" y="144"/>
                    </a:lnTo>
                    <a:lnTo>
                      <a:pt x="642" y="144"/>
                    </a:lnTo>
                    <a:lnTo>
                      <a:pt x="636" y="144"/>
                    </a:lnTo>
                    <a:lnTo>
                      <a:pt x="630" y="144"/>
                    </a:lnTo>
                    <a:lnTo>
                      <a:pt x="624" y="144"/>
                    </a:lnTo>
                    <a:lnTo>
                      <a:pt x="624" y="138"/>
                    </a:lnTo>
                    <a:lnTo>
                      <a:pt x="618" y="138"/>
                    </a:lnTo>
                    <a:lnTo>
                      <a:pt x="612" y="138"/>
                    </a:lnTo>
                    <a:lnTo>
                      <a:pt x="606" y="138"/>
                    </a:lnTo>
                    <a:lnTo>
                      <a:pt x="600" y="138"/>
                    </a:lnTo>
                    <a:lnTo>
                      <a:pt x="594" y="138"/>
                    </a:lnTo>
                    <a:lnTo>
                      <a:pt x="588" y="138"/>
                    </a:lnTo>
                    <a:lnTo>
                      <a:pt x="588" y="132"/>
                    </a:lnTo>
                    <a:lnTo>
                      <a:pt x="582" y="132"/>
                    </a:lnTo>
                    <a:lnTo>
                      <a:pt x="576" y="132"/>
                    </a:lnTo>
                    <a:lnTo>
                      <a:pt x="570" y="132"/>
                    </a:lnTo>
                    <a:lnTo>
                      <a:pt x="564" y="132"/>
                    </a:lnTo>
                    <a:lnTo>
                      <a:pt x="558" y="132"/>
                    </a:lnTo>
                    <a:lnTo>
                      <a:pt x="552" y="126"/>
                    </a:lnTo>
                    <a:lnTo>
                      <a:pt x="546" y="126"/>
                    </a:lnTo>
                    <a:lnTo>
                      <a:pt x="540" y="126"/>
                    </a:lnTo>
                    <a:lnTo>
                      <a:pt x="534" y="126"/>
                    </a:lnTo>
                    <a:lnTo>
                      <a:pt x="528" y="126"/>
                    </a:lnTo>
                    <a:lnTo>
                      <a:pt x="522" y="126"/>
                    </a:lnTo>
                    <a:lnTo>
                      <a:pt x="522" y="120"/>
                    </a:lnTo>
                    <a:lnTo>
                      <a:pt x="516" y="120"/>
                    </a:lnTo>
                    <a:lnTo>
                      <a:pt x="510" y="120"/>
                    </a:lnTo>
                    <a:lnTo>
                      <a:pt x="504" y="120"/>
                    </a:lnTo>
                    <a:lnTo>
                      <a:pt x="498" y="120"/>
                    </a:lnTo>
                    <a:lnTo>
                      <a:pt x="492" y="120"/>
                    </a:lnTo>
                    <a:lnTo>
                      <a:pt x="486" y="114"/>
                    </a:lnTo>
                    <a:lnTo>
                      <a:pt x="480" y="114"/>
                    </a:lnTo>
                    <a:lnTo>
                      <a:pt x="474" y="114"/>
                    </a:lnTo>
                    <a:lnTo>
                      <a:pt x="468" y="114"/>
                    </a:lnTo>
                    <a:lnTo>
                      <a:pt x="462" y="114"/>
                    </a:lnTo>
                    <a:lnTo>
                      <a:pt x="456" y="114"/>
                    </a:lnTo>
                    <a:lnTo>
                      <a:pt x="450" y="108"/>
                    </a:lnTo>
                    <a:lnTo>
                      <a:pt x="444" y="108"/>
                    </a:lnTo>
                    <a:lnTo>
                      <a:pt x="438" y="108"/>
                    </a:lnTo>
                    <a:lnTo>
                      <a:pt x="432" y="108"/>
                    </a:lnTo>
                    <a:lnTo>
                      <a:pt x="426" y="108"/>
                    </a:lnTo>
                    <a:lnTo>
                      <a:pt x="420" y="108"/>
                    </a:lnTo>
                    <a:lnTo>
                      <a:pt x="414" y="108"/>
                    </a:lnTo>
                    <a:lnTo>
                      <a:pt x="414" y="102"/>
                    </a:lnTo>
                    <a:lnTo>
                      <a:pt x="408" y="102"/>
                    </a:lnTo>
                    <a:lnTo>
                      <a:pt x="402" y="102"/>
                    </a:lnTo>
                    <a:lnTo>
                      <a:pt x="396" y="102"/>
                    </a:lnTo>
                    <a:lnTo>
                      <a:pt x="390" y="102"/>
                    </a:lnTo>
                    <a:lnTo>
                      <a:pt x="384" y="102"/>
                    </a:lnTo>
                    <a:lnTo>
                      <a:pt x="378" y="102"/>
                    </a:lnTo>
                    <a:lnTo>
                      <a:pt x="378" y="96"/>
                    </a:lnTo>
                    <a:lnTo>
                      <a:pt x="372" y="96"/>
                    </a:lnTo>
                    <a:lnTo>
                      <a:pt x="366" y="96"/>
                    </a:lnTo>
                    <a:lnTo>
                      <a:pt x="360" y="96"/>
                    </a:lnTo>
                    <a:lnTo>
                      <a:pt x="354" y="96"/>
                    </a:lnTo>
                    <a:lnTo>
                      <a:pt x="348" y="96"/>
                    </a:lnTo>
                    <a:lnTo>
                      <a:pt x="348" y="90"/>
                    </a:lnTo>
                    <a:lnTo>
                      <a:pt x="342" y="90"/>
                    </a:lnTo>
                    <a:lnTo>
                      <a:pt x="336" y="90"/>
                    </a:lnTo>
                    <a:lnTo>
                      <a:pt x="330" y="90"/>
                    </a:lnTo>
                    <a:lnTo>
                      <a:pt x="324" y="90"/>
                    </a:lnTo>
                    <a:lnTo>
                      <a:pt x="318" y="90"/>
                    </a:lnTo>
                    <a:lnTo>
                      <a:pt x="312" y="90"/>
                    </a:lnTo>
                    <a:lnTo>
                      <a:pt x="312" y="84"/>
                    </a:lnTo>
                    <a:lnTo>
                      <a:pt x="306" y="84"/>
                    </a:lnTo>
                    <a:lnTo>
                      <a:pt x="300" y="84"/>
                    </a:lnTo>
                    <a:lnTo>
                      <a:pt x="294" y="84"/>
                    </a:lnTo>
                    <a:lnTo>
                      <a:pt x="288" y="84"/>
                    </a:lnTo>
                    <a:lnTo>
                      <a:pt x="282" y="84"/>
                    </a:lnTo>
                    <a:lnTo>
                      <a:pt x="282" y="78"/>
                    </a:lnTo>
                    <a:lnTo>
                      <a:pt x="276" y="78"/>
                    </a:lnTo>
                    <a:lnTo>
                      <a:pt x="270" y="78"/>
                    </a:lnTo>
                    <a:lnTo>
                      <a:pt x="264" y="78"/>
                    </a:lnTo>
                    <a:lnTo>
                      <a:pt x="258" y="78"/>
                    </a:lnTo>
                    <a:lnTo>
                      <a:pt x="258" y="72"/>
                    </a:lnTo>
                    <a:lnTo>
                      <a:pt x="252" y="72"/>
                    </a:lnTo>
                    <a:lnTo>
                      <a:pt x="246" y="72"/>
                    </a:lnTo>
                    <a:lnTo>
                      <a:pt x="240" y="72"/>
                    </a:lnTo>
                    <a:lnTo>
                      <a:pt x="234" y="72"/>
                    </a:lnTo>
                    <a:lnTo>
                      <a:pt x="228" y="66"/>
                    </a:lnTo>
                    <a:lnTo>
                      <a:pt x="222" y="66"/>
                    </a:lnTo>
                    <a:lnTo>
                      <a:pt x="216" y="66"/>
                    </a:lnTo>
                    <a:lnTo>
                      <a:pt x="210" y="66"/>
                    </a:lnTo>
                    <a:lnTo>
                      <a:pt x="204" y="66"/>
                    </a:lnTo>
                    <a:lnTo>
                      <a:pt x="204" y="60"/>
                    </a:lnTo>
                    <a:lnTo>
                      <a:pt x="198" y="60"/>
                    </a:lnTo>
                    <a:lnTo>
                      <a:pt x="192" y="60"/>
                    </a:lnTo>
                    <a:lnTo>
                      <a:pt x="186" y="60"/>
                    </a:lnTo>
                    <a:lnTo>
                      <a:pt x="186" y="54"/>
                    </a:lnTo>
                    <a:lnTo>
                      <a:pt x="180" y="54"/>
                    </a:lnTo>
                    <a:lnTo>
                      <a:pt x="174" y="54"/>
                    </a:lnTo>
                    <a:lnTo>
                      <a:pt x="168" y="54"/>
                    </a:lnTo>
                    <a:lnTo>
                      <a:pt x="162" y="48"/>
                    </a:lnTo>
                    <a:lnTo>
                      <a:pt x="156" y="48"/>
                    </a:lnTo>
                    <a:lnTo>
                      <a:pt x="150" y="48"/>
                    </a:lnTo>
                    <a:lnTo>
                      <a:pt x="144" y="48"/>
                    </a:lnTo>
                    <a:lnTo>
                      <a:pt x="144" y="42"/>
                    </a:lnTo>
                    <a:lnTo>
                      <a:pt x="138" y="42"/>
                    </a:lnTo>
                    <a:lnTo>
                      <a:pt x="132" y="42"/>
                    </a:lnTo>
                    <a:lnTo>
                      <a:pt x="126" y="42"/>
                    </a:lnTo>
                    <a:lnTo>
                      <a:pt x="126" y="36"/>
                    </a:lnTo>
                    <a:lnTo>
                      <a:pt x="120" y="36"/>
                    </a:lnTo>
                    <a:lnTo>
                      <a:pt x="114" y="36"/>
                    </a:lnTo>
                    <a:lnTo>
                      <a:pt x="108" y="36"/>
                    </a:lnTo>
                    <a:lnTo>
                      <a:pt x="102" y="30"/>
                    </a:lnTo>
                    <a:lnTo>
                      <a:pt x="96" y="30"/>
                    </a:lnTo>
                    <a:lnTo>
                      <a:pt x="90" y="30"/>
                    </a:lnTo>
                    <a:lnTo>
                      <a:pt x="84" y="24"/>
                    </a:lnTo>
                    <a:lnTo>
                      <a:pt x="78" y="24"/>
                    </a:lnTo>
                    <a:lnTo>
                      <a:pt x="72" y="24"/>
                    </a:lnTo>
                    <a:lnTo>
                      <a:pt x="66" y="24"/>
                    </a:lnTo>
                    <a:lnTo>
                      <a:pt x="66" y="18"/>
                    </a:lnTo>
                    <a:lnTo>
                      <a:pt x="60" y="18"/>
                    </a:lnTo>
                    <a:lnTo>
                      <a:pt x="54" y="18"/>
                    </a:lnTo>
                    <a:lnTo>
                      <a:pt x="48" y="18"/>
                    </a:lnTo>
                    <a:lnTo>
                      <a:pt x="48" y="12"/>
                    </a:lnTo>
                    <a:lnTo>
                      <a:pt x="42" y="12"/>
                    </a:lnTo>
                    <a:lnTo>
                      <a:pt x="36" y="12"/>
                    </a:lnTo>
                    <a:lnTo>
                      <a:pt x="30" y="12"/>
                    </a:lnTo>
                    <a:lnTo>
                      <a:pt x="30" y="6"/>
                    </a:lnTo>
                    <a:lnTo>
                      <a:pt x="24" y="6"/>
                    </a:lnTo>
                    <a:lnTo>
                      <a:pt x="18" y="6"/>
                    </a:lnTo>
                    <a:lnTo>
                      <a:pt x="12" y="6"/>
                    </a:lnTo>
                    <a:lnTo>
                      <a:pt x="6" y="0"/>
                    </a:lnTo>
                    <a:lnTo>
                      <a:pt x="0" y="0"/>
                    </a:lnTo>
                  </a:path>
                </a:pathLst>
              </a:custGeom>
              <a:noFill/>
              <a:ln w="9525">
                <a:solidFill>
                  <a:srgbClr val="000000"/>
                </a:solidFill>
                <a:round/>
                <a:headEnd/>
                <a:tailEnd/>
              </a:ln>
            </p:spPr>
            <p:txBody>
              <a:bodyPr/>
              <a:lstStyle/>
              <a:p>
                <a:endParaRPr lang="pt-BR"/>
              </a:p>
            </p:txBody>
          </p:sp>
          <p:sp>
            <p:nvSpPr>
              <p:cNvPr id="67675" name="Freeform 72"/>
              <p:cNvSpPr>
                <a:spLocks/>
              </p:cNvSpPr>
              <p:nvPr/>
            </p:nvSpPr>
            <p:spPr bwMode="auto">
              <a:xfrm>
                <a:off x="3311" y="2380"/>
                <a:ext cx="1044" cy="612"/>
              </a:xfrm>
              <a:custGeom>
                <a:avLst/>
                <a:gdLst>
                  <a:gd name="T0" fmla="*/ 1032 w 1044"/>
                  <a:gd name="T1" fmla="*/ 606 h 612"/>
                  <a:gd name="T2" fmla="*/ 1014 w 1044"/>
                  <a:gd name="T3" fmla="*/ 600 h 612"/>
                  <a:gd name="T4" fmla="*/ 996 w 1044"/>
                  <a:gd name="T5" fmla="*/ 594 h 612"/>
                  <a:gd name="T6" fmla="*/ 978 w 1044"/>
                  <a:gd name="T7" fmla="*/ 588 h 612"/>
                  <a:gd name="T8" fmla="*/ 960 w 1044"/>
                  <a:gd name="T9" fmla="*/ 582 h 612"/>
                  <a:gd name="T10" fmla="*/ 948 w 1044"/>
                  <a:gd name="T11" fmla="*/ 576 h 612"/>
                  <a:gd name="T12" fmla="*/ 930 w 1044"/>
                  <a:gd name="T13" fmla="*/ 570 h 612"/>
                  <a:gd name="T14" fmla="*/ 912 w 1044"/>
                  <a:gd name="T15" fmla="*/ 564 h 612"/>
                  <a:gd name="T16" fmla="*/ 894 w 1044"/>
                  <a:gd name="T17" fmla="*/ 558 h 612"/>
                  <a:gd name="T18" fmla="*/ 876 w 1044"/>
                  <a:gd name="T19" fmla="*/ 552 h 612"/>
                  <a:gd name="T20" fmla="*/ 864 w 1044"/>
                  <a:gd name="T21" fmla="*/ 540 h 612"/>
                  <a:gd name="T22" fmla="*/ 846 w 1044"/>
                  <a:gd name="T23" fmla="*/ 534 h 612"/>
                  <a:gd name="T24" fmla="*/ 828 w 1044"/>
                  <a:gd name="T25" fmla="*/ 528 h 612"/>
                  <a:gd name="T26" fmla="*/ 810 w 1044"/>
                  <a:gd name="T27" fmla="*/ 522 h 612"/>
                  <a:gd name="T28" fmla="*/ 792 w 1044"/>
                  <a:gd name="T29" fmla="*/ 516 h 612"/>
                  <a:gd name="T30" fmla="*/ 780 w 1044"/>
                  <a:gd name="T31" fmla="*/ 510 h 612"/>
                  <a:gd name="T32" fmla="*/ 762 w 1044"/>
                  <a:gd name="T33" fmla="*/ 498 h 612"/>
                  <a:gd name="T34" fmla="*/ 744 w 1044"/>
                  <a:gd name="T35" fmla="*/ 492 h 612"/>
                  <a:gd name="T36" fmla="*/ 726 w 1044"/>
                  <a:gd name="T37" fmla="*/ 486 h 612"/>
                  <a:gd name="T38" fmla="*/ 714 w 1044"/>
                  <a:gd name="T39" fmla="*/ 474 h 612"/>
                  <a:gd name="T40" fmla="*/ 696 w 1044"/>
                  <a:gd name="T41" fmla="*/ 468 h 612"/>
                  <a:gd name="T42" fmla="*/ 678 w 1044"/>
                  <a:gd name="T43" fmla="*/ 456 h 612"/>
                  <a:gd name="T44" fmla="*/ 660 w 1044"/>
                  <a:gd name="T45" fmla="*/ 450 h 612"/>
                  <a:gd name="T46" fmla="*/ 642 w 1044"/>
                  <a:gd name="T47" fmla="*/ 438 h 612"/>
                  <a:gd name="T48" fmla="*/ 630 w 1044"/>
                  <a:gd name="T49" fmla="*/ 432 h 612"/>
                  <a:gd name="T50" fmla="*/ 612 w 1044"/>
                  <a:gd name="T51" fmla="*/ 420 h 612"/>
                  <a:gd name="T52" fmla="*/ 594 w 1044"/>
                  <a:gd name="T53" fmla="*/ 408 h 612"/>
                  <a:gd name="T54" fmla="*/ 576 w 1044"/>
                  <a:gd name="T55" fmla="*/ 396 h 612"/>
                  <a:gd name="T56" fmla="*/ 558 w 1044"/>
                  <a:gd name="T57" fmla="*/ 384 h 612"/>
                  <a:gd name="T58" fmla="*/ 546 w 1044"/>
                  <a:gd name="T59" fmla="*/ 372 h 612"/>
                  <a:gd name="T60" fmla="*/ 528 w 1044"/>
                  <a:gd name="T61" fmla="*/ 360 h 612"/>
                  <a:gd name="T62" fmla="*/ 510 w 1044"/>
                  <a:gd name="T63" fmla="*/ 348 h 612"/>
                  <a:gd name="T64" fmla="*/ 492 w 1044"/>
                  <a:gd name="T65" fmla="*/ 336 h 612"/>
                  <a:gd name="T66" fmla="*/ 474 w 1044"/>
                  <a:gd name="T67" fmla="*/ 324 h 612"/>
                  <a:gd name="T68" fmla="*/ 462 w 1044"/>
                  <a:gd name="T69" fmla="*/ 306 h 612"/>
                  <a:gd name="T70" fmla="*/ 444 w 1044"/>
                  <a:gd name="T71" fmla="*/ 294 h 612"/>
                  <a:gd name="T72" fmla="*/ 426 w 1044"/>
                  <a:gd name="T73" fmla="*/ 276 h 612"/>
                  <a:gd name="T74" fmla="*/ 408 w 1044"/>
                  <a:gd name="T75" fmla="*/ 264 h 612"/>
                  <a:gd name="T76" fmla="*/ 396 w 1044"/>
                  <a:gd name="T77" fmla="*/ 246 h 612"/>
                  <a:gd name="T78" fmla="*/ 378 w 1044"/>
                  <a:gd name="T79" fmla="*/ 228 h 612"/>
                  <a:gd name="T80" fmla="*/ 360 w 1044"/>
                  <a:gd name="T81" fmla="*/ 216 h 612"/>
                  <a:gd name="T82" fmla="*/ 342 w 1044"/>
                  <a:gd name="T83" fmla="*/ 198 h 612"/>
                  <a:gd name="T84" fmla="*/ 324 w 1044"/>
                  <a:gd name="T85" fmla="*/ 180 h 612"/>
                  <a:gd name="T86" fmla="*/ 312 w 1044"/>
                  <a:gd name="T87" fmla="*/ 168 h 612"/>
                  <a:gd name="T88" fmla="*/ 294 w 1044"/>
                  <a:gd name="T89" fmla="*/ 150 h 612"/>
                  <a:gd name="T90" fmla="*/ 276 w 1044"/>
                  <a:gd name="T91" fmla="*/ 138 h 612"/>
                  <a:gd name="T92" fmla="*/ 258 w 1044"/>
                  <a:gd name="T93" fmla="*/ 120 h 612"/>
                  <a:gd name="T94" fmla="*/ 240 w 1044"/>
                  <a:gd name="T95" fmla="*/ 108 h 612"/>
                  <a:gd name="T96" fmla="*/ 228 w 1044"/>
                  <a:gd name="T97" fmla="*/ 96 h 612"/>
                  <a:gd name="T98" fmla="*/ 210 w 1044"/>
                  <a:gd name="T99" fmla="*/ 84 h 612"/>
                  <a:gd name="T100" fmla="*/ 192 w 1044"/>
                  <a:gd name="T101" fmla="*/ 72 h 612"/>
                  <a:gd name="T102" fmla="*/ 174 w 1044"/>
                  <a:gd name="T103" fmla="*/ 60 h 612"/>
                  <a:gd name="T104" fmla="*/ 156 w 1044"/>
                  <a:gd name="T105" fmla="*/ 54 h 612"/>
                  <a:gd name="T106" fmla="*/ 144 w 1044"/>
                  <a:gd name="T107" fmla="*/ 42 h 612"/>
                  <a:gd name="T108" fmla="*/ 126 w 1044"/>
                  <a:gd name="T109" fmla="*/ 36 h 612"/>
                  <a:gd name="T110" fmla="*/ 108 w 1044"/>
                  <a:gd name="T111" fmla="*/ 30 h 612"/>
                  <a:gd name="T112" fmla="*/ 90 w 1044"/>
                  <a:gd name="T113" fmla="*/ 24 h 612"/>
                  <a:gd name="T114" fmla="*/ 78 w 1044"/>
                  <a:gd name="T115" fmla="*/ 18 h 612"/>
                  <a:gd name="T116" fmla="*/ 60 w 1044"/>
                  <a:gd name="T117" fmla="*/ 12 h 612"/>
                  <a:gd name="T118" fmla="*/ 42 w 1044"/>
                  <a:gd name="T119" fmla="*/ 12 h 612"/>
                  <a:gd name="T120" fmla="*/ 24 w 1044"/>
                  <a:gd name="T121" fmla="*/ 6 h 612"/>
                  <a:gd name="T122" fmla="*/ 6 w 1044"/>
                  <a:gd name="T123" fmla="*/ 0 h 61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612"/>
                  <a:gd name="T188" fmla="*/ 1044 w 1044"/>
                  <a:gd name="T189" fmla="*/ 612 h 61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612">
                    <a:moveTo>
                      <a:pt x="1044" y="612"/>
                    </a:moveTo>
                    <a:lnTo>
                      <a:pt x="1044" y="612"/>
                    </a:lnTo>
                    <a:lnTo>
                      <a:pt x="1038" y="612"/>
                    </a:lnTo>
                    <a:lnTo>
                      <a:pt x="1038" y="606"/>
                    </a:lnTo>
                    <a:lnTo>
                      <a:pt x="1032" y="606"/>
                    </a:lnTo>
                    <a:lnTo>
                      <a:pt x="1026" y="606"/>
                    </a:lnTo>
                    <a:lnTo>
                      <a:pt x="1020" y="606"/>
                    </a:lnTo>
                    <a:lnTo>
                      <a:pt x="1020" y="600"/>
                    </a:lnTo>
                    <a:lnTo>
                      <a:pt x="1014" y="600"/>
                    </a:lnTo>
                    <a:lnTo>
                      <a:pt x="1008" y="600"/>
                    </a:lnTo>
                    <a:lnTo>
                      <a:pt x="1002" y="594"/>
                    </a:lnTo>
                    <a:lnTo>
                      <a:pt x="996" y="594"/>
                    </a:lnTo>
                    <a:lnTo>
                      <a:pt x="990" y="594"/>
                    </a:lnTo>
                    <a:lnTo>
                      <a:pt x="990" y="588"/>
                    </a:lnTo>
                    <a:lnTo>
                      <a:pt x="984" y="588"/>
                    </a:lnTo>
                    <a:lnTo>
                      <a:pt x="978" y="588"/>
                    </a:lnTo>
                    <a:lnTo>
                      <a:pt x="972" y="588"/>
                    </a:lnTo>
                    <a:lnTo>
                      <a:pt x="972" y="582"/>
                    </a:lnTo>
                    <a:lnTo>
                      <a:pt x="966" y="582"/>
                    </a:lnTo>
                    <a:lnTo>
                      <a:pt x="960" y="582"/>
                    </a:lnTo>
                    <a:lnTo>
                      <a:pt x="954" y="576"/>
                    </a:lnTo>
                    <a:lnTo>
                      <a:pt x="948" y="576"/>
                    </a:lnTo>
                    <a:lnTo>
                      <a:pt x="942" y="576"/>
                    </a:lnTo>
                    <a:lnTo>
                      <a:pt x="942" y="570"/>
                    </a:lnTo>
                    <a:lnTo>
                      <a:pt x="936" y="570"/>
                    </a:lnTo>
                    <a:lnTo>
                      <a:pt x="930" y="570"/>
                    </a:lnTo>
                    <a:lnTo>
                      <a:pt x="924" y="570"/>
                    </a:lnTo>
                    <a:lnTo>
                      <a:pt x="924" y="564"/>
                    </a:lnTo>
                    <a:lnTo>
                      <a:pt x="918" y="564"/>
                    </a:lnTo>
                    <a:lnTo>
                      <a:pt x="912" y="564"/>
                    </a:lnTo>
                    <a:lnTo>
                      <a:pt x="906" y="558"/>
                    </a:lnTo>
                    <a:lnTo>
                      <a:pt x="900" y="558"/>
                    </a:lnTo>
                    <a:lnTo>
                      <a:pt x="894" y="558"/>
                    </a:lnTo>
                    <a:lnTo>
                      <a:pt x="894" y="552"/>
                    </a:lnTo>
                    <a:lnTo>
                      <a:pt x="888" y="552"/>
                    </a:lnTo>
                    <a:lnTo>
                      <a:pt x="882" y="552"/>
                    </a:lnTo>
                    <a:lnTo>
                      <a:pt x="876" y="552"/>
                    </a:lnTo>
                    <a:lnTo>
                      <a:pt x="876" y="546"/>
                    </a:lnTo>
                    <a:lnTo>
                      <a:pt x="870" y="546"/>
                    </a:lnTo>
                    <a:lnTo>
                      <a:pt x="864" y="546"/>
                    </a:lnTo>
                    <a:lnTo>
                      <a:pt x="864" y="540"/>
                    </a:lnTo>
                    <a:lnTo>
                      <a:pt x="858" y="540"/>
                    </a:lnTo>
                    <a:lnTo>
                      <a:pt x="852" y="540"/>
                    </a:lnTo>
                    <a:lnTo>
                      <a:pt x="846" y="534"/>
                    </a:lnTo>
                    <a:lnTo>
                      <a:pt x="840" y="534"/>
                    </a:lnTo>
                    <a:lnTo>
                      <a:pt x="834" y="534"/>
                    </a:lnTo>
                    <a:lnTo>
                      <a:pt x="834" y="528"/>
                    </a:lnTo>
                    <a:lnTo>
                      <a:pt x="828" y="528"/>
                    </a:lnTo>
                    <a:lnTo>
                      <a:pt x="822" y="528"/>
                    </a:lnTo>
                    <a:lnTo>
                      <a:pt x="816" y="522"/>
                    </a:lnTo>
                    <a:lnTo>
                      <a:pt x="810" y="522"/>
                    </a:lnTo>
                    <a:lnTo>
                      <a:pt x="804" y="522"/>
                    </a:lnTo>
                    <a:lnTo>
                      <a:pt x="804" y="516"/>
                    </a:lnTo>
                    <a:lnTo>
                      <a:pt x="798" y="516"/>
                    </a:lnTo>
                    <a:lnTo>
                      <a:pt x="792" y="516"/>
                    </a:lnTo>
                    <a:lnTo>
                      <a:pt x="792" y="510"/>
                    </a:lnTo>
                    <a:lnTo>
                      <a:pt x="786" y="510"/>
                    </a:lnTo>
                    <a:lnTo>
                      <a:pt x="780" y="510"/>
                    </a:lnTo>
                    <a:lnTo>
                      <a:pt x="774" y="504"/>
                    </a:lnTo>
                    <a:lnTo>
                      <a:pt x="768" y="504"/>
                    </a:lnTo>
                    <a:lnTo>
                      <a:pt x="762" y="498"/>
                    </a:lnTo>
                    <a:lnTo>
                      <a:pt x="756" y="498"/>
                    </a:lnTo>
                    <a:lnTo>
                      <a:pt x="750" y="498"/>
                    </a:lnTo>
                    <a:lnTo>
                      <a:pt x="750" y="492"/>
                    </a:lnTo>
                    <a:lnTo>
                      <a:pt x="744" y="492"/>
                    </a:lnTo>
                    <a:lnTo>
                      <a:pt x="738" y="492"/>
                    </a:lnTo>
                    <a:lnTo>
                      <a:pt x="738" y="486"/>
                    </a:lnTo>
                    <a:lnTo>
                      <a:pt x="732" y="486"/>
                    </a:lnTo>
                    <a:lnTo>
                      <a:pt x="726" y="486"/>
                    </a:lnTo>
                    <a:lnTo>
                      <a:pt x="726" y="480"/>
                    </a:lnTo>
                    <a:lnTo>
                      <a:pt x="720" y="480"/>
                    </a:lnTo>
                    <a:lnTo>
                      <a:pt x="714" y="480"/>
                    </a:lnTo>
                    <a:lnTo>
                      <a:pt x="714" y="474"/>
                    </a:lnTo>
                    <a:lnTo>
                      <a:pt x="708" y="474"/>
                    </a:lnTo>
                    <a:lnTo>
                      <a:pt x="702" y="474"/>
                    </a:lnTo>
                    <a:lnTo>
                      <a:pt x="702" y="468"/>
                    </a:lnTo>
                    <a:lnTo>
                      <a:pt x="696" y="468"/>
                    </a:lnTo>
                    <a:lnTo>
                      <a:pt x="690" y="468"/>
                    </a:lnTo>
                    <a:lnTo>
                      <a:pt x="690" y="462"/>
                    </a:lnTo>
                    <a:lnTo>
                      <a:pt x="684" y="462"/>
                    </a:lnTo>
                    <a:lnTo>
                      <a:pt x="678" y="462"/>
                    </a:lnTo>
                    <a:lnTo>
                      <a:pt x="678" y="456"/>
                    </a:lnTo>
                    <a:lnTo>
                      <a:pt x="672" y="456"/>
                    </a:lnTo>
                    <a:lnTo>
                      <a:pt x="666" y="450"/>
                    </a:lnTo>
                    <a:lnTo>
                      <a:pt x="660" y="450"/>
                    </a:lnTo>
                    <a:lnTo>
                      <a:pt x="654" y="444"/>
                    </a:lnTo>
                    <a:lnTo>
                      <a:pt x="648" y="444"/>
                    </a:lnTo>
                    <a:lnTo>
                      <a:pt x="648" y="438"/>
                    </a:lnTo>
                    <a:lnTo>
                      <a:pt x="642" y="438"/>
                    </a:lnTo>
                    <a:lnTo>
                      <a:pt x="636" y="438"/>
                    </a:lnTo>
                    <a:lnTo>
                      <a:pt x="636" y="432"/>
                    </a:lnTo>
                    <a:lnTo>
                      <a:pt x="630" y="432"/>
                    </a:lnTo>
                    <a:lnTo>
                      <a:pt x="624" y="426"/>
                    </a:lnTo>
                    <a:lnTo>
                      <a:pt x="618" y="426"/>
                    </a:lnTo>
                    <a:lnTo>
                      <a:pt x="612" y="420"/>
                    </a:lnTo>
                    <a:lnTo>
                      <a:pt x="606" y="420"/>
                    </a:lnTo>
                    <a:lnTo>
                      <a:pt x="606" y="414"/>
                    </a:lnTo>
                    <a:lnTo>
                      <a:pt x="600" y="414"/>
                    </a:lnTo>
                    <a:lnTo>
                      <a:pt x="594" y="408"/>
                    </a:lnTo>
                    <a:lnTo>
                      <a:pt x="588" y="408"/>
                    </a:lnTo>
                    <a:lnTo>
                      <a:pt x="588" y="402"/>
                    </a:lnTo>
                    <a:lnTo>
                      <a:pt x="582" y="402"/>
                    </a:lnTo>
                    <a:lnTo>
                      <a:pt x="576" y="396"/>
                    </a:lnTo>
                    <a:lnTo>
                      <a:pt x="570" y="396"/>
                    </a:lnTo>
                    <a:lnTo>
                      <a:pt x="570" y="390"/>
                    </a:lnTo>
                    <a:lnTo>
                      <a:pt x="564" y="390"/>
                    </a:lnTo>
                    <a:lnTo>
                      <a:pt x="558" y="384"/>
                    </a:lnTo>
                    <a:lnTo>
                      <a:pt x="552" y="384"/>
                    </a:lnTo>
                    <a:lnTo>
                      <a:pt x="552" y="378"/>
                    </a:lnTo>
                    <a:lnTo>
                      <a:pt x="546" y="378"/>
                    </a:lnTo>
                    <a:lnTo>
                      <a:pt x="546" y="372"/>
                    </a:lnTo>
                    <a:lnTo>
                      <a:pt x="540" y="372"/>
                    </a:lnTo>
                    <a:lnTo>
                      <a:pt x="534" y="366"/>
                    </a:lnTo>
                    <a:lnTo>
                      <a:pt x="528" y="366"/>
                    </a:lnTo>
                    <a:lnTo>
                      <a:pt x="528" y="360"/>
                    </a:lnTo>
                    <a:lnTo>
                      <a:pt x="522" y="360"/>
                    </a:lnTo>
                    <a:lnTo>
                      <a:pt x="516" y="354"/>
                    </a:lnTo>
                    <a:lnTo>
                      <a:pt x="510" y="348"/>
                    </a:lnTo>
                    <a:lnTo>
                      <a:pt x="504" y="348"/>
                    </a:lnTo>
                    <a:lnTo>
                      <a:pt x="504" y="342"/>
                    </a:lnTo>
                    <a:lnTo>
                      <a:pt x="498" y="342"/>
                    </a:lnTo>
                    <a:lnTo>
                      <a:pt x="498" y="336"/>
                    </a:lnTo>
                    <a:lnTo>
                      <a:pt x="492" y="336"/>
                    </a:lnTo>
                    <a:lnTo>
                      <a:pt x="492" y="330"/>
                    </a:lnTo>
                    <a:lnTo>
                      <a:pt x="486" y="330"/>
                    </a:lnTo>
                    <a:lnTo>
                      <a:pt x="480" y="324"/>
                    </a:lnTo>
                    <a:lnTo>
                      <a:pt x="474" y="324"/>
                    </a:lnTo>
                    <a:lnTo>
                      <a:pt x="474" y="318"/>
                    </a:lnTo>
                    <a:lnTo>
                      <a:pt x="468" y="318"/>
                    </a:lnTo>
                    <a:lnTo>
                      <a:pt x="468" y="312"/>
                    </a:lnTo>
                    <a:lnTo>
                      <a:pt x="462" y="312"/>
                    </a:lnTo>
                    <a:lnTo>
                      <a:pt x="462" y="306"/>
                    </a:lnTo>
                    <a:lnTo>
                      <a:pt x="456" y="306"/>
                    </a:lnTo>
                    <a:lnTo>
                      <a:pt x="456" y="300"/>
                    </a:lnTo>
                    <a:lnTo>
                      <a:pt x="450" y="300"/>
                    </a:lnTo>
                    <a:lnTo>
                      <a:pt x="450" y="294"/>
                    </a:lnTo>
                    <a:lnTo>
                      <a:pt x="444" y="294"/>
                    </a:lnTo>
                    <a:lnTo>
                      <a:pt x="444" y="288"/>
                    </a:lnTo>
                    <a:lnTo>
                      <a:pt x="438" y="288"/>
                    </a:lnTo>
                    <a:lnTo>
                      <a:pt x="432" y="282"/>
                    </a:lnTo>
                    <a:lnTo>
                      <a:pt x="426" y="282"/>
                    </a:lnTo>
                    <a:lnTo>
                      <a:pt x="426" y="276"/>
                    </a:lnTo>
                    <a:lnTo>
                      <a:pt x="420" y="276"/>
                    </a:lnTo>
                    <a:lnTo>
                      <a:pt x="420" y="270"/>
                    </a:lnTo>
                    <a:lnTo>
                      <a:pt x="414" y="270"/>
                    </a:lnTo>
                    <a:lnTo>
                      <a:pt x="414" y="264"/>
                    </a:lnTo>
                    <a:lnTo>
                      <a:pt x="408" y="264"/>
                    </a:lnTo>
                    <a:lnTo>
                      <a:pt x="408" y="258"/>
                    </a:lnTo>
                    <a:lnTo>
                      <a:pt x="402" y="258"/>
                    </a:lnTo>
                    <a:lnTo>
                      <a:pt x="402" y="252"/>
                    </a:lnTo>
                    <a:lnTo>
                      <a:pt x="396" y="252"/>
                    </a:lnTo>
                    <a:lnTo>
                      <a:pt x="396" y="246"/>
                    </a:lnTo>
                    <a:lnTo>
                      <a:pt x="390" y="246"/>
                    </a:lnTo>
                    <a:lnTo>
                      <a:pt x="390" y="240"/>
                    </a:lnTo>
                    <a:lnTo>
                      <a:pt x="384" y="240"/>
                    </a:lnTo>
                    <a:lnTo>
                      <a:pt x="384" y="234"/>
                    </a:lnTo>
                    <a:lnTo>
                      <a:pt x="378" y="234"/>
                    </a:lnTo>
                    <a:lnTo>
                      <a:pt x="378" y="228"/>
                    </a:lnTo>
                    <a:lnTo>
                      <a:pt x="372" y="228"/>
                    </a:lnTo>
                    <a:lnTo>
                      <a:pt x="372" y="222"/>
                    </a:lnTo>
                    <a:lnTo>
                      <a:pt x="366" y="222"/>
                    </a:lnTo>
                    <a:lnTo>
                      <a:pt x="366" y="216"/>
                    </a:lnTo>
                    <a:lnTo>
                      <a:pt x="360" y="216"/>
                    </a:lnTo>
                    <a:lnTo>
                      <a:pt x="360" y="210"/>
                    </a:lnTo>
                    <a:lnTo>
                      <a:pt x="354" y="210"/>
                    </a:lnTo>
                    <a:lnTo>
                      <a:pt x="354" y="204"/>
                    </a:lnTo>
                    <a:lnTo>
                      <a:pt x="348" y="204"/>
                    </a:lnTo>
                    <a:lnTo>
                      <a:pt x="348" y="198"/>
                    </a:lnTo>
                    <a:lnTo>
                      <a:pt x="342" y="198"/>
                    </a:lnTo>
                    <a:lnTo>
                      <a:pt x="336" y="192"/>
                    </a:lnTo>
                    <a:lnTo>
                      <a:pt x="330" y="186"/>
                    </a:lnTo>
                    <a:lnTo>
                      <a:pt x="324" y="180"/>
                    </a:lnTo>
                    <a:lnTo>
                      <a:pt x="318" y="174"/>
                    </a:lnTo>
                    <a:lnTo>
                      <a:pt x="312" y="168"/>
                    </a:lnTo>
                    <a:lnTo>
                      <a:pt x="306" y="162"/>
                    </a:lnTo>
                    <a:lnTo>
                      <a:pt x="300" y="156"/>
                    </a:lnTo>
                    <a:lnTo>
                      <a:pt x="294" y="156"/>
                    </a:lnTo>
                    <a:lnTo>
                      <a:pt x="294" y="150"/>
                    </a:lnTo>
                    <a:lnTo>
                      <a:pt x="288" y="150"/>
                    </a:lnTo>
                    <a:lnTo>
                      <a:pt x="288" y="144"/>
                    </a:lnTo>
                    <a:lnTo>
                      <a:pt x="282" y="144"/>
                    </a:lnTo>
                    <a:lnTo>
                      <a:pt x="282" y="138"/>
                    </a:lnTo>
                    <a:lnTo>
                      <a:pt x="276" y="138"/>
                    </a:lnTo>
                    <a:lnTo>
                      <a:pt x="276" y="132"/>
                    </a:lnTo>
                    <a:lnTo>
                      <a:pt x="270" y="132"/>
                    </a:lnTo>
                    <a:lnTo>
                      <a:pt x="264" y="126"/>
                    </a:lnTo>
                    <a:lnTo>
                      <a:pt x="258" y="120"/>
                    </a:lnTo>
                    <a:lnTo>
                      <a:pt x="252" y="120"/>
                    </a:lnTo>
                    <a:lnTo>
                      <a:pt x="252" y="114"/>
                    </a:lnTo>
                    <a:lnTo>
                      <a:pt x="246" y="114"/>
                    </a:lnTo>
                    <a:lnTo>
                      <a:pt x="246" y="108"/>
                    </a:lnTo>
                    <a:lnTo>
                      <a:pt x="240" y="108"/>
                    </a:lnTo>
                    <a:lnTo>
                      <a:pt x="234" y="102"/>
                    </a:lnTo>
                    <a:lnTo>
                      <a:pt x="228" y="102"/>
                    </a:lnTo>
                    <a:lnTo>
                      <a:pt x="228" y="96"/>
                    </a:lnTo>
                    <a:lnTo>
                      <a:pt x="222" y="96"/>
                    </a:lnTo>
                    <a:lnTo>
                      <a:pt x="222" y="90"/>
                    </a:lnTo>
                    <a:lnTo>
                      <a:pt x="216" y="90"/>
                    </a:lnTo>
                    <a:lnTo>
                      <a:pt x="216" y="84"/>
                    </a:lnTo>
                    <a:lnTo>
                      <a:pt x="210" y="84"/>
                    </a:lnTo>
                    <a:lnTo>
                      <a:pt x="204" y="84"/>
                    </a:lnTo>
                    <a:lnTo>
                      <a:pt x="204" y="78"/>
                    </a:lnTo>
                    <a:lnTo>
                      <a:pt x="198" y="78"/>
                    </a:lnTo>
                    <a:lnTo>
                      <a:pt x="192" y="72"/>
                    </a:lnTo>
                    <a:lnTo>
                      <a:pt x="186" y="72"/>
                    </a:lnTo>
                    <a:lnTo>
                      <a:pt x="186" y="66"/>
                    </a:lnTo>
                    <a:lnTo>
                      <a:pt x="180" y="66"/>
                    </a:lnTo>
                    <a:lnTo>
                      <a:pt x="174" y="60"/>
                    </a:lnTo>
                    <a:lnTo>
                      <a:pt x="168" y="60"/>
                    </a:lnTo>
                    <a:lnTo>
                      <a:pt x="168" y="54"/>
                    </a:lnTo>
                    <a:lnTo>
                      <a:pt x="162" y="54"/>
                    </a:lnTo>
                    <a:lnTo>
                      <a:pt x="156" y="54"/>
                    </a:lnTo>
                    <a:lnTo>
                      <a:pt x="150" y="48"/>
                    </a:lnTo>
                    <a:lnTo>
                      <a:pt x="144" y="48"/>
                    </a:lnTo>
                    <a:lnTo>
                      <a:pt x="144" y="42"/>
                    </a:lnTo>
                    <a:lnTo>
                      <a:pt x="138" y="42"/>
                    </a:lnTo>
                    <a:lnTo>
                      <a:pt x="132" y="42"/>
                    </a:lnTo>
                    <a:lnTo>
                      <a:pt x="126" y="36"/>
                    </a:lnTo>
                    <a:lnTo>
                      <a:pt x="120" y="36"/>
                    </a:lnTo>
                    <a:lnTo>
                      <a:pt x="114" y="36"/>
                    </a:lnTo>
                    <a:lnTo>
                      <a:pt x="114" y="30"/>
                    </a:lnTo>
                    <a:lnTo>
                      <a:pt x="108" y="30"/>
                    </a:lnTo>
                    <a:lnTo>
                      <a:pt x="102" y="30"/>
                    </a:lnTo>
                    <a:lnTo>
                      <a:pt x="96" y="24"/>
                    </a:lnTo>
                    <a:lnTo>
                      <a:pt x="90" y="24"/>
                    </a:lnTo>
                    <a:lnTo>
                      <a:pt x="84" y="24"/>
                    </a:lnTo>
                    <a:lnTo>
                      <a:pt x="84" y="18"/>
                    </a:lnTo>
                    <a:lnTo>
                      <a:pt x="78" y="18"/>
                    </a:lnTo>
                    <a:lnTo>
                      <a:pt x="72" y="18"/>
                    </a:lnTo>
                    <a:lnTo>
                      <a:pt x="66" y="18"/>
                    </a:lnTo>
                    <a:lnTo>
                      <a:pt x="60" y="12"/>
                    </a:lnTo>
                    <a:lnTo>
                      <a:pt x="54" y="12"/>
                    </a:lnTo>
                    <a:lnTo>
                      <a:pt x="48" y="12"/>
                    </a:lnTo>
                    <a:lnTo>
                      <a:pt x="42" y="12"/>
                    </a:lnTo>
                    <a:lnTo>
                      <a:pt x="42" y="6"/>
                    </a:lnTo>
                    <a:lnTo>
                      <a:pt x="36" y="6"/>
                    </a:lnTo>
                    <a:lnTo>
                      <a:pt x="30" y="6"/>
                    </a:lnTo>
                    <a:lnTo>
                      <a:pt x="24" y="6"/>
                    </a:lnTo>
                    <a:lnTo>
                      <a:pt x="18" y="6"/>
                    </a:lnTo>
                    <a:lnTo>
                      <a:pt x="12" y="0"/>
                    </a:lnTo>
                    <a:lnTo>
                      <a:pt x="6" y="0"/>
                    </a:lnTo>
                    <a:lnTo>
                      <a:pt x="0" y="0"/>
                    </a:lnTo>
                  </a:path>
                </a:pathLst>
              </a:custGeom>
              <a:noFill/>
              <a:ln w="9525">
                <a:solidFill>
                  <a:srgbClr val="000000"/>
                </a:solidFill>
                <a:round/>
                <a:headEnd/>
                <a:tailEnd/>
              </a:ln>
            </p:spPr>
            <p:txBody>
              <a:bodyPr/>
              <a:lstStyle/>
              <a:p>
                <a:endParaRPr lang="pt-BR"/>
              </a:p>
            </p:txBody>
          </p:sp>
          <p:sp>
            <p:nvSpPr>
              <p:cNvPr id="67676" name="Freeform 73"/>
              <p:cNvSpPr>
                <a:spLocks/>
              </p:cNvSpPr>
              <p:nvPr/>
            </p:nvSpPr>
            <p:spPr bwMode="auto">
              <a:xfrm>
                <a:off x="3311" y="1486"/>
                <a:ext cx="1044" cy="456"/>
              </a:xfrm>
              <a:custGeom>
                <a:avLst/>
                <a:gdLst>
                  <a:gd name="T0" fmla="*/ 12 w 1044"/>
                  <a:gd name="T1" fmla="*/ 438 h 456"/>
                  <a:gd name="T2" fmla="*/ 30 w 1044"/>
                  <a:gd name="T3" fmla="*/ 420 h 456"/>
                  <a:gd name="T4" fmla="*/ 48 w 1044"/>
                  <a:gd name="T5" fmla="*/ 402 h 456"/>
                  <a:gd name="T6" fmla="*/ 66 w 1044"/>
                  <a:gd name="T7" fmla="*/ 384 h 456"/>
                  <a:gd name="T8" fmla="*/ 84 w 1044"/>
                  <a:gd name="T9" fmla="*/ 366 h 456"/>
                  <a:gd name="T10" fmla="*/ 96 w 1044"/>
                  <a:gd name="T11" fmla="*/ 354 h 456"/>
                  <a:gd name="T12" fmla="*/ 114 w 1044"/>
                  <a:gd name="T13" fmla="*/ 336 h 456"/>
                  <a:gd name="T14" fmla="*/ 132 w 1044"/>
                  <a:gd name="T15" fmla="*/ 324 h 456"/>
                  <a:gd name="T16" fmla="*/ 150 w 1044"/>
                  <a:gd name="T17" fmla="*/ 306 h 456"/>
                  <a:gd name="T18" fmla="*/ 168 w 1044"/>
                  <a:gd name="T19" fmla="*/ 294 h 456"/>
                  <a:gd name="T20" fmla="*/ 180 w 1044"/>
                  <a:gd name="T21" fmla="*/ 282 h 456"/>
                  <a:gd name="T22" fmla="*/ 198 w 1044"/>
                  <a:gd name="T23" fmla="*/ 276 h 456"/>
                  <a:gd name="T24" fmla="*/ 216 w 1044"/>
                  <a:gd name="T25" fmla="*/ 264 h 456"/>
                  <a:gd name="T26" fmla="*/ 234 w 1044"/>
                  <a:gd name="T27" fmla="*/ 258 h 456"/>
                  <a:gd name="T28" fmla="*/ 246 w 1044"/>
                  <a:gd name="T29" fmla="*/ 252 h 456"/>
                  <a:gd name="T30" fmla="*/ 264 w 1044"/>
                  <a:gd name="T31" fmla="*/ 252 h 456"/>
                  <a:gd name="T32" fmla="*/ 282 w 1044"/>
                  <a:gd name="T33" fmla="*/ 246 h 456"/>
                  <a:gd name="T34" fmla="*/ 300 w 1044"/>
                  <a:gd name="T35" fmla="*/ 246 h 456"/>
                  <a:gd name="T36" fmla="*/ 318 w 1044"/>
                  <a:gd name="T37" fmla="*/ 246 h 456"/>
                  <a:gd name="T38" fmla="*/ 330 w 1044"/>
                  <a:gd name="T39" fmla="*/ 246 h 456"/>
                  <a:gd name="T40" fmla="*/ 348 w 1044"/>
                  <a:gd name="T41" fmla="*/ 246 h 456"/>
                  <a:gd name="T42" fmla="*/ 366 w 1044"/>
                  <a:gd name="T43" fmla="*/ 246 h 456"/>
                  <a:gd name="T44" fmla="*/ 384 w 1044"/>
                  <a:gd name="T45" fmla="*/ 246 h 456"/>
                  <a:gd name="T46" fmla="*/ 402 w 1044"/>
                  <a:gd name="T47" fmla="*/ 246 h 456"/>
                  <a:gd name="T48" fmla="*/ 414 w 1044"/>
                  <a:gd name="T49" fmla="*/ 246 h 456"/>
                  <a:gd name="T50" fmla="*/ 432 w 1044"/>
                  <a:gd name="T51" fmla="*/ 246 h 456"/>
                  <a:gd name="T52" fmla="*/ 450 w 1044"/>
                  <a:gd name="T53" fmla="*/ 246 h 456"/>
                  <a:gd name="T54" fmla="*/ 468 w 1044"/>
                  <a:gd name="T55" fmla="*/ 246 h 456"/>
                  <a:gd name="T56" fmla="*/ 486 w 1044"/>
                  <a:gd name="T57" fmla="*/ 246 h 456"/>
                  <a:gd name="T58" fmla="*/ 498 w 1044"/>
                  <a:gd name="T59" fmla="*/ 240 h 456"/>
                  <a:gd name="T60" fmla="*/ 516 w 1044"/>
                  <a:gd name="T61" fmla="*/ 240 h 456"/>
                  <a:gd name="T62" fmla="*/ 534 w 1044"/>
                  <a:gd name="T63" fmla="*/ 234 h 456"/>
                  <a:gd name="T64" fmla="*/ 552 w 1044"/>
                  <a:gd name="T65" fmla="*/ 234 h 456"/>
                  <a:gd name="T66" fmla="*/ 564 w 1044"/>
                  <a:gd name="T67" fmla="*/ 228 h 456"/>
                  <a:gd name="T68" fmla="*/ 582 w 1044"/>
                  <a:gd name="T69" fmla="*/ 222 h 456"/>
                  <a:gd name="T70" fmla="*/ 600 w 1044"/>
                  <a:gd name="T71" fmla="*/ 222 h 456"/>
                  <a:gd name="T72" fmla="*/ 618 w 1044"/>
                  <a:gd name="T73" fmla="*/ 216 h 456"/>
                  <a:gd name="T74" fmla="*/ 636 w 1044"/>
                  <a:gd name="T75" fmla="*/ 210 h 456"/>
                  <a:gd name="T76" fmla="*/ 648 w 1044"/>
                  <a:gd name="T77" fmla="*/ 204 h 456"/>
                  <a:gd name="T78" fmla="*/ 666 w 1044"/>
                  <a:gd name="T79" fmla="*/ 192 h 456"/>
                  <a:gd name="T80" fmla="*/ 684 w 1044"/>
                  <a:gd name="T81" fmla="*/ 186 h 456"/>
                  <a:gd name="T82" fmla="*/ 702 w 1044"/>
                  <a:gd name="T83" fmla="*/ 180 h 456"/>
                  <a:gd name="T84" fmla="*/ 720 w 1044"/>
                  <a:gd name="T85" fmla="*/ 174 h 456"/>
                  <a:gd name="T86" fmla="*/ 732 w 1044"/>
                  <a:gd name="T87" fmla="*/ 162 h 456"/>
                  <a:gd name="T88" fmla="*/ 750 w 1044"/>
                  <a:gd name="T89" fmla="*/ 156 h 456"/>
                  <a:gd name="T90" fmla="*/ 768 w 1044"/>
                  <a:gd name="T91" fmla="*/ 150 h 456"/>
                  <a:gd name="T92" fmla="*/ 786 w 1044"/>
                  <a:gd name="T93" fmla="*/ 138 h 456"/>
                  <a:gd name="T94" fmla="*/ 804 w 1044"/>
                  <a:gd name="T95" fmla="*/ 132 h 456"/>
                  <a:gd name="T96" fmla="*/ 816 w 1044"/>
                  <a:gd name="T97" fmla="*/ 120 h 456"/>
                  <a:gd name="T98" fmla="*/ 834 w 1044"/>
                  <a:gd name="T99" fmla="*/ 114 h 456"/>
                  <a:gd name="T100" fmla="*/ 852 w 1044"/>
                  <a:gd name="T101" fmla="*/ 102 h 456"/>
                  <a:gd name="T102" fmla="*/ 870 w 1044"/>
                  <a:gd name="T103" fmla="*/ 96 h 456"/>
                  <a:gd name="T104" fmla="*/ 882 w 1044"/>
                  <a:gd name="T105" fmla="*/ 84 h 456"/>
                  <a:gd name="T106" fmla="*/ 900 w 1044"/>
                  <a:gd name="T107" fmla="*/ 78 h 456"/>
                  <a:gd name="T108" fmla="*/ 918 w 1044"/>
                  <a:gd name="T109" fmla="*/ 66 h 456"/>
                  <a:gd name="T110" fmla="*/ 936 w 1044"/>
                  <a:gd name="T111" fmla="*/ 60 h 456"/>
                  <a:gd name="T112" fmla="*/ 954 w 1044"/>
                  <a:gd name="T113" fmla="*/ 48 h 456"/>
                  <a:gd name="T114" fmla="*/ 966 w 1044"/>
                  <a:gd name="T115" fmla="*/ 42 h 456"/>
                  <a:gd name="T116" fmla="*/ 984 w 1044"/>
                  <a:gd name="T117" fmla="*/ 30 h 456"/>
                  <a:gd name="T118" fmla="*/ 1002 w 1044"/>
                  <a:gd name="T119" fmla="*/ 24 h 456"/>
                  <a:gd name="T120" fmla="*/ 1020 w 1044"/>
                  <a:gd name="T121" fmla="*/ 12 h 456"/>
                  <a:gd name="T122" fmla="*/ 1038 w 1044"/>
                  <a:gd name="T123" fmla="*/ 6 h 4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456"/>
                  <a:gd name="T188" fmla="*/ 1044 w 1044"/>
                  <a:gd name="T189" fmla="*/ 456 h 4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456">
                    <a:moveTo>
                      <a:pt x="0" y="456"/>
                    </a:moveTo>
                    <a:lnTo>
                      <a:pt x="0" y="450"/>
                    </a:lnTo>
                    <a:lnTo>
                      <a:pt x="6" y="450"/>
                    </a:lnTo>
                    <a:lnTo>
                      <a:pt x="6" y="444"/>
                    </a:lnTo>
                    <a:lnTo>
                      <a:pt x="12" y="444"/>
                    </a:lnTo>
                    <a:lnTo>
                      <a:pt x="12" y="438"/>
                    </a:lnTo>
                    <a:lnTo>
                      <a:pt x="18" y="438"/>
                    </a:lnTo>
                    <a:lnTo>
                      <a:pt x="18" y="432"/>
                    </a:lnTo>
                    <a:lnTo>
                      <a:pt x="24" y="432"/>
                    </a:lnTo>
                    <a:lnTo>
                      <a:pt x="24" y="426"/>
                    </a:lnTo>
                    <a:lnTo>
                      <a:pt x="30" y="426"/>
                    </a:lnTo>
                    <a:lnTo>
                      <a:pt x="30" y="420"/>
                    </a:lnTo>
                    <a:lnTo>
                      <a:pt x="36" y="420"/>
                    </a:lnTo>
                    <a:lnTo>
                      <a:pt x="36" y="414"/>
                    </a:lnTo>
                    <a:lnTo>
                      <a:pt x="42" y="414"/>
                    </a:lnTo>
                    <a:lnTo>
                      <a:pt x="42" y="408"/>
                    </a:lnTo>
                    <a:lnTo>
                      <a:pt x="48" y="408"/>
                    </a:lnTo>
                    <a:lnTo>
                      <a:pt x="48" y="402"/>
                    </a:lnTo>
                    <a:lnTo>
                      <a:pt x="54" y="396"/>
                    </a:lnTo>
                    <a:lnTo>
                      <a:pt x="60" y="390"/>
                    </a:lnTo>
                    <a:lnTo>
                      <a:pt x="66" y="384"/>
                    </a:lnTo>
                    <a:lnTo>
                      <a:pt x="72" y="378"/>
                    </a:lnTo>
                    <a:lnTo>
                      <a:pt x="78" y="378"/>
                    </a:lnTo>
                    <a:lnTo>
                      <a:pt x="78" y="372"/>
                    </a:lnTo>
                    <a:lnTo>
                      <a:pt x="84" y="366"/>
                    </a:lnTo>
                    <a:lnTo>
                      <a:pt x="90" y="360"/>
                    </a:lnTo>
                    <a:lnTo>
                      <a:pt x="96" y="354"/>
                    </a:lnTo>
                    <a:lnTo>
                      <a:pt x="102" y="348"/>
                    </a:lnTo>
                    <a:lnTo>
                      <a:pt x="108" y="342"/>
                    </a:lnTo>
                    <a:lnTo>
                      <a:pt x="114" y="336"/>
                    </a:lnTo>
                    <a:lnTo>
                      <a:pt x="120" y="336"/>
                    </a:lnTo>
                    <a:lnTo>
                      <a:pt x="120" y="330"/>
                    </a:lnTo>
                    <a:lnTo>
                      <a:pt x="126" y="330"/>
                    </a:lnTo>
                    <a:lnTo>
                      <a:pt x="126" y="324"/>
                    </a:lnTo>
                    <a:lnTo>
                      <a:pt x="132" y="324"/>
                    </a:lnTo>
                    <a:lnTo>
                      <a:pt x="132" y="318"/>
                    </a:lnTo>
                    <a:lnTo>
                      <a:pt x="138" y="318"/>
                    </a:lnTo>
                    <a:lnTo>
                      <a:pt x="144" y="312"/>
                    </a:lnTo>
                    <a:lnTo>
                      <a:pt x="150" y="306"/>
                    </a:lnTo>
                    <a:lnTo>
                      <a:pt x="156" y="306"/>
                    </a:lnTo>
                    <a:lnTo>
                      <a:pt x="156" y="300"/>
                    </a:lnTo>
                    <a:lnTo>
                      <a:pt x="162" y="300"/>
                    </a:lnTo>
                    <a:lnTo>
                      <a:pt x="168" y="294"/>
                    </a:lnTo>
                    <a:lnTo>
                      <a:pt x="174" y="294"/>
                    </a:lnTo>
                    <a:lnTo>
                      <a:pt x="174" y="288"/>
                    </a:lnTo>
                    <a:lnTo>
                      <a:pt x="180" y="288"/>
                    </a:lnTo>
                    <a:lnTo>
                      <a:pt x="180" y="282"/>
                    </a:lnTo>
                    <a:lnTo>
                      <a:pt x="186" y="282"/>
                    </a:lnTo>
                    <a:lnTo>
                      <a:pt x="192" y="282"/>
                    </a:lnTo>
                    <a:lnTo>
                      <a:pt x="192" y="276"/>
                    </a:lnTo>
                    <a:lnTo>
                      <a:pt x="198" y="276"/>
                    </a:lnTo>
                    <a:lnTo>
                      <a:pt x="204" y="270"/>
                    </a:lnTo>
                    <a:lnTo>
                      <a:pt x="210" y="270"/>
                    </a:lnTo>
                    <a:lnTo>
                      <a:pt x="216" y="270"/>
                    </a:lnTo>
                    <a:lnTo>
                      <a:pt x="216" y="264"/>
                    </a:lnTo>
                    <a:lnTo>
                      <a:pt x="222" y="264"/>
                    </a:lnTo>
                    <a:lnTo>
                      <a:pt x="228" y="264"/>
                    </a:lnTo>
                    <a:lnTo>
                      <a:pt x="228" y="258"/>
                    </a:lnTo>
                    <a:lnTo>
                      <a:pt x="234" y="258"/>
                    </a:lnTo>
                    <a:lnTo>
                      <a:pt x="240" y="258"/>
                    </a:lnTo>
                    <a:lnTo>
                      <a:pt x="246" y="258"/>
                    </a:lnTo>
                    <a:lnTo>
                      <a:pt x="246" y="252"/>
                    </a:lnTo>
                    <a:lnTo>
                      <a:pt x="252" y="252"/>
                    </a:lnTo>
                    <a:lnTo>
                      <a:pt x="258" y="252"/>
                    </a:lnTo>
                    <a:lnTo>
                      <a:pt x="264" y="252"/>
                    </a:lnTo>
                    <a:lnTo>
                      <a:pt x="270" y="252"/>
                    </a:lnTo>
                    <a:lnTo>
                      <a:pt x="276" y="252"/>
                    </a:lnTo>
                    <a:lnTo>
                      <a:pt x="276" y="246"/>
                    </a:lnTo>
                    <a:lnTo>
                      <a:pt x="282" y="246"/>
                    </a:lnTo>
                    <a:lnTo>
                      <a:pt x="288" y="246"/>
                    </a:lnTo>
                    <a:lnTo>
                      <a:pt x="294" y="246"/>
                    </a:lnTo>
                    <a:lnTo>
                      <a:pt x="300" y="246"/>
                    </a:lnTo>
                    <a:lnTo>
                      <a:pt x="306" y="246"/>
                    </a:lnTo>
                    <a:lnTo>
                      <a:pt x="312" y="246"/>
                    </a:lnTo>
                    <a:lnTo>
                      <a:pt x="318" y="246"/>
                    </a:lnTo>
                    <a:lnTo>
                      <a:pt x="324" y="246"/>
                    </a:lnTo>
                    <a:lnTo>
                      <a:pt x="330" y="246"/>
                    </a:lnTo>
                    <a:lnTo>
                      <a:pt x="336" y="246"/>
                    </a:lnTo>
                    <a:lnTo>
                      <a:pt x="342" y="246"/>
                    </a:lnTo>
                    <a:lnTo>
                      <a:pt x="348" y="246"/>
                    </a:lnTo>
                    <a:lnTo>
                      <a:pt x="354" y="246"/>
                    </a:lnTo>
                    <a:lnTo>
                      <a:pt x="360" y="246"/>
                    </a:lnTo>
                    <a:lnTo>
                      <a:pt x="366" y="246"/>
                    </a:lnTo>
                    <a:lnTo>
                      <a:pt x="372" y="246"/>
                    </a:lnTo>
                    <a:lnTo>
                      <a:pt x="378" y="246"/>
                    </a:lnTo>
                    <a:lnTo>
                      <a:pt x="384" y="246"/>
                    </a:lnTo>
                    <a:lnTo>
                      <a:pt x="390" y="246"/>
                    </a:lnTo>
                    <a:lnTo>
                      <a:pt x="396" y="246"/>
                    </a:lnTo>
                    <a:lnTo>
                      <a:pt x="402" y="246"/>
                    </a:lnTo>
                    <a:lnTo>
                      <a:pt x="408" y="246"/>
                    </a:lnTo>
                    <a:lnTo>
                      <a:pt x="414" y="246"/>
                    </a:lnTo>
                    <a:lnTo>
                      <a:pt x="420" y="246"/>
                    </a:lnTo>
                    <a:lnTo>
                      <a:pt x="426" y="246"/>
                    </a:lnTo>
                    <a:lnTo>
                      <a:pt x="432" y="246"/>
                    </a:lnTo>
                    <a:lnTo>
                      <a:pt x="438" y="246"/>
                    </a:lnTo>
                    <a:lnTo>
                      <a:pt x="444" y="246"/>
                    </a:lnTo>
                    <a:lnTo>
                      <a:pt x="450" y="246"/>
                    </a:lnTo>
                    <a:lnTo>
                      <a:pt x="456" y="246"/>
                    </a:lnTo>
                    <a:lnTo>
                      <a:pt x="462" y="246"/>
                    </a:lnTo>
                    <a:lnTo>
                      <a:pt x="468" y="246"/>
                    </a:lnTo>
                    <a:lnTo>
                      <a:pt x="474" y="246"/>
                    </a:lnTo>
                    <a:lnTo>
                      <a:pt x="480" y="246"/>
                    </a:lnTo>
                    <a:lnTo>
                      <a:pt x="486" y="246"/>
                    </a:lnTo>
                    <a:lnTo>
                      <a:pt x="492" y="246"/>
                    </a:lnTo>
                    <a:lnTo>
                      <a:pt x="492" y="240"/>
                    </a:lnTo>
                    <a:lnTo>
                      <a:pt x="498" y="240"/>
                    </a:lnTo>
                    <a:lnTo>
                      <a:pt x="504" y="240"/>
                    </a:lnTo>
                    <a:lnTo>
                      <a:pt x="510" y="240"/>
                    </a:lnTo>
                    <a:lnTo>
                      <a:pt x="516" y="240"/>
                    </a:lnTo>
                    <a:lnTo>
                      <a:pt x="522" y="240"/>
                    </a:lnTo>
                    <a:lnTo>
                      <a:pt x="528" y="240"/>
                    </a:lnTo>
                    <a:lnTo>
                      <a:pt x="534" y="240"/>
                    </a:lnTo>
                    <a:lnTo>
                      <a:pt x="534" y="234"/>
                    </a:lnTo>
                    <a:lnTo>
                      <a:pt x="540" y="234"/>
                    </a:lnTo>
                    <a:lnTo>
                      <a:pt x="546" y="234"/>
                    </a:lnTo>
                    <a:lnTo>
                      <a:pt x="552" y="234"/>
                    </a:lnTo>
                    <a:lnTo>
                      <a:pt x="558" y="234"/>
                    </a:lnTo>
                    <a:lnTo>
                      <a:pt x="558" y="228"/>
                    </a:lnTo>
                    <a:lnTo>
                      <a:pt x="564" y="228"/>
                    </a:lnTo>
                    <a:lnTo>
                      <a:pt x="570" y="228"/>
                    </a:lnTo>
                    <a:lnTo>
                      <a:pt x="576" y="228"/>
                    </a:lnTo>
                    <a:lnTo>
                      <a:pt x="582" y="228"/>
                    </a:lnTo>
                    <a:lnTo>
                      <a:pt x="582" y="222"/>
                    </a:lnTo>
                    <a:lnTo>
                      <a:pt x="588" y="222"/>
                    </a:lnTo>
                    <a:lnTo>
                      <a:pt x="594" y="222"/>
                    </a:lnTo>
                    <a:lnTo>
                      <a:pt x="600" y="222"/>
                    </a:lnTo>
                    <a:lnTo>
                      <a:pt x="600" y="216"/>
                    </a:lnTo>
                    <a:lnTo>
                      <a:pt x="606" y="216"/>
                    </a:lnTo>
                    <a:lnTo>
                      <a:pt x="612" y="216"/>
                    </a:lnTo>
                    <a:lnTo>
                      <a:pt x="618" y="216"/>
                    </a:lnTo>
                    <a:lnTo>
                      <a:pt x="618" y="210"/>
                    </a:lnTo>
                    <a:lnTo>
                      <a:pt x="624" y="210"/>
                    </a:lnTo>
                    <a:lnTo>
                      <a:pt x="630" y="210"/>
                    </a:lnTo>
                    <a:lnTo>
                      <a:pt x="636" y="210"/>
                    </a:lnTo>
                    <a:lnTo>
                      <a:pt x="636" y="204"/>
                    </a:lnTo>
                    <a:lnTo>
                      <a:pt x="642" y="204"/>
                    </a:lnTo>
                    <a:lnTo>
                      <a:pt x="648" y="204"/>
                    </a:lnTo>
                    <a:lnTo>
                      <a:pt x="654" y="198"/>
                    </a:lnTo>
                    <a:lnTo>
                      <a:pt x="660" y="198"/>
                    </a:lnTo>
                    <a:lnTo>
                      <a:pt x="666" y="198"/>
                    </a:lnTo>
                    <a:lnTo>
                      <a:pt x="666" y="192"/>
                    </a:lnTo>
                    <a:lnTo>
                      <a:pt x="672" y="192"/>
                    </a:lnTo>
                    <a:lnTo>
                      <a:pt x="678" y="192"/>
                    </a:lnTo>
                    <a:lnTo>
                      <a:pt x="684" y="186"/>
                    </a:lnTo>
                    <a:lnTo>
                      <a:pt x="690" y="186"/>
                    </a:lnTo>
                    <a:lnTo>
                      <a:pt x="696" y="180"/>
                    </a:lnTo>
                    <a:lnTo>
                      <a:pt x="702" y="180"/>
                    </a:lnTo>
                    <a:lnTo>
                      <a:pt x="708" y="180"/>
                    </a:lnTo>
                    <a:lnTo>
                      <a:pt x="708" y="174"/>
                    </a:lnTo>
                    <a:lnTo>
                      <a:pt x="714" y="174"/>
                    </a:lnTo>
                    <a:lnTo>
                      <a:pt x="720" y="174"/>
                    </a:lnTo>
                    <a:lnTo>
                      <a:pt x="720" y="168"/>
                    </a:lnTo>
                    <a:lnTo>
                      <a:pt x="726" y="168"/>
                    </a:lnTo>
                    <a:lnTo>
                      <a:pt x="732" y="168"/>
                    </a:lnTo>
                    <a:lnTo>
                      <a:pt x="732" y="162"/>
                    </a:lnTo>
                    <a:lnTo>
                      <a:pt x="738" y="162"/>
                    </a:lnTo>
                    <a:lnTo>
                      <a:pt x="744" y="162"/>
                    </a:lnTo>
                    <a:lnTo>
                      <a:pt x="744" y="156"/>
                    </a:lnTo>
                    <a:lnTo>
                      <a:pt x="750" y="156"/>
                    </a:lnTo>
                    <a:lnTo>
                      <a:pt x="756" y="156"/>
                    </a:lnTo>
                    <a:lnTo>
                      <a:pt x="756" y="150"/>
                    </a:lnTo>
                    <a:lnTo>
                      <a:pt x="762" y="150"/>
                    </a:lnTo>
                    <a:lnTo>
                      <a:pt x="768" y="150"/>
                    </a:lnTo>
                    <a:lnTo>
                      <a:pt x="768" y="144"/>
                    </a:lnTo>
                    <a:lnTo>
                      <a:pt x="774" y="144"/>
                    </a:lnTo>
                    <a:lnTo>
                      <a:pt x="780" y="144"/>
                    </a:lnTo>
                    <a:lnTo>
                      <a:pt x="780" y="138"/>
                    </a:lnTo>
                    <a:lnTo>
                      <a:pt x="786" y="138"/>
                    </a:lnTo>
                    <a:lnTo>
                      <a:pt x="792" y="138"/>
                    </a:lnTo>
                    <a:lnTo>
                      <a:pt x="792" y="132"/>
                    </a:lnTo>
                    <a:lnTo>
                      <a:pt x="798" y="132"/>
                    </a:lnTo>
                    <a:lnTo>
                      <a:pt x="804" y="132"/>
                    </a:lnTo>
                    <a:lnTo>
                      <a:pt x="804" y="126"/>
                    </a:lnTo>
                    <a:lnTo>
                      <a:pt x="810" y="126"/>
                    </a:lnTo>
                    <a:lnTo>
                      <a:pt x="816" y="126"/>
                    </a:lnTo>
                    <a:lnTo>
                      <a:pt x="816" y="120"/>
                    </a:lnTo>
                    <a:lnTo>
                      <a:pt x="822" y="120"/>
                    </a:lnTo>
                    <a:lnTo>
                      <a:pt x="828" y="114"/>
                    </a:lnTo>
                    <a:lnTo>
                      <a:pt x="834" y="114"/>
                    </a:lnTo>
                    <a:lnTo>
                      <a:pt x="840" y="108"/>
                    </a:lnTo>
                    <a:lnTo>
                      <a:pt x="846" y="108"/>
                    </a:lnTo>
                    <a:lnTo>
                      <a:pt x="852" y="102"/>
                    </a:lnTo>
                    <a:lnTo>
                      <a:pt x="858" y="102"/>
                    </a:lnTo>
                    <a:lnTo>
                      <a:pt x="858" y="96"/>
                    </a:lnTo>
                    <a:lnTo>
                      <a:pt x="864" y="96"/>
                    </a:lnTo>
                    <a:lnTo>
                      <a:pt x="870" y="96"/>
                    </a:lnTo>
                    <a:lnTo>
                      <a:pt x="870" y="90"/>
                    </a:lnTo>
                    <a:lnTo>
                      <a:pt x="876" y="90"/>
                    </a:lnTo>
                    <a:lnTo>
                      <a:pt x="882" y="90"/>
                    </a:lnTo>
                    <a:lnTo>
                      <a:pt x="882" y="84"/>
                    </a:lnTo>
                    <a:lnTo>
                      <a:pt x="888" y="84"/>
                    </a:lnTo>
                    <a:lnTo>
                      <a:pt x="894" y="84"/>
                    </a:lnTo>
                    <a:lnTo>
                      <a:pt x="894" y="78"/>
                    </a:lnTo>
                    <a:lnTo>
                      <a:pt x="900" y="78"/>
                    </a:lnTo>
                    <a:lnTo>
                      <a:pt x="906" y="78"/>
                    </a:lnTo>
                    <a:lnTo>
                      <a:pt x="906" y="72"/>
                    </a:lnTo>
                    <a:lnTo>
                      <a:pt x="912" y="72"/>
                    </a:lnTo>
                    <a:lnTo>
                      <a:pt x="918" y="66"/>
                    </a:lnTo>
                    <a:lnTo>
                      <a:pt x="924" y="66"/>
                    </a:lnTo>
                    <a:lnTo>
                      <a:pt x="924" y="60"/>
                    </a:lnTo>
                    <a:lnTo>
                      <a:pt x="930" y="60"/>
                    </a:lnTo>
                    <a:lnTo>
                      <a:pt x="936" y="60"/>
                    </a:lnTo>
                    <a:lnTo>
                      <a:pt x="936" y="54"/>
                    </a:lnTo>
                    <a:lnTo>
                      <a:pt x="942" y="54"/>
                    </a:lnTo>
                    <a:lnTo>
                      <a:pt x="948" y="54"/>
                    </a:lnTo>
                    <a:lnTo>
                      <a:pt x="948" y="48"/>
                    </a:lnTo>
                    <a:lnTo>
                      <a:pt x="954" y="48"/>
                    </a:lnTo>
                    <a:lnTo>
                      <a:pt x="960" y="48"/>
                    </a:lnTo>
                    <a:lnTo>
                      <a:pt x="960" y="42"/>
                    </a:lnTo>
                    <a:lnTo>
                      <a:pt x="966" y="42"/>
                    </a:lnTo>
                    <a:lnTo>
                      <a:pt x="972" y="42"/>
                    </a:lnTo>
                    <a:lnTo>
                      <a:pt x="972" y="36"/>
                    </a:lnTo>
                    <a:lnTo>
                      <a:pt x="978" y="36"/>
                    </a:lnTo>
                    <a:lnTo>
                      <a:pt x="984" y="30"/>
                    </a:lnTo>
                    <a:lnTo>
                      <a:pt x="990" y="30"/>
                    </a:lnTo>
                    <a:lnTo>
                      <a:pt x="996" y="24"/>
                    </a:lnTo>
                    <a:lnTo>
                      <a:pt x="1002" y="24"/>
                    </a:lnTo>
                    <a:lnTo>
                      <a:pt x="1008" y="18"/>
                    </a:lnTo>
                    <a:lnTo>
                      <a:pt x="1014" y="18"/>
                    </a:lnTo>
                    <a:lnTo>
                      <a:pt x="1014" y="12"/>
                    </a:lnTo>
                    <a:lnTo>
                      <a:pt x="1020" y="12"/>
                    </a:lnTo>
                    <a:lnTo>
                      <a:pt x="1026" y="12"/>
                    </a:lnTo>
                    <a:lnTo>
                      <a:pt x="1026" y="6"/>
                    </a:lnTo>
                    <a:lnTo>
                      <a:pt x="1032" y="6"/>
                    </a:lnTo>
                    <a:lnTo>
                      <a:pt x="1038" y="6"/>
                    </a:lnTo>
                    <a:lnTo>
                      <a:pt x="1038" y="0"/>
                    </a:lnTo>
                    <a:lnTo>
                      <a:pt x="1044" y="0"/>
                    </a:lnTo>
                  </a:path>
                </a:pathLst>
              </a:custGeom>
              <a:noFill/>
              <a:ln w="9525">
                <a:solidFill>
                  <a:srgbClr val="000000"/>
                </a:solidFill>
                <a:round/>
                <a:headEnd/>
                <a:tailEnd/>
              </a:ln>
            </p:spPr>
            <p:txBody>
              <a:bodyPr/>
              <a:lstStyle/>
              <a:p>
                <a:endParaRPr lang="pt-BR"/>
              </a:p>
            </p:txBody>
          </p:sp>
          <p:sp>
            <p:nvSpPr>
              <p:cNvPr id="67677" name="Freeform 74"/>
              <p:cNvSpPr>
                <a:spLocks/>
              </p:cNvSpPr>
              <p:nvPr/>
            </p:nvSpPr>
            <p:spPr bwMode="auto">
              <a:xfrm>
                <a:off x="3311" y="2056"/>
                <a:ext cx="1044" cy="786"/>
              </a:xfrm>
              <a:custGeom>
                <a:avLst/>
                <a:gdLst>
                  <a:gd name="T0" fmla="*/ 1032 w 1044"/>
                  <a:gd name="T1" fmla="*/ 780 h 786"/>
                  <a:gd name="T2" fmla="*/ 1014 w 1044"/>
                  <a:gd name="T3" fmla="*/ 780 h 786"/>
                  <a:gd name="T4" fmla="*/ 996 w 1044"/>
                  <a:gd name="T5" fmla="*/ 774 h 786"/>
                  <a:gd name="T6" fmla="*/ 978 w 1044"/>
                  <a:gd name="T7" fmla="*/ 768 h 786"/>
                  <a:gd name="T8" fmla="*/ 960 w 1044"/>
                  <a:gd name="T9" fmla="*/ 762 h 786"/>
                  <a:gd name="T10" fmla="*/ 948 w 1044"/>
                  <a:gd name="T11" fmla="*/ 762 h 786"/>
                  <a:gd name="T12" fmla="*/ 930 w 1044"/>
                  <a:gd name="T13" fmla="*/ 756 h 786"/>
                  <a:gd name="T14" fmla="*/ 912 w 1044"/>
                  <a:gd name="T15" fmla="*/ 750 h 786"/>
                  <a:gd name="T16" fmla="*/ 894 w 1044"/>
                  <a:gd name="T17" fmla="*/ 744 h 786"/>
                  <a:gd name="T18" fmla="*/ 876 w 1044"/>
                  <a:gd name="T19" fmla="*/ 744 h 786"/>
                  <a:gd name="T20" fmla="*/ 864 w 1044"/>
                  <a:gd name="T21" fmla="*/ 738 h 786"/>
                  <a:gd name="T22" fmla="*/ 846 w 1044"/>
                  <a:gd name="T23" fmla="*/ 732 h 786"/>
                  <a:gd name="T24" fmla="*/ 828 w 1044"/>
                  <a:gd name="T25" fmla="*/ 726 h 786"/>
                  <a:gd name="T26" fmla="*/ 810 w 1044"/>
                  <a:gd name="T27" fmla="*/ 720 h 786"/>
                  <a:gd name="T28" fmla="*/ 792 w 1044"/>
                  <a:gd name="T29" fmla="*/ 714 h 786"/>
                  <a:gd name="T30" fmla="*/ 780 w 1044"/>
                  <a:gd name="T31" fmla="*/ 708 h 786"/>
                  <a:gd name="T32" fmla="*/ 762 w 1044"/>
                  <a:gd name="T33" fmla="*/ 702 h 786"/>
                  <a:gd name="T34" fmla="*/ 744 w 1044"/>
                  <a:gd name="T35" fmla="*/ 696 h 786"/>
                  <a:gd name="T36" fmla="*/ 726 w 1044"/>
                  <a:gd name="T37" fmla="*/ 690 h 786"/>
                  <a:gd name="T38" fmla="*/ 714 w 1044"/>
                  <a:gd name="T39" fmla="*/ 678 h 786"/>
                  <a:gd name="T40" fmla="*/ 696 w 1044"/>
                  <a:gd name="T41" fmla="*/ 672 h 786"/>
                  <a:gd name="T42" fmla="*/ 678 w 1044"/>
                  <a:gd name="T43" fmla="*/ 660 h 786"/>
                  <a:gd name="T44" fmla="*/ 660 w 1044"/>
                  <a:gd name="T45" fmla="*/ 648 h 786"/>
                  <a:gd name="T46" fmla="*/ 642 w 1044"/>
                  <a:gd name="T47" fmla="*/ 636 h 786"/>
                  <a:gd name="T48" fmla="*/ 630 w 1044"/>
                  <a:gd name="T49" fmla="*/ 624 h 786"/>
                  <a:gd name="T50" fmla="*/ 612 w 1044"/>
                  <a:gd name="T51" fmla="*/ 612 h 786"/>
                  <a:gd name="T52" fmla="*/ 594 w 1044"/>
                  <a:gd name="T53" fmla="*/ 594 h 786"/>
                  <a:gd name="T54" fmla="*/ 576 w 1044"/>
                  <a:gd name="T55" fmla="*/ 582 h 786"/>
                  <a:gd name="T56" fmla="*/ 558 w 1044"/>
                  <a:gd name="T57" fmla="*/ 564 h 786"/>
                  <a:gd name="T58" fmla="*/ 546 w 1044"/>
                  <a:gd name="T59" fmla="*/ 546 h 786"/>
                  <a:gd name="T60" fmla="*/ 528 w 1044"/>
                  <a:gd name="T61" fmla="*/ 522 h 786"/>
                  <a:gd name="T62" fmla="*/ 510 w 1044"/>
                  <a:gd name="T63" fmla="*/ 504 h 786"/>
                  <a:gd name="T64" fmla="*/ 492 w 1044"/>
                  <a:gd name="T65" fmla="*/ 480 h 786"/>
                  <a:gd name="T66" fmla="*/ 474 w 1044"/>
                  <a:gd name="T67" fmla="*/ 456 h 786"/>
                  <a:gd name="T68" fmla="*/ 462 w 1044"/>
                  <a:gd name="T69" fmla="*/ 432 h 786"/>
                  <a:gd name="T70" fmla="*/ 444 w 1044"/>
                  <a:gd name="T71" fmla="*/ 402 h 786"/>
                  <a:gd name="T72" fmla="*/ 426 w 1044"/>
                  <a:gd name="T73" fmla="*/ 378 h 786"/>
                  <a:gd name="T74" fmla="*/ 408 w 1044"/>
                  <a:gd name="T75" fmla="*/ 348 h 786"/>
                  <a:gd name="T76" fmla="*/ 396 w 1044"/>
                  <a:gd name="T77" fmla="*/ 318 h 786"/>
                  <a:gd name="T78" fmla="*/ 378 w 1044"/>
                  <a:gd name="T79" fmla="*/ 288 h 786"/>
                  <a:gd name="T80" fmla="*/ 360 w 1044"/>
                  <a:gd name="T81" fmla="*/ 258 h 786"/>
                  <a:gd name="T82" fmla="*/ 342 w 1044"/>
                  <a:gd name="T83" fmla="*/ 228 h 786"/>
                  <a:gd name="T84" fmla="*/ 324 w 1044"/>
                  <a:gd name="T85" fmla="*/ 198 h 786"/>
                  <a:gd name="T86" fmla="*/ 312 w 1044"/>
                  <a:gd name="T87" fmla="*/ 174 h 786"/>
                  <a:gd name="T88" fmla="*/ 294 w 1044"/>
                  <a:gd name="T89" fmla="*/ 144 h 786"/>
                  <a:gd name="T90" fmla="*/ 276 w 1044"/>
                  <a:gd name="T91" fmla="*/ 120 h 786"/>
                  <a:gd name="T92" fmla="*/ 258 w 1044"/>
                  <a:gd name="T93" fmla="*/ 96 h 786"/>
                  <a:gd name="T94" fmla="*/ 240 w 1044"/>
                  <a:gd name="T95" fmla="*/ 72 h 786"/>
                  <a:gd name="T96" fmla="*/ 228 w 1044"/>
                  <a:gd name="T97" fmla="*/ 54 h 786"/>
                  <a:gd name="T98" fmla="*/ 210 w 1044"/>
                  <a:gd name="T99" fmla="*/ 42 h 786"/>
                  <a:gd name="T100" fmla="*/ 192 w 1044"/>
                  <a:gd name="T101" fmla="*/ 24 h 786"/>
                  <a:gd name="T102" fmla="*/ 174 w 1044"/>
                  <a:gd name="T103" fmla="*/ 18 h 786"/>
                  <a:gd name="T104" fmla="*/ 156 w 1044"/>
                  <a:gd name="T105" fmla="*/ 12 h 786"/>
                  <a:gd name="T106" fmla="*/ 144 w 1044"/>
                  <a:gd name="T107" fmla="*/ 6 h 786"/>
                  <a:gd name="T108" fmla="*/ 126 w 1044"/>
                  <a:gd name="T109" fmla="*/ 0 h 786"/>
                  <a:gd name="T110" fmla="*/ 108 w 1044"/>
                  <a:gd name="T111" fmla="*/ 0 h 786"/>
                  <a:gd name="T112" fmla="*/ 90 w 1044"/>
                  <a:gd name="T113" fmla="*/ 6 h 786"/>
                  <a:gd name="T114" fmla="*/ 78 w 1044"/>
                  <a:gd name="T115" fmla="*/ 6 h 786"/>
                  <a:gd name="T116" fmla="*/ 60 w 1044"/>
                  <a:gd name="T117" fmla="*/ 12 h 786"/>
                  <a:gd name="T118" fmla="*/ 42 w 1044"/>
                  <a:gd name="T119" fmla="*/ 18 h 786"/>
                  <a:gd name="T120" fmla="*/ 24 w 1044"/>
                  <a:gd name="T121" fmla="*/ 24 h 786"/>
                  <a:gd name="T122" fmla="*/ 6 w 1044"/>
                  <a:gd name="T123" fmla="*/ 30 h 7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4"/>
                  <a:gd name="T187" fmla="*/ 0 h 786"/>
                  <a:gd name="T188" fmla="*/ 1044 w 1044"/>
                  <a:gd name="T189" fmla="*/ 786 h 78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4" h="786">
                    <a:moveTo>
                      <a:pt x="1044" y="786"/>
                    </a:moveTo>
                    <a:lnTo>
                      <a:pt x="1044" y="786"/>
                    </a:lnTo>
                    <a:lnTo>
                      <a:pt x="1038" y="786"/>
                    </a:lnTo>
                    <a:lnTo>
                      <a:pt x="1032" y="786"/>
                    </a:lnTo>
                    <a:lnTo>
                      <a:pt x="1032" y="780"/>
                    </a:lnTo>
                    <a:lnTo>
                      <a:pt x="1026" y="780"/>
                    </a:lnTo>
                    <a:lnTo>
                      <a:pt x="1020" y="780"/>
                    </a:lnTo>
                    <a:lnTo>
                      <a:pt x="1014" y="780"/>
                    </a:lnTo>
                    <a:lnTo>
                      <a:pt x="1008" y="780"/>
                    </a:lnTo>
                    <a:lnTo>
                      <a:pt x="1008" y="774"/>
                    </a:lnTo>
                    <a:lnTo>
                      <a:pt x="1002" y="774"/>
                    </a:lnTo>
                    <a:lnTo>
                      <a:pt x="996" y="774"/>
                    </a:lnTo>
                    <a:lnTo>
                      <a:pt x="990" y="774"/>
                    </a:lnTo>
                    <a:lnTo>
                      <a:pt x="984" y="768"/>
                    </a:lnTo>
                    <a:lnTo>
                      <a:pt x="978" y="768"/>
                    </a:lnTo>
                    <a:lnTo>
                      <a:pt x="972" y="768"/>
                    </a:lnTo>
                    <a:lnTo>
                      <a:pt x="966" y="768"/>
                    </a:lnTo>
                    <a:lnTo>
                      <a:pt x="960" y="762"/>
                    </a:lnTo>
                    <a:lnTo>
                      <a:pt x="954" y="762"/>
                    </a:lnTo>
                    <a:lnTo>
                      <a:pt x="948" y="762"/>
                    </a:lnTo>
                    <a:lnTo>
                      <a:pt x="942" y="762"/>
                    </a:lnTo>
                    <a:lnTo>
                      <a:pt x="942" y="756"/>
                    </a:lnTo>
                    <a:lnTo>
                      <a:pt x="936" y="756"/>
                    </a:lnTo>
                    <a:lnTo>
                      <a:pt x="930" y="756"/>
                    </a:lnTo>
                    <a:lnTo>
                      <a:pt x="924" y="756"/>
                    </a:lnTo>
                    <a:lnTo>
                      <a:pt x="918" y="756"/>
                    </a:lnTo>
                    <a:lnTo>
                      <a:pt x="918" y="750"/>
                    </a:lnTo>
                    <a:lnTo>
                      <a:pt x="912" y="750"/>
                    </a:lnTo>
                    <a:lnTo>
                      <a:pt x="906" y="750"/>
                    </a:lnTo>
                    <a:lnTo>
                      <a:pt x="900" y="750"/>
                    </a:lnTo>
                    <a:lnTo>
                      <a:pt x="894" y="744"/>
                    </a:lnTo>
                    <a:lnTo>
                      <a:pt x="888" y="744"/>
                    </a:lnTo>
                    <a:lnTo>
                      <a:pt x="882" y="744"/>
                    </a:lnTo>
                    <a:lnTo>
                      <a:pt x="876" y="744"/>
                    </a:lnTo>
                    <a:lnTo>
                      <a:pt x="876" y="738"/>
                    </a:lnTo>
                    <a:lnTo>
                      <a:pt x="870" y="738"/>
                    </a:lnTo>
                    <a:lnTo>
                      <a:pt x="864" y="738"/>
                    </a:lnTo>
                    <a:lnTo>
                      <a:pt x="858" y="738"/>
                    </a:lnTo>
                    <a:lnTo>
                      <a:pt x="852" y="732"/>
                    </a:lnTo>
                    <a:lnTo>
                      <a:pt x="846" y="732"/>
                    </a:lnTo>
                    <a:lnTo>
                      <a:pt x="840" y="732"/>
                    </a:lnTo>
                    <a:lnTo>
                      <a:pt x="834" y="732"/>
                    </a:lnTo>
                    <a:lnTo>
                      <a:pt x="834" y="726"/>
                    </a:lnTo>
                    <a:lnTo>
                      <a:pt x="828" y="726"/>
                    </a:lnTo>
                    <a:lnTo>
                      <a:pt x="822" y="726"/>
                    </a:lnTo>
                    <a:lnTo>
                      <a:pt x="816" y="726"/>
                    </a:lnTo>
                    <a:lnTo>
                      <a:pt x="816" y="720"/>
                    </a:lnTo>
                    <a:lnTo>
                      <a:pt x="810" y="720"/>
                    </a:lnTo>
                    <a:lnTo>
                      <a:pt x="804" y="720"/>
                    </a:lnTo>
                    <a:lnTo>
                      <a:pt x="798" y="720"/>
                    </a:lnTo>
                    <a:lnTo>
                      <a:pt x="798" y="714"/>
                    </a:lnTo>
                    <a:lnTo>
                      <a:pt x="792" y="714"/>
                    </a:lnTo>
                    <a:lnTo>
                      <a:pt x="786" y="714"/>
                    </a:lnTo>
                    <a:lnTo>
                      <a:pt x="780" y="714"/>
                    </a:lnTo>
                    <a:lnTo>
                      <a:pt x="780" y="708"/>
                    </a:lnTo>
                    <a:lnTo>
                      <a:pt x="774" y="708"/>
                    </a:lnTo>
                    <a:lnTo>
                      <a:pt x="768" y="708"/>
                    </a:lnTo>
                    <a:lnTo>
                      <a:pt x="768" y="702"/>
                    </a:lnTo>
                    <a:lnTo>
                      <a:pt x="762" y="702"/>
                    </a:lnTo>
                    <a:lnTo>
                      <a:pt x="756" y="702"/>
                    </a:lnTo>
                    <a:lnTo>
                      <a:pt x="750" y="702"/>
                    </a:lnTo>
                    <a:lnTo>
                      <a:pt x="750" y="696"/>
                    </a:lnTo>
                    <a:lnTo>
                      <a:pt x="744" y="696"/>
                    </a:lnTo>
                    <a:lnTo>
                      <a:pt x="738" y="696"/>
                    </a:lnTo>
                    <a:lnTo>
                      <a:pt x="738" y="690"/>
                    </a:lnTo>
                    <a:lnTo>
                      <a:pt x="732" y="690"/>
                    </a:lnTo>
                    <a:lnTo>
                      <a:pt x="726" y="690"/>
                    </a:lnTo>
                    <a:lnTo>
                      <a:pt x="726" y="684"/>
                    </a:lnTo>
                    <a:lnTo>
                      <a:pt x="720" y="684"/>
                    </a:lnTo>
                    <a:lnTo>
                      <a:pt x="714" y="684"/>
                    </a:lnTo>
                    <a:lnTo>
                      <a:pt x="714" y="678"/>
                    </a:lnTo>
                    <a:lnTo>
                      <a:pt x="708" y="678"/>
                    </a:lnTo>
                    <a:lnTo>
                      <a:pt x="702" y="678"/>
                    </a:lnTo>
                    <a:lnTo>
                      <a:pt x="702" y="672"/>
                    </a:lnTo>
                    <a:lnTo>
                      <a:pt x="696" y="672"/>
                    </a:lnTo>
                    <a:lnTo>
                      <a:pt x="690" y="666"/>
                    </a:lnTo>
                    <a:lnTo>
                      <a:pt x="684" y="666"/>
                    </a:lnTo>
                    <a:lnTo>
                      <a:pt x="684" y="660"/>
                    </a:lnTo>
                    <a:lnTo>
                      <a:pt x="678" y="660"/>
                    </a:lnTo>
                    <a:lnTo>
                      <a:pt x="672" y="660"/>
                    </a:lnTo>
                    <a:lnTo>
                      <a:pt x="672" y="654"/>
                    </a:lnTo>
                    <a:lnTo>
                      <a:pt x="666" y="654"/>
                    </a:lnTo>
                    <a:lnTo>
                      <a:pt x="660" y="648"/>
                    </a:lnTo>
                    <a:lnTo>
                      <a:pt x="654" y="648"/>
                    </a:lnTo>
                    <a:lnTo>
                      <a:pt x="654" y="642"/>
                    </a:lnTo>
                    <a:lnTo>
                      <a:pt x="648" y="642"/>
                    </a:lnTo>
                    <a:lnTo>
                      <a:pt x="642" y="636"/>
                    </a:lnTo>
                    <a:lnTo>
                      <a:pt x="636" y="630"/>
                    </a:lnTo>
                    <a:lnTo>
                      <a:pt x="630" y="630"/>
                    </a:lnTo>
                    <a:lnTo>
                      <a:pt x="630" y="624"/>
                    </a:lnTo>
                    <a:lnTo>
                      <a:pt x="624" y="624"/>
                    </a:lnTo>
                    <a:lnTo>
                      <a:pt x="624" y="618"/>
                    </a:lnTo>
                    <a:lnTo>
                      <a:pt x="618" y="618"/>
                    </a:lnTo>
                    <a:lnTo>
                      <a:pt x="612" y="612"/>
                    </a:lnTo>
                    <a:lnTo>
                      <a:pt x="606" y="612"/>
                    </a:lnTo>
                    <a:lnTo>
                      <a:pt x="606" y="606"/>
                    </a:lnTo>
                    <a:lnTo>
                      <a:pt x="600" y="606"/>
                    </a:lnTo>
                    <a:lnTo>
                      <a:pt x="600" y="600"/>
                    </a:lnTo>
                    <a:lnTo>
                      <a:pt x="594" y="600"/>
                    </a:lnTo>
                    <a:lnTo>
                      <a:pt x="594" y="594"/>
                    </a:lnTo>
                    <a:lnTo>
                      <a:pt x="588" y="594"/>
                    </a:lnTo>
                    <a:lnTo>
                      <a:pt x="588" y="588"/>
                    </a:lnTo>
                    <a:lnTo>
                      <a:pt x="582" y="588"/>
                    </a:lnTo>
                    <a:lnTo>
                      <a:pt x="582" y="582"/>
                    </a:lnTo>
                    <a:lnTo>
                      <a:pt x="576" y="582"/>
                    </a:lnTo>
                    <a:lnTo>
                      <a:pt x="576" y="576"/>
                    </a:lnTo>
                    <a:lnTo>
                      <a:pt x="570" y="576"/>
                    </a:lnTo>
                    <a:lnTo>
                      <a:pt x="570" y="570"/>
                    </a:lnTo>
                    <a:lnTo>
                      <a:pt x="564" y="570"/>
                    </a:lnTo>
                    <a:lnTo>
                      <a:pt x="564" y="564"/>
                    </a:lnTo>
                    <a:lnTo>
                      <a:pt x="558" y="564"/>
                    </a:lnTo>
                    <a:lnTo>
                      <a:pt x="558" y="558"/>
                    </a:lnTo>
                    <a:lnTo>
                      <a:pt x="552" y="558"/>
                    </a:lnTo>
                    <a:lnTo>
                      <a:pt x="552" y="552"/>
                    </a:lnTo>
                    <a:lnTo>
                      <a:pt x="546" y="552"/>
                    </a:lnTo>
                    <a:lnTo>
                      <a:pt x="546" y="546"/>
                    </a:lnTo>
                    <a:lnTo>
                      <a:pt x="540" y="540"/>
                    </a:lnTo>
                    <a:lnTo>
                      <a:pt x="534" y="534"/>
                    </a:lnTo>
                    <a:lnTo>
                      <a:pt x="534" y="528"/>
                    </a:lnTo>
                    <a:lnTo>
                      <a:pt x="528" y="528"/>
                    </a:lnTo>
                    <a:lnTo>
                      <a:pt x="528" y="522"/>
                    </a:lnTo>
                    <a:lnTo>
                      <a:pt x="522" y="522"/>
                    </a:lnTo>
                    <a:lnTo>
                      <a:pt x="522" y="516"/>
                    </a:lnTo>
                    <a:lnTo>
                      <a:pt x="516" y="516"/>
                    </a:lnTo>
                    <a:lnTo>
                      <a:pt x="516" y="510"/>
                    </a:lnTo>
                    <a:lnTo>
                      <a:pt x="510" y="504"/>
                    </a:lnTo>
                    <a:lnTo>
                      <a:pt x="504" y="498"/>
                    </a:lnTo>
                    <a:lnTo>
                      <a:pt x="504" y="492"/>
                    </a:lnTo>
                    <a:lnTo>
                      <a:pt x="498" y="492"/>
                    </a:lnTo>
                    <a:lnTo>
                      <a:pt x="498" y="486"/>
                    </a:lnTo>
                    <a:lnTo>
                      <a:pt x="492" y="480"/>
                    </a:lnTo>
                    <a:lnTo>
                      <a:pt x="492" y="474"/>
                    </a:lnTo>
                    <a:lnTo>
                      <a:pt x="486" y="474"/>
                    </a:lnTo>
                    <a:lnTo>
                      <a:pt x="486" y="468"/>
                    </a:lnTo>
                    <a:lnTo>
                      <a:pt x="480" y="462"/>
                    </a:lnTo>
                    <a:lnTo>
                      <a:pt x="474" y="456"/>
                    </a:lnTo>
                    <a:lnTo>
                      <a:pt x="474" y="450"/>
                    </a:lnTo>
                    <a:lnTo>
                      <a:pt x="468" y="450"/>
                    </a:lnTo>
                    <a:lnTo>
                      <a:pt x="468" y="444"/>
                    </a:lnTo>
                    <a:lnTo>
                      <a:pt x="462" y="438"/>
                    </a:lnTo>
                    <a:lnTo>
                      <a:pt x="462" y="432"/>
                    </a:lnTo>
                    <a:lnTo>
                      <a:pt x="456" y="426"/>
                    </a:lnTo>
                    <a:lnTo>
                      <a:pt x="456" y="420"/>
                    </a:lnTo>
                    <a:lnTo>
                      <a:pt x="450" y="420"/>
                    </a:lnTo>
                    <a:lnTo>
                      <a:pt x="450" y="414"/>
                    </a:lnTo>
                    <a:lnTo>
                      <a:pt x="450" y="408"/>
                    </a:lnTo>
                    <a:lnTo>
                      <a:pt x="444" y="408"/>
                    </a:lnTo>
                    <a:lnTo>
                      <a:pt x="444" y="402"/>
                    </a:lnTo>
                    <a:lnTo>
                      <a:pt x="438" y="396"/>
                    </a:lnTo>
                    <a:lnTo>
                      <a:pt x="432" y="390"/>
                    </a:lnTo>
                    <a:lnTo>
                      <a:pt x="432" y="384"/>
                    </a:lnTo>
                    <a:lnTo>
                      <a:pt x="426" y="378"/>
                    </a:lnTo>
                    <a:lnTo>
                      <a:pt x="426" y="372"/>
                    </a:lnTo>
                    <a:lnTo>
                      <a:pt x="420" y="366"/>
                    </a:lnTo>
                    <a:lnTo>
                      <a:pt x="420" y="360"/>
                    </a:lnTo>
                    <a:lnTo>
                      <a:pt x="414" y="360"/>
                    </a:lnTo>
                    <a:lnTo>
                      <a:pt x="414" y="354"/>
                    </a:lnTo>
                    <a:lnTo>
                      <a:pt x="414" y="348"/>
                    </a:lnTo>
                    <a:lnTo>
                      <a:pt x="408" y="348"/>
                    </a:lnTo>
                    <a:lnTo>
                      <a:pt x="408" y="342"/>
                    </a:lnTo>
                    <a:lnTo>
                      <a:pt x="402" y="336"/>
                    </a:lnTo>
                    <a:lnTo>
                      <a:pt x="402" y="330"/>
                    </a:lnTo>
                    <a:lnTo>
                      <a:pt x="396" y="324"/>
                    </a:lnTo>
                    <a:lnTo>
                      <a:pt x="396" y="318"/>
                    </a:lnTo>
                    <a:lnTo>
                      <a:pt x="390" y="312"/>
                    </a:lnTo>
                    <a:lnTo>
                      <a:pt x="384" y="306"/>
                    </a:lnTo>
                    <a:lnTo>
                      <a:pt x="384" y="300"/>
                    </a:lnTo>
                    <a:lnTo>
                      <a:pt x="378" y="294"/>
                    </a:lnTo>
                    <a:lnTo>
                      <a:pt x="378" y="288"/>
                    </a:lnTo>
                    <a:lnTo>
                      <a:pt x="372" y="282"/>
                    </a:lnTo>
                    <a:lnTo>
                      <a:pt x="372" y="276"/>
                    </a:lnTo>
                    <a:lnTo>
                      <a:pt x="366" y="270"/>
                    </a:lnTo>
                    <a:lnTo>
                      <a:pt x="366" y="264"/>
                    </a:lnTo>
                    <a:lnTo>
                      <a:pt x="360" y="264"/>
                    </a:lnTo>
                    <a:lnTo>
                      <a:pt x="360" y="258"/>
                    </a:lnTo>
                    <a:lnTo>
                      <a:pt x="360" y="252"/>
                    </a:lnTo>
                    <a:lnTo>
                      <a:pt x="354" y="252"/>
                    </a:lnTo>
                    <a:lnTo>
                      <a:pt x="354" y="246"/>
                    </a:lnTo>
                    <a:lnTo>
                      <a:pt x="354" y="240"/>
                    </a:lnTo>
                    <a:lnTo>
                      <a:pt x="348" y="240"/>
                    </a:lnTo>
                    <a:lnTo>
                      <a:pt x="348" y="234"/>
                    </a:lnTo>
                    <a:lnTo>
                      <a:pt x="342" y="228"/>
                    </a:lnTo>
                    <a:lnTo>
                      <a:pt x="342" y="222"/>
                    </a:lnTo>
                    <a:lnTo>
                      <a:pt x="336" y="222"/>
                    </a:lnTo>
                    <a:lnTo>
                      <a:pt x="336" y="216"/>
                    </a:lnTo>
                    <a:lnTo>
                      <a:pt x="330" y="210"/>
                    </a:lnTo>
                    <a:lnTo>
                      <a:pt x="330" y="204"/>
                    </a:lnTo>
                    <a:lnTo>
                      <a:pt x="324" y="198"/>
                    </a:lnTo>
                    <a:lnTo>
                      <a:pt x="324" y="192"/>
                    </a:lnTo>
                    <a:lnTo>
                      <a:pt x="318" y="186"/>
                    </a:lnTo>
                    <a:lnTo>
                      <a:pt x="318" y="180"/>
                    </a:lnTo>
                    <a:lnTo>
                      <a:pt x="312" y="180"/>
                    </a:lnTo>
                    <a:lnTo>
                      <a:pt x="312" y="174"/>
                    </a:lnTo>
                    <a:lnTo>
                      <a:pt x="306" y="168"/>
                    </a:lnTo>
                    <a:lnTo>
                      <a:pt x="306" y="162"/>
                    </a:lnTo>
                    <a:lnTo>
                      <a:pt x="300" y="156"/>
                    </a:lnTo>
                    <a:lnTo>
                      <a:pt x="294" y="150"/>
                    </a:lnTo>
                    <a:lnTo>
                      <a:pt x="294" y="144"/>
                    </a:lnTo>
                    <a:lnTo>
                      <a:pt x="288" y="144"/>
                    </a:lnTo>
                    <a:lnTo>
                      <a:pt x="288" y="138"/>
                    </a:lnTo>
                    <a:lnTo>
                      <a:pt x="288" y="132"/>
                    </a:lnTo>
                    <a:lnTo>
                      <a:pt x="282" y="132"/>
                    </a:lnTo>
                    <a:lnTo>
                      <a:pt x="282" y="126"/>
                    </a:lnTo>
                    <a:lnTo>
                      <a:pt x="276" y="120"/>
                    </a:lnTo>
                    <a:lnTo>
                      <a:pt x="276" y="114"/>
                    </a:lnTo>
                    <a:lnTo>
                      <a:pt x="270" y="114"/>
                    </a:lnTo>
                    <a:lnTo>
                      <a:pt x="270" y="108"/>
                    </a:lnTo>
                    <a:lnTo>
                      <a:pt x="264" y="102"/>
                    </a:lnTo>
                    <a:lnTo>
                      <a:pt x="264" y="96"/>
                    </a:lnTo>
                    <a:lnTo>
                      <a:pt x="258" y="96"/>
                    </a:lnTo>
                    <a:lnTo>
                      <a:pt x="258" y="90"/>
                    </a:lnTo>
                    <a:lnTo>
                      <a:pt x="252" y="90"/>
                    </a:lnTo>
                    <a:lnTo>
                      <a:pt x="252" y="84"/>
                    </a:lnTo>
                    <a:lnTo>
                      <a:pt x="246" y="84"/>
                    </a:lnTo>
                    <a:lnTo>
                      <a:pt x="246" y="78"/>
                    </a:lnTo>
                    <a:lnTo>
                      <a:pt x="240" y="72"/>
                    </a:lnTo>
                    <a:lnTo>
                      <a:pt x="234" y="66"/>
                    </a:lnTo>
                    <a:lnTo>
                      <a:pt x="234" y="60"/>
                    </a:lnTo>
                    <a:lnTo>
                      <a:pt x="228" y="60"/>
                    </a:lnTo>
                    <a:lnTo>
                      <a:pt x="228" y="54"/>
                    </a:lnTo>
                    <a:lnTo>
                      <a:pt x="222" y="54"/>
                    </a:lnTo>
                    <a:lnTo>
                      <a:pt x="222" y="48"/>
                    </a:lnTo>
                    <a:lnTo>
                      <a:pt x="216" y="48"/>
                    </a:lnTo>
                    <a:lnTo>
                      <a:pt x="216" y="42"/>
                    </a:lnTo>
                    <a:lnTo>
                      <a:pt x="210" y="42"/>
                    </a:lnTo>
                    <a:lnTo>
                      <a:pt x="204" y="36"/>
                    </a:lnTo>
                    <a:lnTo>
                      <a:pt x="198" y="30"/>
                    </a:lnTo>
                    <a:lnTo>
                      <a:pt x="192" y="30"/>
                    </a:lnTo>
                    <a:lnTo>
                      <a:pt x="192" y="24"/>
                    </a:lnTo>
                    <a:lnTo>
                      <a:pt x="186" y="24"/>
                    </a:lnTo>
                    <a:lnTo>
                      <a:pt x="180" y="18"/>
                    </a:lnTo>
                    <a:lnTo>
                      <a:pt x="174" y="18"/>
                    </a:lnTo>
                    <a:lnTo>
                      <a:pt x="174" y="12"/>
                    </a:lnTo>
                    <a:lnTo>
                      <a:pt x="168" y="12"/>
                    </a:lnTo>
                    <a:lnTo>
                      <a:pt x="162" y="12"/>
                    </a:lnTo>
                    <a:lnTo>
                      <a:pt x="156" y="12"/>
                    </a:lnTo>
                    <a:lnTo>
                      <a:pt x="156" y="6"/>
                    </a:lnTo>
                    <a:lnTo>
                      <a:pt x="150" y="6"/>
                    </a:lnTo>
                    <a:lnTo>
                      <a:pt x="144" y="6"/>
                    </a:lnTo>
                    <a:lnTo>
                      <a:pt x="138" y="6"/>
                    </a:lnTo>
                    <a:lnTo>
                      <a:pt x="132" y="6"/>
                    </a:lnTo>
                    <a:lnTo>
                      <a:pt x="132" y="0"/>
                    </a:lnTo>
                    <a:lnTo>
                      <a:pt x="126" y="0"/>
                    </a:lnTo>
                    <a:lnTo>
                      <a:pt x="120" y="0"/>
                    </a:lnTo>
                    <a:lnTo>
                      <a:pt x="114" y="0"/>
                    </a:lnTo>
                    <a:lnTo>
                      <a:pt x="108" y="0"/>
                    </a:lnTo>
                    <a:lnTo>
                      <a:pt x="102" y="0"/>
                    </a:lnTo>
                    <a:lnTo>
                      <a:pt x="96" y="0"/>
                    </a:lnTo>
                    <a:lnTo>
                      <a:pt x="96" y="6"/>
                    </a:lnTo>
                    <a:lnTo>
                      <a:pt x="90" y="6"/>
                    </a:lnTo>
                    <a:lnTo>
                      <a:pt x="84" y="6"/>
                    </a:lnTo>
                    <a:lnTo>
                      <a:pt x="78" y="6"/>
                    </a:lnTo>
                    <a:lnTo>
                      <a:pt x="72" y="6"/>
                    </a:lnTo>
                    <a:lnTo>
                      <a:pt x="66" y="6"/>
                    </a:lnTo>
                    <a:lnTo>
                      <a:pt x="60" y="12"/>
                    </a:lnTo>
                    <a:lnTo>
                      <a:pt x="54" y="12"/>
                    </a:lnTo>
                    <a:lnTo>
                      <a:pt x="48" y="12"/>
                    </a:lnTo>
                    <a:lnTo>
                      <a:pt x="42" y="12"/>
                    </a:lnTo>
                    <a:lnTo>
                      <a:pt x="42" y="18"/>
                    </a:lnTo>
                    <a:lnTo>
                      <a:pt x="36" y="18"/>
                    </a:lnTo>
                    <a:lnTo>
                      <a:pt x="30" y="18"/>
                    </a:lnTo>
                    <a:lnTo>
                      <a:pt x="24" y="24"/>
                    </a:lnTo>
                    <a:lnTo>
                      <a:pt x="18" y="24"/>
                    </a:lnTo>
                    <a:lnTo>
                      <a:pt x="12" y="24"/>
                    </a:lnTo>
                    <a:lnTo>
                      <a:pt x="12" y="30"/>
                    </a:lnTo>
                    <a:lnTo>
                      <a:pt x="6" y="30"/>
                    </a:lnTo>
                    <a:lnTo>
                      <a:pt x="0" y="30"/>
                    </a:lnTo>
                  </a:path>
                </a:pathLst>
              </a:custGeom>
              <a:noFill/>
              <a:ln w="9525">
                <a:solidFill>
                  <a:srgbClr val="000000"/>
                </a:solidFill>
                <a:round/>
                <a:headEnd/>
                <a:tailEnd/>
              </a:ln>
            </p:spPr>
            <p:txBody>
              <a:bodyPr/>
              <a:lstStyle/>
              <a:p>
                <a:endParaRPr lang="pt-BR"/>
              </a:p>
            </p:txBody>
          </p:sp>
        </p:grpSp>
        <p:sp>
          <p:nvSpPr>
            <p:cNvPr id="67617" name="Freeform 75"/>
            <p:cNvSpPr>
              <a:spLocks/>
            </p:cNvSpPr>
            <p:nvPr/>
          </p:nvSpPr>
          <p:spPr bwMode="auto">
            <a:xfrm>
              <a:off x="4247" y="3264"/>
              <a:ext cx="324" cy="66"/>
            </a:xfrm>
            <a:custGeom>
              <a:avLst/>
              <a:gdLst>
                <a:gd name="T0" fmla="*/ 6 w 324"/>
                <a:gd name="T1" fmla="*/ 0 h 66"/>
                <a:gd name="T2" fmla="*/ 18 w 324"/>
                <a:gd name="T3" fmla="*/ 0 h 66"/>
                <a:gd name="T4" fmla="*/ 24 w 324"/>
                <a:gd name="T5" fmla="*/ 0 h 66"/>
                <a:gd name="T6" fmla="*/ 36 w 324"/>
                <a:gd name="T7" fmla="*/ 0 h 66"/>
                <a:gd name="T8" fmla="*/ 48 w 324"/>
                <a:gd name="T9" fmla="*/ 0 h 66"/>
                <a:gd name="T10" fmla="*/ 60 w 324"/>
                <a:gd name="T11" fmla="*/ 6 h 66"/>
                <a:gd name="T12" fmla="*/ 66 w 324"/>
                <a:gd name="T13" fmla="*/ 6 h 66"/>
                <a:gd name="T14" fmla="*/ 78 w 324"/>
                <a:gd name="T15" fmla="*/ 6 h 66"/>
                <a:gd name="T16" fmla="*/ 90 w 324"/>
                <a:gd name="T17" fmla="*/ 6 h 66"/>
                <a:gd name="T18" fmla="*/ 102 w 324"/>
                <a:gd name="T19" fmla="*/ 6 h 66"/>
                <a:gd name="T20" fmla="*/ 108 w 324"/>
                <a:gd name="T21" fmla="*/ 6 h 66"/>
                <a:gd name="T22" fmla="*/ 120 w 324"/>
                <a:gd name="T23" fmla="*/ 6 h 66"/>
                <a:gd name="T24" fmla="*/ 132 w 324"/>
                <a:gd name="T25" fmla="*/ 6 h 66"/>
                <a:gd name="T26" fmla="*/ 144 w 324"/>
                <a:gd name="T27" fmla="*/ 6 h 66"/>
                <a:gd name="T28" fmla="*/ 150 w 324"/>
                <a:gd name="T29" fmla="*/ 6 h 66"/>
                <a:gd name="T30" fmla="*/ 162 w 324"/>
                <a:gd name="T31" fmla="*/ 6 h 66"/>
                <a:gd name="T32" fmla="*/ 174 w 324"/>
                <a:gd name="T33" fmla="*/ 6 h 66"/>
                <a:gd name="T34" fmla="*/ 186 w 324"/>
                <a:gd name="T35" fmla="*/ 6 h 66"/>
                <a:gd name="T36" fmla="*/ 192 w 324"/>
                <a:gd name="T37" fmla="*/ 12 h 66"/>
                <a:gd name="T38" fmla="*/ 204 w 324"/>
                <a:gd name="T39" fmla="*/ 12 h 66"/>
                <a:gd name="T40" fmla="*/ 216 w 324"/>
                <a:gd name="T41" fmla="*/ 12 h 66"/>
                <a:gd name="T42" fmla="*/ 228 w 324"/>
                <a:gd name="T43" fmla="*/ 12 h 66"/>
                <a:gd name="T44" fmla="*/ 234 w 324"/>
                <a:gd name="T45" fmla="*/ 12 h 66"/>
                <a:gd name="T46" fmla="*/ 246 w 324"/>
                <a:gd name="T47" fmla="*/ 12 h 66"/>
                <a:gd name="T48" fmla="*/ 258 w 324"/>
                <a:gd name="T49" fmla="*/ 12 h 66"/>
                <a:gd name="T50" fmla="*/ 270 w 324"/>
                <a:gd name="T51" fmla="*/ 12 h 66"/>
                <a:gd name="T52" fmla="*/ 276 w 324"/>
                <a:gd name="T53" fmla="*/ 12 h 66"/>
                <a:gd name="T54" fmla="*/ 288 w 324"/>
                <a:gd name="T55" fmla="*/ 12 h 66"/>
                <a:gd name="T56" fmla="*/ 300 w 324"/>
                <a:gd name="T57" fmla="*/ 12 h 66"/>
                <a:gd name="T58" fmla="*/ 312 w 324"/>
                <a:gd name="T59" fmla="*/ 12 h 66"/>
                <a:gd name="T60" fmla="*/ 318 w 324"/>
                <a:gd name="T61" fmla="*/ 12 h 66"/>
                <a:gd name="T62" fmla="*/ 318 w 324"/>
                <a:gd name="T63" fmla="*/ 66 h 66"/>
                <a:gd name="T64" fmla="*/ 312 w 324"/>
                <a:gd name="T65" fmla="*/ 66 h 66"/>
                <a:gd name="T66" fmla="*/ 300 w 324"/>
                <a:gd name="T67" fmla="*/ 66 h 66"/>
                <a:gd name="T68" fmla="*/ 288 w 324"/>
                <a:gd name="T69" fmla="*/ 66 h 66"/>
                <a:gd name="T70" fmla="*/ 276 w 324"/>
                <a:gd name="T71" fmla="*/ 66 h 66"/>
                <a:gd name="T72" fmla="*/ 270 w 324"/>
                <a:gd name="T73" fmla="*/ 66 h 66"/>
                <a:gd name="T74" fmla="*/ 258 w 324"/>
                <a:gd name="T75" fmla="*/ 66 h 66"/>
                <a:gd name="T76" fmla="*/ 246 w 324"/>
                <a:gd name="T77" fmla="*/ 66 h 66"/>
                <a:gd name="T78" fmla="*/ 234 w 324"/>
                <a:gd name="T79" fmla="*/ 66 h 66"/>
                <a:gd name="T80" fmla="*/ 228 w 324"/>
                <a:gd name="T81" fmla="*/ 66 h 66"/>
                <a:gd name="T82" fmla="*/ 216 w 324"/>
                <a:gd name="T83" fmla="*/ 66 h 66"/>
                <a:gd name="T84" fmla="*/ 204 w 324"/>
                <a:gd name="T85" fmla="*/ 66 h 66"/>
                <a:gd name="T86" fmla="*/ 192 w 324"/>
                <a:gd name="T87" fmla="*/ 66 h 66"/>
                <a:gd name="T88" fmla="*/ 186 w 324"/>
                <a:gd name="T89" fmla="*/ 66 h 66"/>
                <a:gd name="T90" fmla="*/ 174 w 324"/>
                <a:gd name="T91" fmla="*/ 66 h 66"/>
                <a:gd name="T92" fmla="*/ 162 w 324"/>
                <a:gd name="T93" fmla="*/ 66 h 66"/>
                <a:gd name="T94" fmla="*/ 150 w 324"/>
                <a:gd name="T95" fmla="*/ 66 h 66"/>
                <a:gd name="T96" fmla="*/ 144 w 324"/>
                <a:gd name="T97" fmla="*/ 66 h 66"/>
                <a:gd name="T98" fmla="*/ 132 w 324"/>
                <a:gd name="T99" fmla="*/ 66 h 66"/>
                <a:gd name="T100" fmla="*/ 120 w 324"/>
                <a:gd name="T101" fmla="*/ 66 h 66"/>
                <a:gd name="T102" fmla="*/ 108 w 324"/>
                <a:gd name="T103" fmla="*/ 66 h 66"/>
                <a:gd name="T104" fmla="*/ 102 w 324"/>
                <a:gd name="T105" fmla="*/ 66 h 66"/>
                <a:gd name="T106" fmla="*/ 90 w 324"/>
                <a:gd name="T107" fmla="*/ 66 h 66"/>
                <a:gd name="T108" fmla="*/ 78 w 324"/>
                <a:gd name="T109" fmla="*/ 66 h 66"/>
                <a:gd name="T110" fmla="*/ 66 w 324"/>
                <a:gd name="T111" fmla="*/ 66 h 66"/>
                <a:gd name="T112" fmla="*/ 60 w 324"/>
                <a:gd name="T113" fmla="*/ 66 h 66"/>
                <a:gd name="T114" fmla="*/ 48 w 324"/>
                <a:gd name="T115" fmla="*/ 66 h 66"/>
                <a:gd name="T116" fmla="*/ 36 w 324"/>
                <a:gd name="T117" fmla="*/ 66 h 66"/>
                <a:gd name="T118" fmla="*/ 24 w 324"/>
                <a:gd name="T119" fmla="*/ 66 h 66"/>
                <a:gd name="T120" fmla="*/ 18 w 324"/>
                <a:gd name="T121" fmla="*/ 66 h 66"/>
                <a:gd name="T122" fmla="*/ 6 w 324"/>
                <a:gd name="T123" fmla="*/ 66 h 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24"/>
                <a:gd name="T187" fmla="*/ 0 h 66"/>
                <a:gd name="T188" fmla="*/ 324 w 324"/>
                <a:gd name="T189" fmla="*/ 66 h 6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24" h="66">
                  <a:moveTo>
                    <a:pt x="0" y="66"/>
                  </a:moveTo>
                  <a:lnTo>
                    <a:pt x="0" y="0"/>
                  </a:lnTo>
                  <a:lnTo>
                    <a:pt x="6" y="0"/>
                  </a:lnTo>
                  <a:lnTo>
                    <a:pt x="12" y="0"/>
                  </a:lnTo>
                  <a:lnTo>
                    <a:pt x="18" y="0"/>
                  </a:lnTo>
                  <a:lnTo>
                    <a:pt x="24" y="0"/>
                  </a:lnTo>
                  <a:lnTo>
                    <a:pt x="30" y="0"/>
                  </a:lnTo>
                  <a:lnTo>
                    <a:pt x="36" y="0"/>
                  </a:lnTo>
                  <a:lnTo>
                    <a:pt x="42" y="0"/>
                  </a:lnTo>
                  <a:lnTo>
                    <a:pt x="48" y="0"/>
                  </a:lnTo>
                  <a:lnTo>
                    <a:pt x="54" y="0"/>
                  </a:lnTo>
                  <a:lnTo>
                    <a:pt x="54" y="6"/>
                  </a:lnTo>
                  <a:lnTo>
                    <a:pt x="60" y="6"/>
                  </a:lnTo>
                  <a:lnTo>
                    <a:pt x="66" y="6"/>
                  </a:lnTo>
                  <a:lnTo>
                    <a:pt x="72" y="6"/>
                  </a:lnTo>
                  <a:lnTo>
                    <a:pt x="78" y="6"/>
                  </a:lnTo>
                  <a:lnTo>
                    <a:pt x="84" y="6"/>
                  </a:lnTo>
                  <a:lnTo>
                    <a:pt x="90" y="6"/>
                  </a:lnTo>
                  <a:lnTo>
                    <a:pt x="96" y="6"/>
                  </a:lnTo>
                  <a:lnTo>
                    <a:pt x="102" y="6"/>
                  </a:lnTo>
                  <a:lnTo>
                    <a:pt x="108" y="6"/>
                  </a:lnTo>
                  <a:lnTo>
                    <a:pt x="114" y="6"/>
                  </a:lnTo>
                  <a:lnTo>
                    <a:pt x="120" y="6"/>
                  </a:lnTo>
                  <a:lnTo>
                    <a:pt x="126" y="6"/>
                  </a:lnTo>
                  <a:lnTo>
                    <a:pt x="132" y="6"/>
                  </a:lnTo>
                  <a:lnTo>
                    <a:pt x="138" y="6"/>
                  </a:lnTo>
                  <a:lnTo>
                    <a:pt x="144" y="6"/>
                  </a:lnTo>
                  <a:lnTo>
                    <a:pt x="150" y="6"/>
                  </a:lnTo>
                  <a:lnTo>
                    <a:pt x="156" y="6"/>
                  </a:lnTo>
                  <a:lnTo>
                    <a:pt x="162" y="6"/>
                  </a:lnTo>
                  <a:lnTo>
                    <a:pt x="168" y="6"/>
                  </a:lnTo>
                  <a:lnTo>
                    <a:pt x="174" y="6"/>
                  </a:lnTo>
                  <a:lnTo>
                    <a:pt x="180" y="6"/>
                  </a:lnTo>
                  <a:lnTo>
                    <a:pt x="186" y="6"/>
                  </a:lnTo>
                  <a:lnTo>
                    <a:pt x="192" y="6"/>
                  </a:lnTo>
                  <a:lnTo>
                    <a:pt x="192" y="12"/>
                  </a:lnTo>
                  <a:lnTo>
                    <a:pt x="198" y="12"/>
                  </a:lnTo>
                  <a:lnTo>
                    <a:pt x="204" y="12"/>
                  </a:lnTo>
                  <a:lnTo>
                    <a:pt x="210" y="12"/>
                  </a:lnTo>
                  <a:lnTo>
                    <a:pt x="216" y="12"/>
                  </a:lnTo>
                  <a:lnTo>
                    <a:pt x="222" y="12"/>
                  </a:lnTo>
                  <a:lnTo>
                    <a:pt x="228" y="12"/>
                  </a:lnTo>
                  <a:lnTo>
                    <a:pt x="234" y="12"/>
                  </a:lnTo>
                  <a:lnTo>
                    <a:pt x="240" y="12"/>
                  </a:lnTo>
                  <a:lnTo>
                    <a:pt x="246" y="12"/>
                  </a:lnTo>
                  <a:lnTo>
                    <a:pt x="252" y="12"/>
                  </a:lnTo>
                  <a:lnTo>
                    <a:pt x="258" y="12"/>
                  </a:lnTo>
                  <a:lnTo>
                    <a:pt x="264" y="12"/>
                  </a:lnTo>
                  <a:lnTo>
                    <a:pt x="270" y="12"/>
                  </a:lnTo>
                  <a:lnTo>
                    <a:pt x="276" y="12"/>
                  </a:lnTo>
                  <a:lnTo>
                    <a:pt x="282" y="12"/>
                  </a:lnTo>
                  <a:lnTo>
                    <a:pt x="288" y="12"/>
                  </a:lnTo>
                  <a:lnTo>
                    <a:pt x="294" y="12"/>
                  </a:lnTo>
                  <a:lnTo>
                    <a:pt x="300" y="12"/>
                  </a:lnTo>
                  <a:lnTo>
                    <a:pt x="306" y="12"/>
                  </a:lnTo>
                  <a:lnTo>
                    <a:pt x="312" y="12"/>
                  </a:lnTo>
                  <a:lnTo>
                    <a:pt x="318" y="12"/>
                  </a:lnTo>
                  <a:lnTo>
                    <a:pt x="324" y="12"/>
                  </a:lnTo>
                  <a:lnTo>
                    <a:pt x="324" y="66"/>
                  </a:lnTo>
                  <a:lnTo>
                    <a:pt x="318" y="66"/>
                  </a:lnTo>
                  <a:lnTo>
                    <a:pt x="312" y="66"/>
                  </a:lnTo>
                  <a:lnTo>
                    <a:pt x="306" y="66"/>
                  </a:lnTo>
                  <a:lnTo>
                    <a:pt x="300" y="66"/>
                  </a:lnTo>
                  <a:lnTo>
                    <a:pt x="294" y="66"/>
                  </a:lnTo>
                  <a:lnTo>
                    <a:pt x="288" y="66"/>
                  </a:lnTo>
                  <a:lnTo>
                    <a:pt x="282" y="66"/>
                  </a:lnTo>
                  <a:lnTo>
                    <a:pt x="276" y="66"/>
                  </a:lnTo>
                  <a:lnTo>
                    <a:pt x="270" y="66"/>
                  </a:lnTo>
                  <a:lnTo>
                    <a:pt x="264" y="66"/>
                  </a:lnTo>
                  <a:lnTo>
                    <a:pt x="258" y="66"/>
                  </a:lnTo>
                  <a:lnTo>
                    <a:pt x="252" y="66"/>
                  </a:lnTo>
                  <a:lnTo>
                    <a:pt x="246" y="66"/>
                  </a:lnTo>
                  <a:lnTo>
                    <a:pt x="240" y="66"/>
                  </a:lnTo>
                  <a:lnTo>
                    <a:pt x="234" y="66"/>
                  </a:lnTo>
                  <a:lnTo>
                    <a:pt x="228" y="66"/>
                  </a:lnTo>
                  <a:lnTo>
                    <a:pt x="222" y="66"/>
                  </a:lnTo>
                  <a:lnTo>
                    <a:pt x="216" y="66"/>
                  </a:lnTo>
                  <a:lnTo>
                    <a:pt x="210" y="66"/>
                  </a:lnTo>
                  <a:lnTo>
                    <a:pt x="204" y="66"/>
                  </a:lnTo>
                  <a:lnTo>
                    <a:pt x="198" y="66"/>
                  </a:lnTo>
                  <a:lnTo>
                    <a:pt x="192" y="66"/>
                  </a:lnTo>
                  <a:lnTo>
                    <a:pt x="186" y="66"/>
                  </a:lnTo>
                  <a:lnTo>
                    <a:pt x="180" y="66"/>
                  </a:lnTo>
                  <a:lnTo>
                    <a:pt x="174" y="66"/>
                  </a:lnTo>
                  <a:lnTo>
                    <a:pt x="168" y="66"/>
                  </a:lnTo>
                  <a:lnTo>
                    <a:pt x="162" y="66"/>
                  </a:lnTo>
                  <a:lnTo>
                    <a:pt x="156" y="66"/>
                  </a:lnTo>
                  <a:lnTo>
                    <a:pt x="150" y="66"/>
                  </a:lnTo>
                  <a:lnTo>
                    <a:pt x="144" y="66"/>
                  </a:lnTo>
                  <a:lnTo>
                    <a:pt x="138" y="66"/>
                  </a:lnTo>
                  <a:lnTo>
                    <a:pt x="132" y="66"/>
                  </a:lnTo>
                  <a:lnTo>
                    <a:pt x="126" y="66"/>
                  </a:lnTo>
                  <a:lnTo>
                    <a:pt x="120" y="66"/>
                  </a:lnTo>
                  <a:lnTo>
                    <a:pt x="114" y="66"/>
                  </a:lnTo>
                  <a:lnTo>
                    <a:pt x="108" y="66"/>
                  </a:lnTo>
                  <a:lnTo>
                    <a:pt x="102" y="66"/>
                  </a:lnTo>
                  <a:lnTo>
                    <a:pt x="96" y="66"/>
                  </a:lnTo>
                  <a:lnTo>
                    <a:pt x="90" y="66"/>
                  </a:lnTo>
                  <a:lnTo>
                    <a:pt x="84" y="66"/>
                  </a:lnTo>
                  <a:lnTo>
                    <a:pt x="78" y="66"/>
                  </a:lnTo>
                  <a:lnTo>
                    <a:pt x="72" y="66"/>
                  </a:lnTo>
                  <a:lnTo>
                    <a:pt x="66" y="66"/>
                  </a:lnTo>
                  <a:lnTo>
                    <a:pt x="60" y="66"/>
                  </a:lnTo>
                  <a:lnTo>
                    <a:pt x="54" y="66"/>
                  </a:lnTo>
                  <a:lnTo>
                    <a:pt x="48" y="66"/>
                  </a:lnTo>
                  <a:lnTo>
                    <a:pt x="42" y="66"/>
                  </a:lnTo>
                  <a:lnTo>
                    <a:pt x="36" y="66"/>
                  </a:lnTo>
                  <a:lnTo>
                    <a:pt x="30" y="66"/>
                  </a:lnTo>
                  <a:lnTo>
                    <a:pt x="24" y="66"/>
                  </a:lnTo>
                  <a:lnTo>
                    <a:pt x="18" y="66"/>
                  </a:lnTo>
                  <a:lnTo>
                    <a:pt x="12" y="66"/>
                  </a:lnTo>
                  <a:lnTo>
                    <a:pt x="6" y="66"/>
                  </a:lnTo>
                  <a:lnTo>
                    <a:pt x="0" y="66"/>
                  </a:lnTo>
                  <a:close/>
                </a:path>
              </a:pathLst>
            </a:custGeom>
            <a:solidFill>
              <a:schemeClr val="hlink"/>
            </a:solidFill>
            <a:ln w="9525">
              <a:noFill/>
              <a:round/>
              <a:headEnd/>
              <a:tailEnd/>
            </a:ln>
          </p:spPr>
          <p:txBody>
            <a:bodyPr/>
            <a:lstStyle/>
            <a:p>
              <a:endParaRPr lang="pt-BR"/>
            </a:p>
          </p:txBody>
        </p:sp>
        <p:sp>
          <p:nvSpPr>
            <p:cNvPr id="67618" name="Freeform 76"/>
            <p:cNvSpPr>
              <a:spLocks/>
            </p:cNvSpPr>
            <p:nvPr/>
          </p:nvSpPr>
          <p:spPr bwMode="auto">
            <a:xfrm>
              <a:off x="4247" y="3006"/>
              <a:ext cx="324" cy="270"/>
            </a:xfrm>
            <a:custGeom>
              <a:avLst/>
              <a:gdLst>
                <a:gd name="T0" fmla="*/ 6 w 324"/>
                <a:gd name="T1" fmla="*/ 0 h 270"/>
                <a:gd name="T2" fmla="*/ 18 w 324"/>
                <a:gd name="T3" fmla="*/ 6 h 270"/>
                <a:gd name="T4" fmla="*/ 24 w 324"/>
                <a:gd name="T5" fmla="*/ 6 h 270"/>
                <a:gd name="T6" fmla="*/ 36 w 324"/>
                <a:gd name="T7" fmla="*/ 12 h 270"/>
                <a:gd name="T8" fmla="*/ 48 w 324"/>
                <a:gd name="T9" fmla="*/ 18 h 270"/>
                <a:gd name="T10" fmla="*/ 60 w 324"/>
                <a:gd name="T11" fmla="*/ 18 h 270"/>
                <a:gd name="T12" fmla="*/ 66 w 324"/>
                <a:gd name="T13" fmla="*/ 24 h 270"/>
                <a:gd name="T14" fmla="*/ 78 w 324"/>
                <a:gd name="T15" fmla="*/ 24 h 270"/>
                <a:gd name="T16" fmla="*/ 90 w 324"/>
                <a:gd name="T17" fmla="*/ 30 h 270"/>
                <a:gd name="T18" fmla="*/ 102 w 324"/>
                <a:gd name="T19" fmla="*/ 36 h 270"/>
                <a:gd name="T20" fmla="*/ 108 w 324"/>
                <a:gd name="T21" fmla="*/ 36 h 270"/>
                <a:gd name="T22" fmla="*/ 120 w 324"/>
                <a:gd name="T23" fmla="*/ 42 h 270"/>
                <a:gd name="T24" fmla="*/ 132 w 324"/>
                <a:gd name="T25" fmla="*/ 42 h 270"/>
                <a:gd name="T26" fmla="*/ 144 w 324"/>
                <a:gd name="T27" fmla="*/ 48 h 270"/>
                <a:gd name="T28" fmla="*/ 150 w 324"/>
                <a:gd name="T29" fmla="*/ 54 h 270"/>
                <a:gd name="T30" fmla="*/ 162 w 324"/>
                <a:gd name="T31" fmla="*/ 54 h 270"/>
                <a:gd name="T32" fmla="*/ 174 w 324"/>
                <a:gd name="T33" fmla="*/ 60 h 270"/>
                <a:gd name="T34" fmla="*/ 186 w 324"/>
                <a:gd name="T35" fmla="*/ 60 h 270"/>
                <a:gd name="T36" fmla="*/ 192 w 324"/>
                <a:gd name="T37" fmla="*/ 66 h 270"/>
                <a:gd name="T38" fmla="*/ 204 w 324"/>
                <a:gd name="T39" fmla="*/ 66 h 270"/>
                <a:gd name="T40" fmla="*/ 216 w 324"/>
                <a:gd name="T41" fmla="*/ 72 h 270"/>
                <a:gd name="T42" fmla="*/ 228 w 324"/>
                <a:gd name="T43" fmla="*/ 78 h 270"/>
                <a:gd name="T44" fmla="*/ 234 w 324"/>
                <a:gd name="T45" fmla="*/ 78 h 270"/>
                <a:gd name="T46" fmla="*/ 246 w 324"/>
                <a:gd name="T47" fmla="*/ 84 h 270"/>
                <a:gd name="T48" fmla="*/ 258 w 324"/>
                <a:gd name="T49" fmla="*/ 84 h 270"/>
                <a:gd name="T50" fmla="*/ 270 w 324"/>
                <a:gd name="T51" fmla="*/ 90 h 270"/>
                <a:gd name="T52" fmla="*/ 276 w 324"/>
                <a:gd name="T53" fmla="*/ 90 h 270"/>
                <a:gd name="T54" fmla="*/ 288 w 324"/>
                <a:gd name="T55" fmla="*/ 96 h 270"/>
                <a:gd name="T56" fmla="*/ 300 w 324"/>
                <a:gd name="T57" fmla="*/ 102 h 270"/>
                <a:gd name="T58" fmla="*/ 312 w 324"/>
                <a:gd name="T59" fmla="*/ 102 h 270"/>
                <a:gd name="T60" fmla="*/ 318 w 324"/>
                <a:gd name="T61" fmla="*/ 108 h 270"/>
                <a:gd name="T62" fmla="*/ 318 w 324"/>
                <a:gd name="T63" fmla="*/ 270 h 270"/>
                <a:gd name="T64" fmla="*/ 312 w 324"/>
                <a:gd name="T65" fmla="*/ 270 h 270"/>
                <a:gd name="T66" fmla="*/ 300 w 324"/>
                <a:gd name="T67" fmla="*/ 270 h 270"/>
                <a:gd name="T68" fmla="*/ 288 w 324"/>
                <a:gd name="T69" fmla="*/ 270 h 270"/>
                <a:gd name="T70" fmla="*/ 276 w 324"/>
                <a:gd name="T71" fmla="*/ 270 h 270"/>
                <a:gd name="T72" fmla="*/ 270 w 324"/>
                <a:gd name="T73" fmla="*/ 270 h 270"/>
                <a:gd name="T74" fmla="*/ 258 w 324"/>
                <a:gd name="T75" fmla="*/ 270 h 270"/>
                <a:gd name="T76" fmla="*/ 246 w 324"/>
                <a:gd name="T77" fmla="*/ 270 h 270"/>
                <a:gd name="T78" fmla="*/ 234 w 324"/>
                <a:gd name="T79" fmla="*/ 270 h 270"/>
                <a:gd name="T80" fmla="*/ 228 w 324"/>
                <a:gd name="T81" fmla="*/ 270 h 270"/>
                <a:gd name="T82" fmla="*/ 216 w 324"/>
                <a:gd name="T83" fmla="*/ 270 h 270"/>
                <a:gd name="T84" fmla="*/ 204 w 324"/>
                <a:gd name="T85" fmla="*/ 270 h 270"/>
                <a:gd name="T86" fmla="*/ 192 w 324"/>
                <a:gd name="T87" fmla="*/ 270 h 270"/>
                <a:gd name="T88" fmla="*/ 186 w 324"/>
                <a:gd name="T89" fmla="*/ 264 h 270"/>
                <a:gd name="T90" fmla="*/ 174 w 324"/>
                <a:gd name="T91" fmla="*/ 264 h 270"/>
                <a:gd name="T92" fmla="*/ 162 w 324"/>
                <a:gd name="T93" fmla="*/ 264 h 270"/>
                <a:gd name="T94" fmla="*/ 150 w 324"/>
                <a:gd name="T95" fmla="*/ 264 h 270"/>
                <a:gd name="T96" fmla="*/ 144 w 324"/>
                <a:gd name="T97" fmla="*/ 264 h 270"/>
                <a:gd name="T98" fmla="*/ 132 w 324"/>
                <a:gd name="T99" fmla="*/ 264 h 270"/>
                <a:gd name="T100" fmla="*/ 120 w 324"/>
                <a:gd name="T101" fmla="*/ 264 h 270"/>
                <a:gd name="T102" fmla="*/ 108 w 324"/>
                <a:gd name="T103" fmla="*/ 264 h 270"/>
                <a:gd name="T104" fmla="*/ 102 w 324"/>
                <a:gd name="T105" fmla="*/ 264 h 270"/>
                <a:gd name="T106" fmla="*/ 90 w 324"/>
                <a:gd name="T107" fmla="*/ 264 h 270"/>
                <a:gd name="T108" fmla="*/ 78 w 324"/>
                <a:gd name="T109" fmla="*/ 264 h 270"/>
                <a:gd name="T110" fmla="*/ 66 w 324"/>
                <a:gd name="T111" fmla="*/ 264 h 270"/>
                <a:gd name="T112" fmla="*/ 60 w 324"/>
                <a:gd name="T113" fmla="*/ 264 h 270"/>
                <a:gd name="T114" fmla="*/ 48 w 324"/>
                <a:gd name="T115" fmla="*/ 258 h 270"/>
                <a:gd name="T116" fmla="*/ 36 w 324"/>
                <a:gd name="T117" fmla="*/ 258 h 270"/>
                <a:gd name="T118" fmla="*/ 24 w 324"/>
                <a:gd name="T119" fmla="*/ 258 h 270"/>
                <a:gd name="T120" fmla="*/ 18 w 324"/>
                <a:gd name="T121" fmla="*/ 258 h 270"/>
                <a:gd name="T122" fmla="*/ 6 w 324"/>
                <a:gd name="T123" fmla="*/ 258 h 2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24"/>
                <a:gd name="T187" fmla="*/ 0 h 270"/>
                <a:gd name="T188" fmla="*/ 324 w 324"/>
                <a:gd name="T189" fmla="*/ 270 h 27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24" h="270">
                  <a:moveTo>
                    <a:pt x="0" y="258"/>
                  </a:moveTo>
                  <a:lnTo>
                    <a:pt x="0" y="0"/>
                  </a:lnTo>
                  <a:lnTo>
                    <a:pt x="6" y="0"/>
                  </a:lnTo>
                  <a:lnTo>
                    <a:pt x="12" y="0"/>
                  </a:lnTo>
                  <a:lnTo>
                    <a:pt x="12" y="6"/>
                  </a:lnTo>
                  <a:lnTo>
                    <a:pt x="18" y="6"/>
                  </a:lnTo>
                  <a:lnTo>
                    <a:pt x="24" y="6"/>
                  </a:lnTo>
                  <a:lnTo>
                    <a:pt x="30" y="6"/>
                  </a:lnTo>
                  <a:lnTo>
                    <a:pt x="30" y="12"/>
                  </a:lnTo>
                  <a:lnTo>
                    <a:pt x="36" y="12"/>
                  </a:lnTo>
                  <a:lnTo>
                    <a:pt x="42" y="12"/>
                  </a:lnTo>
                  <a:lnTo>
                    <a:pt x="48" y="12"/>
                  </a:lnTo>
                  <a:lnTo>
                    <a:pt x="48" y="18"/>
                  </a:lnTo>
                  <a:lnTo>
                    <a:pt x="54" y="18"/>
                  </a:lnTo>
                  <a:lnTo>
                    <a:pt x="60" y="18"/>
                  </a:lnTo>
                  <a:lnTo>
                    <a:pt x="66" y="24"/>
                  </a:lnTo>
                  <a:lnTo>
                    <a:pt x="72" y="24"/>
                  </a:lnTo>
                  <a:lnTo>
                    <a:pt x="78" y="24"/>
                  </a:lnTo>
                  <a:lnTo>
                    <a:pt x="84" y="24"/>
                  </a:lnTo>
                  <a:lnTo>
                    <a:pt x="84" y="30"/>
                  </a:lnTo>
                  <a:lnTo>
                    <a:pt x="90" y="30"/>
                  </a:lnTo>
                  <a:lnTo>
                    <a:pt x="96" y="30"/>
                  </a:lnTo>
                  <a:lnTo>
                    <a:pt x="102" y="36"/>
                  </a:lnTo>
                  <a:lnTo>
                    <a:pt x="108" y="36"/>
                  </a:lnTo>
                  <a:lnTo>
                    <a:pt x="114" y="36"/>
                  </a:lnTo>
                  <a:lnTo>
                    <a:pt x="114" y="42"/>
                  </a:lnTo>
                  <a:lnTo>
                    <a:pt x="120" y="42"/>
                  </a:lnTo>
                  <a:lnTo>
                    <a:pt x="126" y="42"/>
                  </a:lnTo>
                  <a:lnTo>
                    <a:pt x="132" y="42"/>
                  </a:lnTo>
                  <a:lnTo>
                    <a:pt x="138" y="48"/>
                  </a:lnTo>
                  <a:lnTo>
                    <a:pt x="144" y="48"/>
                  </a:lnTo>
                  <a:lnTo>
                    <a:pt x="150" y="48"/>
                  </a:lnTo>
                  <a:lnTo>
                    <a:pt x="150" y="54"/>
                  </a:lnTo>
                  <a:lnTo>
                    <a:pt x="156" y="54"/>
                  </a:lnTo>
                  <a:lnTo>
                    <a:pt x="162" y="54"/>
                  </a:lnTo>
                  <a:lnTo>
                    <a:pt x="168" y="54"/>
                  </a:lnTo>
                  <a:lnTo>
                    <a:pt x="174" y="60"/>
                  </a:lnTo>
                  <a:lnTo>
                    <a:pt x="180" y="60"/>
                  </a:lnTo>
                  <a:lnTo>
                    <a:pt x="186" y="60"/>
                  </a:lnTo>
                  <a:lnTo>
                    <a:pt x="192" y="66"/>
                  </a:lnTo>
                  <a:lnTo>
                    <a:pt x="198" y="66"/>
                  </a:lnTo>
                  <a:lnTo>
                    <a:pt x="204" y="66"/>
                  </a:lnTo>
                  <a:lnTo>
                    <a:pt x="204" y="72"/>
                  </a:lnTo>
                  <a:lnTo>
                    <a:pt x="210" y="72"/>
                  </a:lnTo>
                  <a:lnTo>
                    <a:pt x="216" y="72"/>
                  </a:lnTo>
                  <a:lnTo>
                    <a:pt x="222" y="72"/>
                  </a:lnTo>
                  <a:lnTo>
                    <a:pt x="228" y="78"/>
                  </a:lnTo>
                  <a:lnTo>
                    <a:pt x="234" y="78"/>
                  </a:lnTo>
                  <a:lnTo>
                    <a:pt x="240" y="78"/>
                  </a:lnTo>
                  <a:lnTo>
                    <a:pt x="246" y="84"/>
                  </a:lnTo>
                  <a:lnTo>
                    <a:pt x="252" y="84"/>
                  </a:lnTo>
                  <a:lnTo>
                    <a:pt x="258" y="84"/>
                  </a:lnTo>
                  <a:lnTo>
                    <a:pt x="264" y="90"/>
                  </a:lnTo>
                  <a:lnTo>
                    <a:pt x="270" y="90"/>
                  </a:lnTo>
                  <a:lnTo>
                    <a:pt x="276" y="90"/>
                  </a:lnTo>
                  <a:lnTo>
                    <a:pt x="282" y="96"/>
                  </a:lnTo>
                  <a:lnTo>
                    <a:pt x="288" y="96"/>
                  </a:lnTo>
                  <a:lnTo>
                    <a:pt x="294" y="96"/>
                  </a:lnTo>
                  <a:lnTo>
                    <a:pt x="300" y="102"/>
                  </a:lnTo>
                  <a:lnTo>
                    <a:pt x="306" y="102"/>
                  </a:lnTo>
                  <a:lnTo>
                    <a:pt x="312" y="102"/>
                  </a:lnTo>
                  <a:lnTo>
                    <a:pt x="318" y="102"/>
                  </a:lnTo>
                  <a:lnTo>
                    <a:pt x="318" y="108"/>
                  </a:lnTo>
                  <a:lnTo>
                    <a:pt x="324" y="108"/>
                  </a:lnTo>
                  <a:lnTo>
                    <a:pt x="324" y="270"/>
                  </a:lnTo>
                  <a:lnTo>
                    <a:pt x="318" y="270"/>
                  </a:lnTo>
                  <a:lnTo>
                    <a:pt x="312" y="270"/>
                  </a:lnTo>
                  <a:lnTo>
                    <a:pt x="306" y="270"/>
                  </a:lnTo>
                  <a:lnTo>
                    <a:pt x="300" y="270"/>
                  </a:lnTo>
                  <a:lnTo>
                    <a:pt x="294" y="270"/>
                  </a:lnTo>
                  <a:lnTo>
                    <a:pt x="288" y="270"/>
                  </a:lnTo>
                  <a:lnTo>
                    <a:pt x="282" y="270"/>
                  </a:lnTo>
                  <a:lnTo>
                    <a:pt x="276" y="270"/>
                  </a:lnTo>
                  <a:lnTo>
                    <a:pt x="270" y="270"/>
                  </a:lnTo>
                  <a:lnTo>
                    <a:pt x="264" y="270"/>
                  </a:lnTo>
                  <a:lnTo>
                    <a:pt x="258" y="270"/>
                  </a:lnTo>
                  <a:lnTo>
                    <a:pt x="252" y="270"/>
                  </a:lnTo>
                  <a:lnTo>
                    <a:pt x="246" y="270"/>
                  </a:lnTo>
                  <a:lnTo>
                    <a:pt x="240" y="270"/>
                  </a:lnTo>
                  <a:lnTo>
                    <a:pt x="234" y="270"/>
                  </a:lnTo>
                  <a:lnTo>
                    <a:pt x="228" y="270"/>
                  </a:lnTo>
                  <a:lnTo>
                    <a:pt x="222" y="270"/>
                  </a:lnTo>
                  <a:lnTo>
                    <a:pt x="216" y="270"/>
                  </a:lnTo>
                  <a:lnTo>
                    <a:pt x="210" y="270"/>
                  </a:lnTo>
                  <a:lnTo>
                    <a:pt x="204" y="270"/>
                  </a:lnTo>
                  <a:lnTo>
                    <a:pt x="198" y="270"/>
                  </a:lnTo>
                  <a:lnTo>
                    <a:pt x="192" y="270"/>
                  </a:lnTo>
                  <a:lnTo>
                    <a:pt x="192" y="264"/>
                  </a:lnTo>
                  <a:lnTo>
                    <a:pt x="186" y="264"/>
                  </a:lnTo>
                  <a:lnTo>
                    <a:pt x="180" y="264"/>
                  </a:lnTo>
                  <a:lnTo>
                    <a:pt x="174" y="264"/>
                  </a:lnTo>
                  <a:lnTo>
                    <a:pt x="168" y="264"/>
                  </a:lnTo>
                  <a:lnTo>
                    <a:pt x="162" y="264"/>
                  </a:lnTo>
                  <a:lnTo>
                    <a:pt x="156" y="264"/>
                  </a:lnTo>
                  <a:lnTo>
                    <a:pt x="150" y="264"/>
                  </a:lnTo>
                  <a:lnTo>
                    <a:pt x="144" y="264"/>
                  </a:lnTo>
                  <a:lnTo>
                    <a:pt x="138" y="264"/>
                  </a:lnTo>
                  <a:lnTo>
                    <a:pt x="132" y="264"/>
                  </a:lnTo>
                  <a:lnTo>
                    <a:pt x="126" y="264"/>
                  </a:lnTo>
                  <a:lnTo>
                    <a:pt x="120" y="264"/>
                  </a:lnTo>
                  <a:lnTo>
                    <a:pt x="114" y="264"/>
                  </a:lnTo>
                  <a:lnTo>
                    <a:pt x="108" y="264"/>
                  </a:lnTo>
                  <a:lnTo>
                    <a:pt x="102" y="264"/>
                  </a:lnTo>
                  <a:lnTo>
                    <a:pt x="96" y="264"/>
                  </a:lnTo>
                  <a:lnTo>
                    <a:pt x="90" y="264"/>
                  </a:lnTo>
                  <a:lnTo>
                    <a:pt x="84" y="264"/>
                  </a:lnTo>
                  <a:lnTo>
                    <a:pt x="78" y="264"/>
                  </a:lnTo>
                  <a:lnTo>
                    <a:pt x="72" y="264"/>
                  </a:lnTo>
                  <a:lnTo>
                    <a:pt x="66" y="264"/>
                  </a:lnTo>
                  <a:lnTo>
                    <a:pt x="60" y="264"/>
                  </a:lnTo>
                  <a:lnTo>
                    <a:pt x="54" y="264"/>
                  </a:lnTo>
                  <a:lnTo>
                    <a:pt x="54" y="258"/>
                  </a:lnTo>
                  <a:lnTo>
                    <a:pt x="48" y="258"/>
                  </a:lnTo>
                  <a:lnTo>
                    <a:pt x="42" y="258"/>
                  </a:lnTo>
                  <a:lnTo>
                    <a:pt x="36" y="258"/>
                  </a:lnTo>
                  <a:lnTo>
                    <a:pt x="30" y="258"/>
                  </a:lnTo>
                  <a:lnTo>
                    <a:pt x="24" y="258"/>
                  </a:lnTo>
                  <a:lnTo>
                    <a:pt x="18" y="258"/>
                  </a:lnTo>
                  <a:lnTo>
                    <a:pt x="12" y="258"/>
                  </a:lnTo>
                  <a:lnTo>
                    <a:pt x="6" y="258"/>
                  </a:lnTo>
                  <a:lnTo>
                    <a:pt x="0" y="258"/>
                  </a:lnTo>
                  <a:close/>
                </a:path>
              </a:pathLst>
            </a:custGeom>
            <a:solidFill>
              <a:schemeClr val="tx1"/>
            </a:solidFill>
            <a:ln w="9525">
              <a:noFill/>
              <a:round/>
              <a:headEnd/>
              <a:tailEnd/>
            </a:ln>
          </p:spPr>
          <p:txBody>
            <a:bodyPr/>
            <a:lstStyle/>
            <a:p>
              <a:endParaRPr lang="pt-BR"/>
            </a:p>
          </p:txBody>
        </p:sp>
        <p:sp>
          <p:nvSpPr>
            <p:cNvPr id="67619" name="Freeform 77"/>
            <p:cNvSpPr>
              <a:spLocks/>
            </p:cNvSpPr>
            <p:nvPr/>
          </p:nvSpPr>
          <p:spPr bwMode="auto">
            <a:xfrm>
              <a:off x="4247" y="2856"/>
              <a:ext cx="324" cy="258"/>
            </a:xfrm>
            <a:custGeom>
              <a:avLst/>
              <a:gdLst>
                <a:gd name="T0" fmla="*/ 6 w 324"/>
                <a:gd name="T1" fmla="*/ 0 h 258"/>
                <a:gd name="T2" fmla="*/ 18 w 324"/>
                <a:gd name="T3" fmla="*/ 6 h 258"/>
                <a:gd name="T4" fmla="*/ 24 w 324"/>
                <a:gd name="T5" fmla="*/ 6 h 258"/>
                <a:gd name="T6" fmla="*/ 36 w 324"/>
                <a:gd name="T7" fmla="*/ 12 h 258"/>
                <a:gd name="T8" fmla="*/ 48 w 324"/>
                <a:gd name="T9" fmla="*/ 12 h 258"/>
                <a:gd name="T10" fmla="*/ 60 w 324"/>
                <a:gd name="T11" fmla="*/ 18 h 258"/>
                <a:gd name="T12" fmla="*/ 66 w 324"/>
                <a:gd name="T13" fmla="*/ 18 h 258"/>
                <a:gd name="T14" fmla="*/ 78 w 324"/>
                <a:gd name="T15" fmla="*/ 18 h 258"/>
                <a:gd name="T16" fmla="*/ 90 w 324"/>
                <a:gd name="T17" fmla="*/ 24 h 258"/>
                <a:gd name="T18" fmla="*/ 102 w 324"/>
                <a:gd name="T19" fmla="*/ 24 h 258"/>
                <a:gd name="T20" fmla="*/ 108 w 324"/>
                <a:gd name="T21" fmla="*/ 30 h 258"/>
                <a:gd name="T22" fmla="*/ 120 w 324"/>
                <a:gd name="T23" fmla="*/ 30 h 258"/>
                <a:gd name="T24" fmla="*/ 132 w 324"/>
                <a:gd name="T25" fmla="*/ 36 h 258"/>
                <a:gd name="T26" fmla="*/ 144 w 324"/>
                <a:gd name="T27" fmla="*/ 36 h 258"/>
                <a:gd name="T28" fmla="*/ 150 w 324"/>
                <a:gd name="T29" fmla="*/ 36 h 258"/>
                <a:gd name="T30" fmla="*/ 162 w 324"/>
                <a:gd name="T31" fmla="*/ 42 h 258"/>
                <a:gd name="T32" fmla="*/ 174 w 324"/>
                <a:gd name="T33" fmla="*/ 42 h 258"/>
                <a:gd name="T34" fmla="*/ 186 w 324"/>
                <a:gd name="T35" fmla="*/ 48 h 258"/>
                <a:gd name="T36" fmla="*/ 192 w 324"/>
                <a:gd name="T37" fmla="*/ 48 h 258"/>
                <a:gd name="T38" fmla="*/ 204 w 324"/>
                <a:gd name="T39" fmla="*/ 54 h 258"/>
                <a:gd name="T40" fmla="*/ 216 w 324"/>
                <a:gd name="T41" fmla="*/ 54 h 258"/>
                <a:gd name="T42" fmla="*/ 228 w 324"/>
                <a:gd name="T43" fmla="*/ 60 h 258"/>
                <a:gd name="T44" fmla="*/ 234 w 324"/>
                <a:gd name="T45" fmla="*/ 60 h 258"/>
                <a:gd name="T46" fmla="*/ 246 w 324"/>
                <a:gd name="T47" fmla="*/ 60 h 258"/>
                <a:gd name="T48" fmla="*/ 258 w 324"/>
                <a:gd name="T49" fmla="*/ 66 h 258"/>
                <a:gd name="T50" fmla="*/ 270 w 324"/>
                <a:gd name="T51" fmla="*/ 66 h 258"/>
                <a:gd name="T52" fmla="*/ 276 w 324"/>
                <a:gd name="T53" fmla="*/ 72 h 258"/>
                <a:gd name="T54" fmla="*/ 288 w 324"/>
                <a:gd name="T55" fmla="*/ 72 h 258"/>
                <a:gd name="T56" fmla="*/ 300 w 324"/>
                <a:gd name="T57" fmla="*/ 72 h 258"/>
                <a:gd name="T58" fmla="*/ 312 w 324"/>
                <a:gd name="T59" fmla="*/ 78 h 258"/>
                <a:gd name="T60" fmla="*/ 318 w 324"/>
                <a:gd name="T61" fmla="*/ 78 h 258"/>
                <a:gd name="T62" fmla="*/ 318 w 324"/>
                <a:gd name="T63" fmla="*/ 258 h 258"/>
                <a:gd name="T64" fmla="*/ 312 w 324"/>
                <a:gd name="T65" fmla="*/ 252 h 258"/>
                <a:gd name="T66" fmla="*/ 300 w 324"/>
                <a:gd name="T67" fmla="*/ 252 h 258"/>
                <a:gd name="T68" fmla="*/ 288 w 324"/>
                <a:gd name="T69" fmla="*/ 246 h 258"/>
                <a:gd name="T70" fmla="*/ 276 w 324"/>
                <a:gd name="T71" fmla="*/ 240 h 258"/>
                <a:gd name="T72" fmla="*/ 270 w 324"/>
                <a:gd name="T73" fmla="*/ 240 h 258"/>
                <a:gd name="T74" fmla="*/ 258 w 324"/>
                <a:gd name="T75" fmla="*/ 234 h 258"/>
                <a:gd name="T76" fmla="*/ 246 w 324"/>
                <a:gd name="T77" fmla="*/ 234 h 258"/>
                <a:gd name="T78" fmla="*/ 234 w 324"/>
                <a:gd name="T79" fmla="*/ 228 h 258"/>
                <a:gd name="T80" fmla="*/ 228 w 324"/>
                <a:gd name="T81" fmla="*/ 228 h 258"/>
                <a:gd name="T82" fmla="*/ 216 w 324"/>
                <a:gd name="T83" fmla="*/ 222 h 258"/>
                <a:gd name="T84" fmla="*/ 204 w 324"/>
                <a:gd name="T85" fmla="*/ 216 h 258"/>
                <a:gd name="T86" fmla="*/ 192 w 324"/>
                <a:gd name="T87" fmla="*/ 216 h 258"/>
                <a:gd name="T88" fmla="*/ 186 w 324"/>
                <a:gd name="T89" fmla="*/ 210 h 258"/>
                <a:gd name="T90" fmla="*/ 174 w 324"/>
                <a:gd name="T91" fmla="*/ 210 h 258"/>
                <a:gd name="T92" fmla="*/ 162 w 324"/>
                <a:gd name="T93" fmla="*/ 204 h 258"/>
                <a:gd name="T94" fmla="*/ 150 w 324"/>
                <a:gd name="T95" fmla="*/ 204 h 258"/>
                <a:gd name="T96" fmla="*/ 144 w 324"/>
                <a:gd name="T97" fmla="*/ 198 h 258"/>
                <a:gd name="T98" fmla="*/ 132 w 324"/>
                <a:gd name="T99" fmla="*/ 192 h 258"/>
                <a:gd name="T100" fmla="*/ 120 w 324"/>
                <a:gd name="T101" fmla="*/ 192 h 258"/>
                <a:gd name="T102" fmla="*/ 108 w 324"/>
                <a:gd name="T103" fmla="*/ 186 h 258"/>
                <a:gd name="T104" fmla="*/ 102 w 324"/>
                <a:gd name="T105" fmla="*/ 186 h 258"/>
                <a:gd name="T106" fmla="*/ 90 w 324"/>
                <a:gd name="T107" fmla="*/ 180 h 258"/>
                <a:gd name="T108" fmla="*/ 78 w 324"/>
                <a:gd name="T109" fmla="*/ 174 h 258"/>
                <a:gd name="T110" fmla="*/ 66 w 324"/>
                <a:gd name="T111" fmla="*/ 174 h 258"/>
                <a:gd name="T112" fmla="*/ 60 w 324"/>
                <a:gd name="T113" fmla="*/ 168 h 258"/>
                <a:gd name="T114" fmla="*/ 48 w 324"/>
                <a:gd name="T115" fmla="*/ 168 h 258"/>
                <a:gd name="T116" fmla="*/ 36 w 324"/>
                <a:gd name="T117" fmla="*/ 162 h 258"/>
                <a:gd name="T118" fmla="*/ 24 w 324"/>
                <a:gd name="T119" fmla="*/ 156 h 258"/>
                <a:gd name="T120" fmla="*/ 18 w 324"/>
                <a:gd name="T121" fmla="*/ 156 h 258"/>
                <a:gd name="T122" fmla="*/ 6 w 324"/>
                <a:gd name="T123" fmla="*/ 150 h 2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24"/>
                <a:gd name="T187" fmla="*/ 0 h 258"/>
                <a:gd name="T188" fmla="*/ 324 w 324"/>
                <a:gd name="T189" fmla="*/ 258 h 2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24" h="258">
                  <a:moveTo>
                    <a:pt x="0" y="150"/>
                  </a:moveTo>
                  <a:lnTo>
                    <a:pt x="0" y="0"/>
                  </a:lnTo>
                  <a:lnTo>
                    <a:pt x="6" y="0"/>
                  </a:lnTo>
                  <a:lnTo>
                    <a:pt x="12" y="0"/>
                  </a:lnTo>
                  <a:lnTo>
                    <a:pt x="12" y="6"/>
                  </a:lnTo>
                  <a:lnTo>
                    <a:pt x="18" y="6"/>
                  </a:lnTo>
                  <a:lnTo>
                    <a:pt x="24" y="6"/>
                  </a:lnTo>
                  <a:lnTo>
                    <a:pt x="30" y="6"/>
                  </a:lnTo>
                  <a:lnTo>
                    <a:pt x="36" y="6"/>
                  </a:lnTo>
                  <a:lnTo>
                    <a:pt x="36" y="12"/>
                  </a:lnTo>
                  <a:lnTo>
                    <a:pt x="42" y="12"/>
                  </a:lnTo>
                  <a:lnTo>
                    <a:pt x="48" y="12"/>
                  </a:lnTo>
                  <a:lnTo>
                    <a:pt x="54" y="12"/>
                  </a:lnTo>
                  <a:lnTo>
                    <a:pt x="60" y="18"/>
                  </a:lnTo>
                  <a:lnTo>
                    <a:pt x="66" y="18"/>
                  </a:lnTo>
                  <a:lnTo>
                    <a:pt x="72" y="18"/>
                  </a:lnTo>
                  <a:lnTo>
                    <a:pt x="78" y="18"/>
                  </a:lnTo>
                  <a:lnTo>
                    <a:pt x="84" y="24"/>
                  </a:lnTo>
                  <a:lnTo>
                    <a:pt x="90" y="24"/>
                  </a:lnTo>
                  <a:lnTo>
                    <a:pt x="96" y="24"/>
                  </a:lnTo>
                  <a:lnTo>
                    <a:pt x="102" y="24"/>
                  </a:lnTo>
                  <a:lnTo>
                    <a:pt x="108" y="30"/>
                  </a:lnTo>
                  <a:lnTo>
                    <a:pt x="114" y="30"/>
                  </a:lnTo>
                  <a:lnTo>
                    <a:pt x="120" y="30"/>
                  </a:lnTo>
                  <a:lnTo>
                    <a:pt x="126" y="30"/>
                  </a:lnTo>
                  <a:lnTo>
                    <a:pt x="132" y="36"/>
                  </a:lnTo>
                  <a:lnTo>
                    <a:pt x="138" y="36"/>
                  </a:lnTo>
                  <a:lnTo>
                    <a:pt x="144" y="36"/>
                  </a:lnTo>
                  <a:lnTo>
                    <a:pt x="150" y="36"/>
                  </a:lnTo>
                  <a:lnTo>
                    <a:pt x="156" y="42"/>
                  </a:lnTo>
                  <a:lnTo>
                    <a:pt x="162" y="42"/>
                  </a:lnTo>
                  <a:lnTo>
                    <a:pt x="168" y="42"/>
                  </a:lnTo>
                  <a:lnTo>
                    <a:pt x="174" y="42"/>
                  </a:lnTo>
                  <a:lnTo>
                    <a:pt x="180" y="48"/>
                  </a:lnTo>
                  <a:lnTo>
                    <a:pt x="186" y="48"/>
                  </a:lnTo>
                  <a:lnTo>
                    <a:pt x="192" y="48"/>
                  </a:lnTo>
                  <a:lnTo>
                    <a:pt x="198" y="48"/>
                  </a:lnTo>
                  <a:lnTo>
                    <a:pt x="204" y="54"/>
                  </a:lnTo>
                  <a:lnTo>
                    <a:pt x="210" y="54"/>
                  </a:lnTo>
                  <a:lnTo>
                    <a:pt x="216" y="54"/>
                  </a:lnTo>
                  <a:lnTo>
                    <a:pt x="222" y="54"/>
                  </a:lnTo>
                  <a:lnTo>
                    <a:pt x="228" y="60"/>
                  </a:lnTo>
                  <a:lnTo>
                    <a:pt x="234" y="60"/>
                  </a:lnTo>
                  <a:lnTo>
                    <a:pt x="240" y="60"/>
                  </a:lnTo>
                  <a:lnTo>
                    <a:pt x="246" y="60"/>
                  </a:lnTo>
                  <a:lnTo>
                    <a:pt x="252" y="66"/>
                  </a:lnTo>
                  <a:lnTo>
                    <a:pt x="258" y="66"/>
                  </a:lnTo>
                  <a:lnTo>
                    <a:pt x="264" y="66"/>
                  </a:lnTo>
                  <a:lnTo>
                    <a:pt x="270" y="66"/>
                  </a:lnTo>
                  <a:lnTo>
                    <a:pt x="276" y="66"/>
                  </a:lnTo>
                  <a:lnTo>
                    <a:pt x="276" y="72"/>
                  </a:lnTo>
                  <a:lnTo>
                    <a:pt x="282" y="72"/>
                  </a:lnTo>
                  <a:lnTo>
                    <a:pt x="288" y="72"/>
                  </a:lnTo>
                  <a:lnTo>
                    <a:pt x="294" y="72"/>
                  </a:lnTo>
                  <a:lnTo>
                    <a:pt x="300" y="72"/>
                  </a:lnTo>
                  <a:lnTo>
                    <a:pt x="300" y="78"/>
                  </a:lnTo>
                  <a:lnTo>
                    <a:pt x="306" y="78"/>
                  </a:lnTo>
                  <a:lnTo>
                    <a:pt x="312" y="78"/>
                  </a:lnTo>
                  <a:lnTo>
                    <a:pt x="318" y="78"/>
                  </a:lnTo>
                  <a:lnTo>
                    <a:pt x="324" y="78"/>
                  </a:lnTo>
                  <a:lnTo>
                    <a:pt x="324" y="84"/>
                  </a:lnTo>
                  <a:lnTo>
                    <a:pt x="324" y="258"/>
                  </a:lnTo>
                  <a:lnTo>
                    <a:pt x="318" y="258"/>
                  </a:lnTo>
                  <a:lnTo>
                    <a:pt x="318" y="252"/>
                  </a:lnTo>
                  <a:lnTo>
                    <a:pt x="312" y="252"/>
                  </a:lnTo>
                  <a:lnTo>
                    <a:pt x="306" y="252"/>
                  </a:lnTo>
                  <a:lnTo>
                    <a:pt x="300" y="252"/>
                  </a:lnTo>
                  <a:lnTo>
                    <a:pt x="294" y="246"/>
                  </a:lnTo>
                  <a:lnTo>
                    <a:pt x="288" y="246"/>
                  </a:lnTo>
                  <a:lnTo>
                    <a:pt x="282" y="246"/>
                  </a:lnTo>
                  <a:lnTo>
                    <a:pt x="276" y="240"/>
                  </a:lnTo>
                  <a:lnTo>
                    <a:pt x="270" y="240"/>
                  </a:lnTo>
                  <a:lnTo>
                    <a:pt x="264" y="240"/>
                  </a:lnTo>
                  <a:lnTo>
                    <a:pt x="258" y="234"/>
                  </a:lnTo>
                  <a:lnTo>
                    <a:pt x="252" y="234"/>
                  </a:lnTo>
                  <a:lnTo>
                    <a:pt x="246" y="234"/>
                  </a:lnTo>
                  <a:lnTo>
                    <a:pt x="240" y="228"/>
                  </a:lnTo>
                  <a:lnTo>
                    <a:pt x="234" y="228"/>
                  </a:lnTo>
                  <a:lnTo>
                    <a:pt x="228" y="228"/>
                  </a:lnTo>
                  <a:lnTo>
                    <a:pt x="222" y="222"/>
                  </a:lnTo>
                  <a:lnTo>
                    <a:pt x="216" y="222"/>
                  </a:lnTo>
                  <a:lnTo>
                    <a:pt x="210" y="222"/>
                  </a:lnTo>
                  <a:lnTo>
                    <a:pt x="204" y="222"/>
                  </a:lnTo>
                  <a:lnTo>
                    <a:pt x="204" y="216"/>
                  </a:lnTo>
                  <a:lnTo>
                    <a:pt x="198" y="216"/>
                  </a:lnTo>
                  <a:lnTo>
                    <a:pt x="192" y="216"/>
                  </a:lnTo>
                  <a:lnTo>
                    <a:pt x="186" y="210"/>
                  </a:lnTo>
                  <a:lnTo>
                    <a:pt x="180" y="210"/>
                  </a:lnTo>
                  <a:lnTo>
                    <a:pt x="174" y="210"/>
                  </a:lnTo>
                  <a:lnTo>
                    <a:pt x="168" y="204"/>
                  </a:lnTo>
                  <a:lnTo>
                    <a:pt x="162" y="204"/>
                  </a:lnTo>
                  <a:lnTo>
                    <a:pt x="156" y="204"/>
                  </a:lnTo>
                  <a:lnTo>
                    <a:pt x="150" y="204"/>
                  </a:lnTo>
                  <a:lnTo>
                    <a:pt x="150" y="198"/>
                  </a:lnTo>
                  <a:lnTo>
                    <a:pt x="144" y="198"/>
                  </a:lnTo>
                  <a:lnTo>
                    <a:pt x="138" y="198"/>
                  </a:lnTo>
                  <a:lnTo>
                    <a:pt x="132" y="192"/>
                  </a:lnTo>
                  <a:lnTo>
                    <a:pt x="126" y="192"/>
                  </a:lnTo>
                  <a:lnTo>
                    <a:pt x="120" y="192"/>
                  </a:lnTo>
                  <a:lnTo>
                    <a:pt x="114" y="192"/>
                  </a:lnTo>
                  <a:lnTo>
                    <a:pt x="114" y="186"/>
                  </a:lnTo>
                  <a:lnTo>
                    <a:pt x="108" y="186"/>
                  </a:lnTo>
                  <a:lnTo>
                    <a:pt x="102" y="186"/>
                  </a:lnTo>
                  <a:lnTo>
                    <a:pt x="96" y="180"/>
                  </a:lnTo>
                  <a:lnTo>
                    <a:pt x="90" y="180"/>
                  </a:lnTo>
                  <a:lnTo>
                    <a:pt x="84" y="180"/>
                  </a:lnTo>
                  <a:lnTo>
                    <a:pt x="84" y="174"/>
                  </a:lnTo>
                  <a:lnTo>
                    <a:pt x="78" y="174"/>
                  </a:lnTo>
                  <a:lnTo>
                    <a:pt x="72" y="174"/>
                  </a:lnTo>
                  <a:lnTo>
                    <a:pt x="66" y="174"/>
                  </a:lnTo>
                  <a:lnTo>
                    <a:pt x="60" y="168"/>
                  </a:lnTo>
                  <a:lnTo>
                    <a:pt x="54" y="168"/>
                  </a:lnTo>
                  <a:lnTo>
                    <a:pt x="48" y="168"/>
                  </a:lnTo>
                  <a:lnTo>
                    <a:pt x="48" y="162"/>
                  </a:lnTo>
                  <a:lnTo>
                    <a:pt x="42" y="162"/>
                  </a:lnTo>
                  <a:lnTo>
                    <a:pt x="36" y="162"/>
                  </a:lnTo>
                  <a:lnTo>
                    <a:pt x="30" y="162"/>
                  </a:lnTo>
                  <a:lnTo>
                    <a:pt x="30" y="156"/>
                  </a:lnTo>
                  <a:lnTo>
                    <a:pt x="24" y="156"/>
                  </a:lnTo>
                  <a:lnTo>
                    <a:pt x="18" y="156"/>
                  </a:lnTo>
                  <a:lnTo>
                    <a:pt x="12" y="156"/>
                  </a:lnTo>
                  <a:lnTo>
                    <a:pt x="12" y="150"/>
                  </a:lnTo>
                  <a:lnTo>
                    <a:pt x="6" y="150"/>
                  </a:lnTo>
                  <a:lnTo>
                    <a:pt x="0" y="150"/>
                  </a:lnTo>
                  <a:close/>
                </a:path>
              </a:pathLst>
            </a:custGeom>
            <a:solidFill>
              <a:schemeClr val="accent1"/>
            </a:solidFill>
            <a:ln w="9525">
              <a:noFill/>
              <a:round/>
              <a:headEnd/>
              <a:tailEnd/>
            </a:ln>
          </p:spPr>
          <p:txBody>
            <a:bodyPr/>
            <a:lstStyle/>
            <a:p>
              <a:endParaRPr lang="pt-BR"/>
            </a:p>
          </p:txBody>
        </p:sp>
        <p:sp>
          <p:nvSpPr>
            <p:cNvPr id="67620" name="Freeform 78"/>
            <p:cNvSpPr>
              <a:spLocks/>
            </p:cNvSpPr>
            <p:nvPr/>
          </p:nvSpPr>
          <p:spPr bwMode="auto">
            <a:xfrm>
              <a:off x="4247" y="1332"/>
              <a:ext cx="324" cy="1608"/>
            </a:xfrm>
            <a:custGeom>
              <a:avLst/>
              <a:gdLst>
                <a:gd name="T0" fmla="*/ 6 w 324"/>
                <a:gd name="T1" fmla="*/ 162 h 1608"/>
                <a:gd name="T2" fmla="*/ 18 w 324"/>
                <a:gd name="T3" fmla="*/ 162 h 1608"/>
                <a:gd name="T4" fmla="*/ 24 w 324"/>
                <a:gd name="T5" fmla="*/ 156 h 1608"/>
                <a:gd name="T6" fmla="*/ 36 w 324"/>
                <a:gd name="T7" fmla="*/ 150 h 1608"/>
                <a:gd name="T8" fmla="*/ 48 w 324"/>
                <a:gd name="T9" fmla="*/ 144 h 1608"/>
                <a:gd name="T10" fmla="*/ 60 w 324"/>
                <a:gd name="T11" fmla="*/ 138 h 1608"/>
                <a:gd name="T12" fmla="*/ 66 w 324"/>
                <a:gd name="T13" fmla="*/ 132 h 1608"/>
                <a:gd name="T14" fmla="*/ 78 w 324"/>
                <a:gd name="T15" fmla="*/ 126 h 1608"/>
                <a:gd name="T16" fmla="*/ 90 w 324"/>
                <a:gd name="T17" fmla="*/ 120 h 1608"/>
                <a:gd name="T18" fmla="*/ 102 w 324"/>
                <a:gd name="T19" fmla="*/ 114 h 1608"/>
                <a:gd name="T20" fmla="*/ 108 w 324"/>
                <a:gd name="T21" fmla="*/ 108 h 1608"/>
                <a:gd name="T22" fmla="*/ 120 w 324"/>
                <a:gd name="T23" fmla="*/ 102 h 1608"/>
                <a:gd name="T24" fmla="*/ 132 w 324"/>
                <a:gd name="T25" fmla="*/ 102 h 1608"/>
                <a:gd name="T26" fmla="*/ 144 w 324"/>
                <a:gd name="T27" fmla="*/ 96 h 1608"/>
                <a:gd name="T28" fmla="*/ 150 w 324"/>
                <a:gd name="T29" fmla="*/ 90 h 1608"/>
                <a:gd name="T30" fmla="*/ 162 w 324"/>
                <a:gd name="T31" fmla="*/ 84 h 1608"/>
                <a:gd name="T32" fmla="*/ 174 w 324"/>
                <a:gd name="T33" fmla="*/ 78 h 1608"/>
                <a:gd name="T34" fmla="*/ 186 w 324"/>
                <a:gd name="T35" fmla="*/ 72 h 1608"/>
                <a:gd name="T36" fmla="*/ 192 w 324"/>
                <a:gd name="T37" fmla="*/ 66 h 1608"/>
                <a:gd name="T38" fmla="*/ 204 w 324"/>
                <a:gd name="T39" fmla="*/ 60 h 1608"/>
                <a:gd name="T40" fmla="*/ 216 w 324"/>
                <a:gd name="T41" fmla="*/ 54 h 1608"/>
                <a:gd name="T42" fmla="*/ 228 w 324"/>
                <a:gd name="T43" fmla="*/ 48 h 1608"/>
                <a:gd name="T44" fmla="*/ 234 w 324"/>
                <a:gd name="T45" fmla="*/ 48 h 1608"/>
                <a:gd name="T46" fmla="*/ 246 w 324"/>
                <a:gd name="T47" fmla="*/ 42 h 1608"/>
                <a:gd name="T48" fmla="*/ 258 w 324"/>
                <a:gd name="T49" fmla="*/ 36 h 1608"/>
                <a:gd name="T50" fmla="*/ 270 w 324"/>
                <a:gd name="T51" fmla="*/ 30 h 1608"/>
                <a:gd name="T52" fmla="*/ 276 w 324"/>
                <a:gd name="T53" fmla="*/ 24 h 1608"/>
                <a:gd name="T54" fmla="*/ 288 w 324"/>
                <a:gd name="T55" fmla="*/ 18 h 1608"/>
                <a:gd name="T56" fmla="*/ 300 w 324"/>
                <a:gd name="T57" fmla="*/ 12 h 1608"/>
                <a:gd name="T58" fmla="*/ 312 w 324"/>
                <a:gd name="T59" fmla="*/ 6 h 1608"/>
                <a:gd name="T60" fmla="*/ 318 w 324"/>
                <a:gd name="T61" fmla="*/ 0 h 1608"/>
                <a:gd name="T62" fmla="*/ 318 w 324"/>
                <a:gd name="T63" fmla="*/ 1602 h 1608"/>
                <a:gd name="T64" fmla="*/ 312 w 324"/>
                <a:gd name="T65" fmla="*/ 1602 h 1608"/>
                <a:gd name="T66" fmla="*/ 300 w 324"/>
                <a:gd name="T67" fmla="*/ 1596 h 1608"/>
                <a:gd name="T68" fmla="*/ 288 w 324"/>
                <a:gd name="T69" fmla="*/ 1596 h 1608"/>
                <a:gd name="T70" fmla="*/ 276 w 324"/>
                <a:gd name="T71" fmla="*/ 1596 h 1608"/>
                <a:gd name="T72" fmla="*/ 270 w 324"/>
                <a:gd name="T73" fmla="*/ 1590 h 1608"/>
                <a:gd name="T74" fmla="*/ 258 w 324"/>
                <a:gd name="T75" fmla="*/ 1590 h 1608"/>
                <a:gd name="T76" fmla="*/ 246 w 324"/>
                <a:gd name="T77" fmla="*/ 1584 h 1608"/>
                <a:gd name="T78" fmla="*/ 234 w 324"/>
                <a:gd name="T79" fmla="*/ 1584 h 1608"/>
                <a:gd name="T80" fmla="*/ 228 w 324"/>
                <a:gd name="T81" fmla="*/ 1584 h 1608"/>
                <a:gd name="T82" fmla="*/ 216 w 324"/>
                <a:gd name="T83" fmla="*/ 1578 h 1608"/>
                <a:gd name="T84" fmla="*/ 204 w 324"/>
                <a:gd name="T85" fmla="*/ 1578 h 1608"/>
                <a:gd name="T86" fmla="*/ 192 w 324"/>
                <a:gd name="T87" fmla="*/ 1572 h 1608"/>
                <a:gd name="T88" fmla="*/ 186 w 324"/>
                <a:gd name="T89" fmla="*/ 1572 h 1608"/>
                <a:gd name="T90" fmla="*/ 174 w 324"/>
                <a:gd name="T91" fmla="*/ 1566 h 1608"/>
                <a:gd name="T92" fmla="*/ 162 w 324"/>
                <a:gd name="T93" fmla="*/ 1566 h 1608"/>
                <a:gd name="T94" fmla="*/ 150 w 324"/>
                <a:gd name="T95" fmla="*/ 1560 h 1608"/>
                <a:gd name="T96" fmla="*/ 144 w 324"/>
                <a:gd name="T97" fmla="*/ 1560 h 1608"/>
                <a:gd name="T98" fmla="*/ 132 w 324"/>
                <a:gd name="T99" fmla="*/ 1560 h 1608"/>
                <a:gd name="T100" fmla="*/ 120 w 324"/>
                <a:gd name="T101" fmla="*/ 1554 h 1608"/>
                <a:gd name="T102" fmla="*/ 108 w 324"/>
                <a:gd name="T103" fmla="*/ 1554 h 1608"/>
                <a:gd name="T104" fmla="*/ 102 w 324"/>
                <a:gd name="T105" fmla="*/ 1548 h 1608"/>
                <a:gd name="T106" fmla="*/ 90 w 324"/>
                <a:gd name="T107" fmla="*/ 1548 h 1608"/>
                <a:gd name="T108" fmla="*/ 78 w 324"/>
                <a:gd name="T109" fmla="*/ 1542 h 1608"/>
                <a:gd name="T110" fmla="*/ 66 w 324"/>
                <a:gd name="T111" fmla="*/ 1542 h 1608"/>
                <a:gd name="T112" fmla="*/ 60 w 324"/>
                <a:gd name="T113" fmla="*/ 1542 h 1608"/>
                <a:gd name="T114" fmla="*/ 48 w 324"/>
                <a:gd name="T115" fmla="*/ 1536 h 1608"/>
                <a:gd name="T116" fmla="*/ 36 w 324"/>
                <a:gd name="T117" fmla="*/ 1536 h 1608"/>
                <a:gd name="T118" fmla="*/ 24 w 324"/>
                <a:gd name="T119" fmla="*/ 1530 h 1608"/>
                <a:gd name="T120" fmla="*/ 18 w 324"/>
                <a:gd name="T121" fmla="*/ 1530 h 1608"/>
                <a:gd name="T122" fmla="*/ 6 w 324"/>
                <a:gd name="T123" fmla="*/ 1524 h 16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24"/>
                <a:gd name="T187" fmla="*/ 0 h 1608"/>
                <a:gd name="T188" fmla="*/ 324 w 324"/>
                <a:gd name="T189" fmla="*/ 1608 h 16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24" h="1608">
                  <a:moveTo>
                    <a:pt x="0" y="1524"/>
                  </a:moveTo>
                  <a:lnTo>
                    <a:pt x="0" y="168"/>
                  </a:lnTo>
                  <a:lnTo>
                    <a:pt x="6" y="168"/>
                  </a:lnTo>
                  <a:lnTo>
                    <a:pt x="6" y="162"/>
                  </a:lnTo>
                  <a:lnTo>
                    <a:pt x="12" y="162"/>
                  </a:lnTo>
                  <a:lnTo>
                    <a:pt x="18" y="162"/>
                  </a:lnTo>
                  <a:lnTo>
                    <a:pt x="18" y="156"/>
                  </a:lnTo>
                  <a:lnTo>
                    <a:pt x="24" y="156"/>
                  </a:lnTo>
                  <a:lnTo>
                    <a:pt x="30" y="150"/>
                  </a:lnTo>
                  <a:lnTo>
                    <a:pt x="36" y="150"/>
                  </a:lnTo>
                  <a:lnTo>
                    <a:pt x="42" y="150"/>
                  </a:lnTo>
                  <a:lnTo>
                    <a:pt x="42" y="144"/>
                  </a:lnTo>
                  <a:lnTo>
                    <a:pt x="48" y="144"/>
                  </a:lnTo>
                  <a:lnTo>
                    <a:pt x="54" y="138"/>
                  </a:lnTo>
                  <a:lnTo>
                    <a:pt x="60" y="138"/>
                  </a:lnTo>
                  <a:lnTo>
                    <a:pt x="66" y="132"/>
                  </a:lnTo>
                  <a:lnTo>
                    <a:pt x="72" y="132"/>
                  </a:lnTo>
                  <a:lnTo>
                    <a:pt x="78" y="126"/>
                  </a:lnTo>
                  <a:lnTo>
                    <a:pt x="84" y="126"/>
                  </a:lnTo>
                  <a:lnTo>
                    <a:pt x="90" y="120"/>
                  </a:lnTo>
                  <a:lnTo>
                    <a:pt x="96" y="120"/>
                  </a:lnTo>
                  <a:lnTo>
                    <a:pt x="96" y="114"/>
                  </a:lnTo>
                  <a:lnTo>
                    <a:pt x="102" y="114"/>
                  </a:lnTo>
                  <a:lnTo>
                    <a:pt x="108" y="114"/>
                  </a:lnTo>
                  <a:lnTo>
                    <a:pt x="108" y="108"/>
                  </a:lnTo>
                  <a:lnTo>
                    <a:pt x="114" y="108"/>
                  </a:lnTo>
                  <a:lnTo>
                    <a:pt x="120" y="108"/>
                  </a:lnTo>
                  <a:lnTo>
                    <a:pt x="120" y="102"/>
                  </a:lnTo>
                  <a:lnTo>
                    <a:pt x="126" y="102"/>
                  </a:lnTo>
                  <a:lnTo>
                    <a:pt x="132" y="102"/>
                  </a:lnTo>
                  <a:lnTo>
                    <a:pt x="132" y="96"/>
                  </a:lnTo>
                  <a:lnTo>
                    <a:pt x="138" y="96"/>
                  </a:lnTo>
                  <a:lnTo>
                    <a:pt x="144" y="96"/>
                  </a:lnTo>
                  <a:lnTo>
                    <a:pt x="144" y="90"/>
                  </a:lnTo>
                  <a:lnTo>
                    <a:pt x="150" y="90"/>
                  </a:lnTo>
                  <a:lnTo>
                    <a:pt x="156" y="90"/>
                  </a:lnTo>
                  <a:lnTo>
                    <a:pt x="156" y="84"/>
                  </a:lnTo>
                  <a:lnTo>
                    <a:pt x="162" y="84"/>
                  </a:lnTo>
                  <a:lnTo>
                    <a:pt x="168" y="84"/>
                  </a:lnTo>
                  <a:lnTo>
                    <a:pt x="168" y="78"/>
                  </a:lnTo>
                  <a:lnTo>
                    <a:pt x="174" y="78"/>
                  </a:lnTo>
                  <a:lnTo>
                    <a:pt x="180" y="78"/>
                  </a:lnTo>
                  <a:lnTo>
                    <a:pt x="180" y="72"/>
                  </a:lnTo>
                  <a:lnTo>
                    <a:pt x="186" y="72"/>
                  </a:lnTo>
                  <a:lnTo>
                    <a:pt x="192" y="66"/>
                  </a:lnTo>
                  <a:lnTo>
                    <a:pt x="198" y="66"/>
                  </a:lnTo>
                  <a:lnTo>
                    <a:pt x="204" y="60"/>
                  </a:lnTo>
                  <a:lnTo>
                    <a:pt x="210" y="60"/>
                  </a:lnTo>
                  <a:lnTo>
                    <a:pt x="216" y="60"/>
                  </a:lnTo>
                  <a:lnTo>
                    <a:pt x="216" y="54"/>
                  </a:lnTo>
                  <a:lnTo>
                    <a:pt x="222" y="54"/>
                  </a:lnTo>
                  <a:lnTo>
                    <a:pt x="228" y="48"/>
                  </a:lnTo>
                  <a:lnTo>
                    <a:pt x="234" y="48"/>
                  </a:lnTo>
                  <a:lnTo>
                    <a:pt x="240" y="42"/>
                  </a:lnTo>
                  <a:lnTo>
                    <a:pt x="246" y="42"/>
                  </a:lnTo>
                  <a:lnTo>
                    <a:pt x="246" y="36"/>
                  </a:lnTo>
                  <a:lnTo>
                    <a:pt x="252" y="36"/>
                  </a:lnTo>
                  <a:lnTo>
                    <a:pt x="258" y="36"/>
                  </a:lnTo>
                  <a:lnTo>
                    <a:pt x="264" y="30"/>
                  </a:lnTo>
                  <a:lnTo>
                    <a:pt x="270" y="30"/>
                  </a:lnTo>
                  <a:lnTo>
                    <a:pt x="270" y="24"/>
                  </a:lnTo>
                  <a:lnTo>
                    <a:pt x="276" y="24"/>
                  </a:lnTo>
                  <a:lnTo>
                    <a:pt x="282" y="24"/>
                  </a:lnTo>
                  <a:lnTo>
                    <a:pt x="282" y="18"/>
                  </a:lnTo>
                  <a:lnTo>
                    <a:pt x="288" y="18"/>
                  </a:lnTo>
                  <a:lnTo>
                    <a:pt x="294" y="18"/>
                  </a:lnTo>
                  <a:lnTo>
                    <a:pt x="294" y="12"/>
                  </a:lnTo>
                  <a:lnTo>
                    <a:pt x="300" y="12"/>
                  </a:lnTo>
                  <a:lnTo>
                    <a:pt x="306" y="12"/>
                  </a:lnTo>
                  <a:lnTo>
                    <a:pt x="306" y="6"/>
                  </a:lnTo>
                  <a:lnTo>
                    <a:pt x="312" y="6"/>
                  </a:lnTo>
                  <a:lnTo>
                    <a:pt x="318" y="6"/>
                  </a:lnTo>
                  <a:lnTo>
                    <a:pt x="318" y="0"/>
                  </a:lnTo>
                  <a:lnTo>
                    <a:pt x="324" y="0"/>
                  </a:lnTo>
                  <a:lnTo>
                    <a:pt x="324" y="1608"/>
                  </a:lnTo>
                  <a:lnTo>
                    <a:pt x="324" y="1602"/>
                  </a:lnTo>
                  <a:lnTo>
                    <a:pt x="318" y="1602"/>
                  </a:lnTo>
                  <a:lnTo>
                    <a:pt x="312" y="1602"/>
                  </a:lnTo>
                  <a:lnTo>
                    <a:pt x="306" y="1602"/>
                  </a:lnTo>
                  <a:lnTo>
                    <a:pt x="300" y="1602"/>
                  </a:lnTo>
                  <a:lnTo>
                    <a:pt x="300" y="1596"/>
                  </a:lnTo>
                  <a:lnTo>
                    <a:pt x="294" y="1596"/>
                  </a:lnTo>
                  <a:lnTo>
                    <a:pt x="288" y="1596"/>
                  </a:lnTo>
                  <a:lnTo>
                    <a:pt x="282" y="1596"/>
                  </a:lnTo>
                  <a:lnTo>
                    <a:pt x="276" y="1596"/>
                  </a:lnTo>
                  <a:lnTo>
                    <a:pt x="276" y="1590"/>
                  </a:lnTo>
                  <a:lnTo>
                    <a:pt x="270" y="1590"/>
                  </a:lnTo>
                  <a:lnTo>
                    <a:pt x="264" y="1590"/>
                  </a:lnTo>
                  <a:lnTo>
                    <a:pt x="258" y="1590"/>
                  </a:lnTo>
                  <a:lnTo>
                    <a:pt x="252" y="1590"/>
                  </a:lnTo>
                  <a:lnTo>
                    <a:pt x="246" y="1584"/>
                  </a:lnTo>
                  <a:lnTo>
                    <a:pt x="240" y="1584"/>
                  </a:lnTo>
                  <a:lnTo>
                    <a:pt x="234" y="1584"/>
                  </a:lnTo>
                  <a:lnTo>
                    <a:pt x="228" y="1584"/>
                  </a:lnTo>
                  <a:lnTo>
                    <a:pt x="222" y="1578"/>
                  </a:lnTo>
                  <a:lnTo>
                    <a:pt x="216" y="1578"/>
                  </a:lnTo>
                  <a:lnTo>
                    <a:pt x="210" y="1578"/>
                  </a:lnTo>
                  <a:lnTo>
                    <a:pt x="204" y="1578"/>
                  </a:lnTo>
                  <a:lnTo>
                    <a:pt x="198" y="1572"/>
                  </a:lnTo>
                  <a:lnTo>
                    <a:pt x="192" y="1572"/>
                  </a:lnTo>
                  <a:lnTo>
                    <a:pt x="186" y="1572"/>
                  </a:lnTo>
                  <a:lnTo>
                    <a:pt x="180" y="1572"/>
                  </a:lnTo>
                  <a:lnTo>
                    <a:pt x="174" y="1566"/>
                  </a:lnTo>
                  <a:lnTo>
                    <a:pt x="168" y="1566"/>
                  </a:lnTo>
                  <a:lnTo>
                    <a:pt x="162" y="1566"/>
                  </a:lnTo>
                  <a:lnTo>
                    <a:pt x="156" y="1566"/>
                  </a:lnTo>
                  <a:lnTo>
                    <a:pt x="150" y="1560"/>
                  </a:lnTo>
                  <a:lnTo>
                    <a:pt x="144" y="1560"/>
                  </a:lnTo>
                  <a:lnTo>
                    <a:pt x="138" y="1560"/>
                  </a:lnTo>
                  <a:lnTo>
                    <a:pt x="132" y="1560"/>
                  </a:lnTo>
                  <a:lnTo>
                    <a:pt x="126" y="1554"/>
                  </a:lnTo>
                  <a:lnTo>
                    <a:pt x="120" y="1554"/>
                  </a:lnTo>
                  <a:lnTo>
                    <a:pt x="114" y="1554"/>
                  </a:lnTo>
                  <a:lnTo>
                    <a:pt x="108" y="1554"/>
                  </a:lnTo>
                  <a:lnTo>
                    <a:pt x="102" y="1548"/>
                  </a:lnTo>
                  <a:lnTo>
                    <a:pt x="96" y="1548"/>
                  </a:lnTo>
                  <a:lnTo>
                    <a:pt x="90" y="1548"/>
                  </a:lnTo>
                  <a:lnTo>
                    <a:pt x="84" y="1548"/>
                  </a:lnTo>
                  <a:lnTo>
                    <a:pt x="78" y="1542"/>
                  </a:lnTo>
                  <a:lnTo>
                    <a:pt x="72" y="1542"/>
                  </a:lnTo>
                  <a:lnTo>
                    <a:pt x="66" y="1542"/>
                  </a:lnTo>
                  <a:lnTo>
                    <a:pt x="60" y="1542"/>
                  </a:lnTo>
                  <a:lnTo>
                    <a:pt x="54" y="1536"/>
                  </a:lnTo>
                  <a:lnTo>
                    <a:pt x="48" y="1536"/>
                  </a:lnTo>
                  <a:lnTo>
                    <a:pt x="42" y="1536"/>
                  </a:lnTo>
                  <a:lnTo>
                    <a:pt x="36" y="1536"/>
                  </a:lnTo>
                  <a:lnTo>
                    <a:pt x="36" y="1530"/>
                  </a:lnTo>
                  <a:lnTo>
                    <a:pt x="30" y="1530"/>
                  </a:lnTo>
                  <a:lnTo>
                    <a:pt x="24" y="1530"/>
                  </a:lnTo>
                  <a:lnTo>
                    <a:pt x="18" y="1530"/>
                  </a:lnTo>
                  <a:lnTo>
                    <a:pt x="12" y="1530"/>
                  </a:lnTo>
                  <a:lnTo>
                    <a:pt x="12" y="1524"/>
                  </a:lnTo>
                  <a:lnTo>
                    <a:pt x="6" y="1524"/>
                  </a:lnTo>
                  <a:lnTo>
                    <a:pt x="0" y="1524"/>
                  </a:lnTo>
                  <a:close/>
                </a:path>
              </a:pathLst>
            </a:custGeom>
            <a:solidFill>
              <a:srgbClr val="99CC00"/>
            </a:solidFill>
            <a:ln w="9525">
              <a:noFill/>
              <a:round/>
              <a:headEnd/>
              <a:tailEnd/>
            </a:ln>
          </p:spPr>
          <p:txBody>
            <a:bodyPr/>
            <a:lstStyle/>
            <a:p>
              <a:endParaRPr lang="pt-BR"/>
            </a:p>
          </p:txBody>
        </p:sp>
        <p:sp>
          <p:nvSpPr>
            <p:cNvPr id="67621" name="Freeform 79"/>
            <p:cNvSpPr>
              <a:spLocks/>
            </p:cNvSpPr>
            <p:nvPr/>
          </p:nvSpPr>
          <p:spPr bwMode="auto">
            <a:xfrm>
              <a:off x="4247" y="3264"/>
              <a:ext cx="324" cy="66"/>
            </a:xfrm>
            <a:custGeom>
              <a:avLst/>
              <a:gdLst>
                <a:gd name="T0" fmla="*/ 6 w 324"/>
                <a:gd name="T1" fmla="*/ 0 h 66"/>
                <a:gd name="T2" fmla="*/ 18 w 324"/>
                <a:gd name="T3" fmla="*/ 0 h 66"/>
                <a:gd name="T4" fmla="*/ 30 w 324"/>
                <a:gd name="T5" fmla="*/ 0 h 66"/>
                <a:gd name="T6" fmla="*/ 42 w 324"/>
                <a:gd name="T7" fmla="*/ 0 h 66"/>
                <a:gd name="T8" fmla="*/ 48 w 324"/>
                <a:gd name="T9" fmla="*/ 0 h 66"/>
                <a:gd name="T10" fmla="*/ 60 w 324"/>
                <a:gd name="T11" fmla="*/ 6 h 66"/>
                <a:gd name="T12" fmla="*/ 72 w 324"/>
                <a:gd name="T13" fmla="*/ 6 h 66"/>
                <a:gd name="T14" fmla="*/ 84 w 324"/>
                <a:gd name="T15" fmla="*/ 6 h 66"/>
                <a:gd name="T16" fmla="*/ 90 w 324"/>
                <a:gd name="T17" fmla="*/ 6 h 66"/>
                <a:gd name="T18" fmla="*/ 102 w 324"/>
                <a:gd name="T19" fmla="*/ 6 h 66"/>
                <a:gd name="T20" fmla="*/ 114 w 324"/>
                <a:gd name="T21" fmla="*/ 6 h 66"/>
                <a:gd name="T22" fmla="*/ 126 w 324"/>
                <a:gd name="T23" fmla="*/ 6 h 66"/>
                <a:gd name="T24" fmla="*/ 132 w 324"/>
                <a:gd name="T25" fmla="*/ 6 h 66"/>
                <a:gd name="T26" fmla="*/ 144 w 324"/>
                <a:gd name="T27" fmla="*/ 6 h 66"/>
                <a:gd name="T28" fmla="*/ 156 w 324"/>
                <a:gd name="T29" fmla="*/ 6 h 66"/>
                <a:gd name="T30" fmla="*/ 168 w 324"/>
                <a:gd name="T31" fmla="*/ 6 h 66"/>
                <a:gd name="T32" fmla="*/ 174 w 324"/>
                <a:gd name="T33" fmla="*/ 6 h 66"/>
                <a:gd name="T34" fmla="*/ 186 w 324"/>
                <a:gd name="T35" fmla="*/ 6 h 66"/>
                <a:gd name="T36" fmla="*/ 198 w 324"/>
                <a:gd name="T37" fmla="*/ 12 h 66"/>
                <a:gd name="T38" fmla="*/ 204 w 324"/>
                <a:gd name="T39" fmla="*/ 12 h 66"/>
                <a:gd name="T40" fmla="*/ 216 w 324"/>
                <a:gd name="T41" fmla="*/ 12 h 66"/>
                <a:gd name="T42" fmla="*/ 228 w 324"/>
                <a:gd name="T43" fmla="*/ 12 h 66"/>
                <a:gd name="T44" fmla="*/ 240 w 324"/>
                <a:gd name="T45" fmla="*/ 12 h 66"/>
                <a:gd name="T46" fmla="*/ 246 w 324"/>
                <a:gd name="T47" fmla="*/ 12 h 66"/>
                <a:gd name="T48" fmla="*/ 258 w 324"/>
                <a:gd name="T49" fmla="*/ 12 h 66"/>
                <a:gd name="T50" fmla="*/ 270 w 324"/>
                <a:gd name="T51" fmla="*/ 12 h 66"/>
                <a:gd name="T52" fmla="*/ 282 w 324"/>
                <a:gd name="T53" fmla="*/ 12 h 66"/>
                <a:gd name="T54" fmla="*/ 288 w 324"/>
                <a:gd name="T55" fmla="*/ 12 h 66"/>
                <a:gd name="T56" fmla="*/ 300 w 324"/>
                <a:gd name="T57" fmla="*/ 12 h 66"/>
                <a:gd name="T58" fmla="*/ 312 w 324"/>
                <a:gd name="T59" fmla="*/ 12 h 66"/>
                <a:gd name="T60" fmla="*/ 324 w 324"/>
                <a:gd name="T61" fmla="*/ 12 h 66"/>
                <a:gd name="T62" fmla="*/ 318 w 324"/>
                <a:gd name="T63" fmla="*/ 66 h 66"/>
                <a:gd name="T64" fmla="*/ 306 w 324"/>
                <a:gd name="T65" fmla="*/ 66 h 66"/>
                <a:gd name="T66" fmla="*/ 294 w 324"/>
                <a:gd name="T67" fmla="*/ 66 h 66"/>
                <a:gd name="T68" fmla="*/ 288 w 324"/>
                <a:gd name="T69" fmla="*/ 66 h 66"/>
                <a:gd name="T70" fmla="*/ 276 w 324"/>
                <a:gd name="T71" fmla="*/ 66 h 66"/>
                <a:gd name="T72" fmla="*/ 264 w 324"/>
                <a:gd name="T73" fmla="*/ 66 h 66"/>
                <a:gd name="T74" fmla="*/ 252 w 324"/>
                <a:gd name="T75" fmla="*/ 66 h 66"/>
                <a:gd name="T76" fmla="*/ 246 w 324"/>
                <a:gd name="T77" fmla="*/ 66 h 66"/>
                <a:gd name="T78" fmla="*/ 234 w 324"/>
                <a:gd name="T79" fmla="*/ 66 h 66"/>
                <a:gd name="T80" fmla="*/ 222 w 324"/>
                <a:gd name="T81" fmla="*/ 66 h 66"/>
                <a:gd name="T82" fmla="*/ 216 w 324"/>
                <a:gd name="T83" fmla="*/ 66 h 66"/>
                <a:gd name="T84" fmla="*/ 204 w 324"/>
                <a:gd name="T85" fmla="*/ 66 h 66"/>
                <a:gd name="T86" fmla="*/ 192 w 324"/>
                <a:gd name="T87" fmla="*/ 66 h 66"/>
                <a:gd name="T88" fmla="*/ 180 w 324"/>
                <a:gd name="T89" fmla="*/ 66 h 66"/>
                <a:gd name="T90" fmla="*/ 174 w 324"/>
                <a:gd name="T91" fmla="*/ 66 h 66"/>
                <a:gd name="T92" fmla="*/ 162 w 324"/>
                <a:gd name="T93" fmla="*/ 66 h 66"/>
                <a:gd name="T94" fmla="*/ 150 w 324"/>
                <a:gd name="T95" fmla="*/ 66 h 66"/>
                <a:gd name="T96" fmla="*/ 138 w 324"/>
                <a:gd name="T97" fmla="*/ 66 h 66"/>
                <a:gd name="T98" fmla="*/ 132 w 324"/>
                <a:gd name="T99" fmla="*/ 66 h 66"/>
                <a:gd name="T100" fmla="*/ 120 w 324"/>
                <a:gd name="T101" fmla="*/ 66 h 66"/>
                <a:gd name="T102" fmla="*/ 108 w 324"/>
                <a:gd name="T103" fmla="*/ 66 h 66"/>
                <a:gd name="T104" fmla="*/ 96 w 324"/>
                <a:gd name="T105" fmla="*/ 66 h 66"/>
                <a:gd name="T106" fmla="*/ 90 w 324"/>
                <a:gd name="T107" fmla="*/ 66 h 66"/>
                <a:gd name="T108" fmla="*/ 78 w 324"/>
                <a:gd name="T109" fmla="*/ 66 h 66"/>
                <a:gd name="T110" fmla="*/ 66 w 324"/>
                <a:gd name="T111" fmla="*/ 66 h 66"/>
                <a:gd name="T112" fmla="*/ 54 w 324"/>
                <a:gd name="T113" fmla="*/ 66 h 66"/>
                <a:gd name="T114" fmla="*/ 48 w 324"/>
                <a:gd name="T115" fmla="*/ 66 h 66"/>
                <a:gd name="T116" fmla="*/ 36 w 324"/>
                <a:gd name="T117" fmla="*/ 66 h 66"/>
                <a:gd name="T118" fmla="*/ 24 w 324"/>
                <a:gd name="T119" fmla="*/ 66 h 66"/>
                <a:gd name="T120" fmla="*/ 12 w 324"/>
                <a:gd name="T121" fmla="*/ 66 h 66"/>
                <a:gd name="T122" fmla="*/ 6 w 324"/>
                <a:gd name="T123" fmla="*/ 66 h 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24"/>
                <a:gd name="T187" fmla="*/ 0 h 66"/>
                <a:gd name="T188" fmla="*/ 324 w 324"/>
                <a:gd name="T189" fmla="*/ 66 h 6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24" h="66">
                  <a:moveTo>
                    <a:pt x="0" y="0"/>
                  </a:moveTo>
                  <a:lnTo>
                    <a:pt x="0" y="0"/>
                  </a:lnTo>
                  <a:lnTo>
                    <a:pt x="6" y="0"/>
                  </a:lnTo>
                  <a:lnTo>
                    <a:pt x="12" y="0"/>
                  </a:lnTo>
                  <a:lnTo>
                    <a:pt x="18" y="0"/>
                  </a:lnTo>
                  <a:lnTo>
                    <a:pt x="24" y="0"/>
                  </a:lnTo>
                  <a:lnTo>
                    <a:pt x="30" y="0"/>
                  </a:lnTo>
                  <a:lnTo>
                    <a:pt x="36" y="0"/>
                  </a:lnTo>
                  <a:lnTo>
                    <a:pt x="42" y="0"/>
                  </a:lnTo>
                  <a:lnTo>
                    <a:pt x="48" y="0"/>
                  </a:lnTo>
                  <a:lnTo>
                    <a:pt x="54" y="0"/>
                  </a:lnTo>
                  <a:lnTo>
                    <a:pt x="54" y="6"/>
                  </a:lnTo>
                  <a:lnTo>
                    <a:pt x="60" y="6"/>
                  </a:lnTo>
                  <a:lnTo>
                    <a:pt x="66" y="6"/>
                  </a:lnTo>
                  <a:lnTo>
                    <a:pt x="72" y="6"/>
                  </a:lnTo>
                  <a:lnTo>
                    <a:pt x="78" y="6"/>
                  </a:lnTo>
                  <a:lnTo>
                    <a:pt x="84" y="6"/>
                  </a:lnTo>
                  <a:lnTo>
                    <a:pt x="90" y="6"/>
                  </a:lnTo>
                  <a:lnTo>
                    <a:pt x="96" y="6"/>
                  </a:lnTo>
                  <a:lnTo>
                    <a:pt x="102" y="6"/>
                  </a:lnTo>
                  <a:lnTo>
                    <a:pt x="108" y="6"/>
                  </a:lnTo>
                  <a:lnTo>
                    <a:pt x="114" y="6"/>
                  </a:lnTo>
                  <a:lnTo>
                    <a:pt x="120" y="6"/>
                  </a:lnTo>
                  <a:lnTo>
                    <a:pt x="126" y="6"/>
                  </a:lnTo>
                  <a:lnTo>
                    <a:pt x="132" y="6"/>
                  </a:lnTo>
                  <a:lnTo>
                    <a:pt x="138" y="6"/>
                  </a:lnTo>
                  <a:lnTo>
                    <a:pt x="144" y="6"/>
                  </a:lnTo>
                  <a:lnTo>
                    <a:pt x="150" y="6"/>
                  </a:lnTo>
                  <a:lnTo>
                    <a:pt x="156" y="6"/>
                  </a:lnTo>
                  <a:lnTo>
                    <a:pt x="162" y="6"/>
                  </a:lnTo>
                  <a:lnTo>
                    <a:pt x="168" y="6"/>
                  </a:lnTo>
                  <a:lnTo>
                    <a:pt x="174" y="6"/>
                  </a:lnTo>
                  <a:lnTo>
                    <a:pt x="180" y="6"/>
                  </a:lnTo>
                  <a:lnTo>
                    <a:pt x="186" y="6"/>
                  </a:lnTo>
                  <a:lnTo>
                    <a:pt x="192" y="6"/>
                  </a:lnTo>
                  <a:lnTo>
                    <a:pt x="192" y="12"/>
                  </a:lnTo>
                  <a:lnTo>
                    <a:pt x="198" y="12"/>
                  </a:lnTo>
                  <a:lnTo>
                    <a:pt x="204" y="12"/>
                  </a:lnTo>
                  <a:lnTo>
                    <a:pt x="210" y="12"/>
                  </a:lnTo>
                  <a:lnTo>
                    <a:pt x="216" y="12"/>
                  </a:lnTo>
                  <a:lnTo>
                    <a:pt x="222" y="12"/>
                  </a:lnTo>
                  <a:lnTo>
                    <a:pt x="228" y="12"/>
                  </a:lnTo>
                  <a:lnTo>
                    <a:pt x="234" y="12"/>
                  </a:lnTo>
                  <a:lnTo>
                    <a:pt x="240" y="12"/>
                  </a:lnTo>
                  <a:lnTo>
                    <a:pt x="246" y="12"/>
                  </a:lnTo>
                  <a:lnTo>
                    <a:pt x="252" y="12"/>
                  </a:lnTo>
                  <a:lnTo>
                    <a:pt x="258" y="12"/>
                  </a:lnTo>
                  <a:lnTo>
                    <a:pt x="264" y="12"/>
                  </a:lnTo>
                  <a:lnTo>
                    <a:pt x="270" y="12"/>
                  </a:lnTo>
                  <a:lnTo>
                    <a:pt x="276" y="12"/>
                  </a:lnTo>
                  <a:lnTo>
                    <a:pt x="282" y="12"/>
                  </a:lnTo>
                  <a:lnTo>
                    <a:pt x="288" y="12"/>
                  </a:lnTo>
                  <a:lnTo>
                    <a:pt x="294" y="12"/>
                  </a:lnTo>
                  <a:lnTo>
                    <a:pt x="300" y="12"/>
                  </a:lnTo>
                  <a:lnTo>
                    <a:pt x="306" y="12"/>
                  </a:lnTo>
                  <a:lnTo>
                    <a:pt x="312" y="12"/>
                  </a:lnTo>
                  <a:lnTo>
                    <a:pt x="318" y="12"/>
                  </a:lnTo>
                  <a:lnTo>
                    <a:pt x="324" y="12"/>
                  </a:lnTo>
                  <a:lnTo>
                    <a:pt x="324" y="66"/>
                  </a:lnTo>
                  <a:lnTo>
                    <a:pt x="318" y="66"/>
                  </a:lnTo>
                  <a:lnTo>
                    <a:pt x="312" y="66"/>
                  </a:lnTo>
                  <a:lnTo>
                    <a:pt x="306" y="66"/>
                  </a:lnTo>
                  <a:lnTo>
                    <a:pt x="300" y="66"/>
                  </a:lnTo>
                  <a:lnTo>
                    <a:pt x="294" y="66"/>
                  </a:lnTo>
                  <a:lnTo>
                    <a:pt x="288" y="66"/>
                  </a:lnTo>
                  <a:lnTo>
                    <a:pt x="282" y="66"/>
                  </a:lnTo>
                  <a:lnTo>
                    <a:pt x="276" y="66"/>
                  </a:lnTo>
                  <a:lnTo>
                    <a:pt x="270" y="66"/>
                  </a:lnTo>
                  <a:lnTo>
                    <a:pt x="264" y="66"/>
                  </a:lnTo>
                  <a:lnTo>
                    <a:pt x="258" y="66"/>
                  </a:lnTo>
                  <a:lnTo>
                    <a:pt x="252" y="66"/>
                  </a:lnTo>
                  <a:lnTo>
                    <a:pt x="246" y="66"/>
                  </a:lnTo>
                  <a:lnTo>
                    <a:pt x="240" y="66"/>
                  </a:lnTo>
                  <a:lnTo>
                    <a:pt x="234" y="66"/>
                  </a:lnTo>
                  <a:lnTo>
                    <a:pt x="228" y="66"/>
                  </a:lnTo>
                  <a:lnTo>
                    <a:pt x="222" y="66"/>
                  </a:lnTo>
                  <a:lnTo>
                    <a:pt x="216" y="66"/>
                  </a:lnTo>
                  <a:lnTo>
                    <a:pt x="210" y="66"/>
                  </a:lnTo>
                  <a:lnTo>
                    <a:pt x="204" y="66"/>
                  </a:lnTo>
                  <a:lnTo>
                    <a:pt x="198" y="66"/>
                  </a:lnTo>
                  <a:lnTo>
                    <a:pt x="192" y="66"/>
                  </a:lnTo>
                  <a:lnTo>
                    <a:pt x="186" y="66"/>
                  </a:lnTo>
                  <a:lnTo>
                    <a:pt x="180" y="66"/>
                  </a:lnTo>
                  <a:lnTo>
                    <a:pt x="174" y="66"/>
                  </a:lnTo>
                  <a:lnTo>
                    <a:pt x="168" y="66"/>
                  </a:lnTo>
                  <a:lnTo>
                    <a:pt x="162" y="66"/>
                  </a:lnTo>
                  <a:lnTo>
                    <a:pt x="156" y="66"/>
                  </a:lnTo>
                  <a:lnTo>
                    <a:pt x="150" y="66"/>
                  </a:lnTo>
                  <a:lnTo>
                    <a:pt x="144" y="66"/>
                  </a:lnTo>
                  <a:lnTo>
                    <a:pt x="138" y="66"/>
                  </a:lnTo>
                  <a:lnTo>
                    <a:pt x="132" y="66"/>
                  </a:lnTo>
                  <a:lnTo>
                    <a:pt x="126" y="66"/>
                  </a:lnTo>
                  <a:lnTo>
                    <a:pt x="120" y="66"/>
                  </a:lnTo>
                  <a:lnTo>
                    <a:pt x="114" y="66"/>
                  </a:lnTo>
                  <a:lnTo>
                    <a:pt x="108" y="66"/>
                  </a:lnTo>
                  <a:lnTo>
                    <a:pt x="102" y="66"/>
                  </a:lnTo>
                  <a:lnTo>
                    <a:pt x="96" y="66"/>
                  </a:lnTo>
                  <a:lnTo>
                    <a:pt x="90" y="66"/>
                  </a:lnTo>
                  <a:lnTo>
                    <a:pt x="84" y="66"/>
                  </a:lnTo>
                  <a:lnTo>
                    <a:pt x="78" y="66"/>
                  </a:lnTo>
                  <a:lnTo>
                    <a:pt x="72" y="66"/>
                  </a:lnTo>
                  <a:lnTo>
                    <a:pt x="66" y="66"/>
                  </a:lnTo>
                  <a:lnTo>
                    <a:pt x="60" y="66"/>
                  </a:lnTo>
                  <a:lnTo>
                    <a:pt x="54" y="66"/>
                  </a:lnTo>
                  <a:lnTo>
                    <a:pt x="48" y="66"/>
                  </a:lnTo>
                  <a:lnTo>
                    <a:pt x="42" y="66"/>
                  </a:lnTo>
                  <a:lnTo>
                    <a:pt x="36" y="66"/>
                  </a:lnTo>
                  <a:lnTo>
                    <a:pt x="30" y="66"/>
                  </a:lnTo>
                  <a:lnTo>
                    <a:pt x="24" y="66"/>
                  </a:lnTo>
                  <a:lnTo>
                    <a:pt x="18" y="66"/>
                  </a:lnTo>
                  <a:lnTo>
                    <a:pt x="12" y="66"/>
                  </a:lnTo>
                  <a:lnTo>
                    <a:pt x="6" y="66"/>
                  </a:lnTo>
                  <a:lnTo>
                    <a:pt x="0" y="66"/>
                  </a:lnTo>
                </a:path>
              </a:pathLst>
            </a:custGeom>
            <a:noFill/>
            <a:ln w="9525">
              <a:solidFill>
                <a:srgbClr val="000000"/>
              </a:solidFill>
              <a:round/>
              <a:headEnd/>
              <a:tailEnd/>
            </a:ln>
          </p:spPr>
          <p:txBody>
            <a:bodyPr/>
            <a:lstStyle/>
            <a:p>
              <a:endParaRPr lang="pt-BR"/>
            </a:p>
          </p:txBody>
        </p:sp>
        <p:sp>
          <p:nvSpPr>
            <p:cNvPr id="67622" name="Freeform 80"/>
            <p:cNvSpPr>
              <a:spLocks/>
            </p:cNvSpPr>
            <p:nvPr/>
          </p:nvSpPr>
          <p:spPr bwMode="auto">
            <a:xfrm>
              <a:off x="4247" y="3006"/>
              <a:ext cx="324" cy="270"/>
            </a:xfrm>
            <a:custGeom>
              <a:avLst/>
              <a:gdLst>
                <a:gd name="T0" fmla="*/ 6 w 324"/>
                <a:gd name="T1" fmla="*/ 0 h 270"/>
                <a:gd name="T2" fmla="*/ 18 w 324"/>
                <a:gd name="T3" fmla="*/ 6 h 270"/>
                <a:gd name="T4" fmla="*/ 30 w 324"/>
                <a:gd name="T5" fmla="*/ 6 h 270"/>
                <a:gd name="T6" fmla="*/ 42 w 324"/>
                <a:gd name="T7" fmla="*/ 12 h 270"/>
                <a:gd name="T8" fmla="*/ 48 w 324"/>
                <a:gd name="T9" fmla="*/ 18 h 270"/>
                <a:gd name="T10" fmla="*/ 60 w 324"/>
                <a:gd name="T11" fmla="*/ 18 h 270"/>
                <a:gd name="T12" fmla="*/ 72 w 324"/>
                <a:gd name="T13" fmla="*/ 24 h 270"/>
                <a:gd name="T14" fmla="*/ 84 w 324"/>
                <a:gd name="T15" fmla="*/ 24 h 270"/>
                <a:gd name="T16" fmla="*/ 90 w 324"/>
                <a:gd name="T17" fmla="*/ 30 h 270"/>
                <a:gd name="T18" fmla="*/ 102 w 324"/>
                <a:gd name="T19" fmla="*/ 36 h 270"/>
                <a:gd name="T20" fmla="*/ 114 w 324"/>
                <a:gd name="T21" fmla="*/ 36 h 270"/>
                <a:gd name="T22" fmla="*/ 126 w 324"/>
                <a:gd name="T23" fmla="*/ 42 h 270"/>
                <a:gd name="T24" fmla="*/ 132 w 324"/>
                <a:gd name="T25" fmla="*/ 42 h 270"/>
                <a:gd name="T26" fmla="*/ 144 w 324"/>
                <a:gd name="T27" fmla="*/ 48 h 270"/>
                <a:gd name="T28" fmla="*/ 156 w 324"/>
                <a:gd name="T29" fmla="*/ 54 h 270"/>
                <a:gd name="T30" fmla="*/ 168 w 324"/>
                <a:gd name="T31" fmla="*/ 54 h 270"/>
                <a:gd name="T32" fmla="*/ 174 w 324"/>
                <a:gd name="T33" fmla="*/ 60 h 270"/>
                <a:gd name="T34" fmla="*/ 186 w 324"/>
                <a:gd name="T35" fmla="*/ 60 h 270"/>
                <a:gd name="T36" fmla="*/ 198 w 324"/>
                <a:gd name="T37" fmla="*/ 66 h 270"/>
                <a:gd name="T38" fmla="*/ 204 w 324"/>
                <a:gd name="T39" fmla="*/ 72 h 270"/>
                <a:gd name="T40" fmla="*/ 216 w 324"/>
                <a:gd name="T41" fmla="*/ 72 h 270"/>
                <a:gd name="T42" fmla="*/ 228 w 324"/>
                <a:gd name="T43" fmla="*/ 78 h 270"/>
                <a:gd name="T44" fmla="*/ 240 w 324"/>
                <a:gd name="T45" fmla="*/ 78 h 270"/>
                <a:gd name="T46" fmla="*/ 246 w 324"/>
                <a:gd name="T47" fmla="*/ 84 h 270"/>
                <a:gd name="T48" fmla="*/ 258 w 324"/>
                <a:gd name="T49" fmla="*/ 84 h 270"/>
                <a:gd name="T50" fmla="*/ 270 w 324"/>
                <a:gd name="T51" fmla="*/ 90 h 270"/>
                <a:gd name="T52" fmla="*/ 282 w 324"/>
                <a:gd name="T53" fmla="*/ 96 h 270"/>
                <a:gd name="T54" fmla="*/ 288 w 324"/>
                <a:gd name="T55" fmla="*/ 96 h 270"/>
                <a:gd name="T56" fmla="*/ 300 w 324"/>
                <a:gd name="T57" fmla="*/ 102 h 270"/>
                <a:gd name="T58" fmla="*/ 312 w 324"/>
                <a:gd name="T59" fmla="*/ 102 h 270"/>
                <a:gd name="T60" fmla="*/ 324 w 324"/>
                <a:gd name="T61" fmla="*/ 108 h 270"/>
                <a:gd name="T62" fmla="*/ 318 w 324"/>
                <a:gd name="T63" fmla="*/ 270 h 270"/>
                <a:gd name="T64" fmla="*/ 306 w 324"/>
                <a:gd name="T65" fmla="*/ 270 h 270"/>
                <a:gd name="T66" fmla="*/ 294 w 324"/>
                <a:gd name="T67" fmla="*/ 270 h 270"/>
                <a:gd name="T68" fmla="*/ 288 w 324"/>
                <a:gd name="T69" fmla="*/ 270 h 270"/>
                <a:gd name="T70" fmla="*/ 276 w 324"/>
                <a:gd name="T71" fmla="*/ 270 h 270"/>
                <a:gd name="T72" fmla="*/ 264 w 324"/>
                <a:gd name="T73" fmla="*/ 270 h 270"/>
                <a:gd name="T74" fmla="*/ 252 w 324"/>
                <a:gd name="T75" fmla="*/ 270 h 270"/>
                <a:gd name="T76" fmla="*/ 246 w 324"/>
                <a:gd name="T77" fmla="*/ 270 h 270"/>
                <a:gd name="T78" fmla="*/ 234 w 324"/>
                <a:gd name="T79" fmla="*/ 270 h 270"/>
                <a:gd name="T80" fmla="*/ 222 w 324"/>
                <a:gd name="T81" fmla="*/ 270 h 270"/>
                <a:gd name="T82" fmla="*/ 216 w 324"/>
                <a:gd name="T83" fmla="*/ 270 h 270"/>
                <a:gd name="T84" fmla="*/ 204 w 324"/>
                <a:gd name="T85" fmla="*/ 270 h 270"/>
                <a:gd name="T86" fmla="*/ 192 w 324"/>
                <a:gd name="T87" fmla="*/ 270 h 270"/>
                <a:gd name="T88" fmla="*/ 180 w 324"/>
                <a:gd name="T89" fmla="*/ 264 h 270"/>
                <a:gd name="T90" fmla="*/ 174 w 324"/>
                <a:gd name="T91" fmla="*/ 264 h 270"/>
                <a:gd name="T92" fmla="*/ 162 w 324"/>
                <a:gd name="T93" fmla="*/ 264 h 270"/>
                <a:gd name="T94" fmla="*/ 150 w 324"/>
                <a:gd name="T95" fmla="*/ 264 h 270"/>
                <a:gd name="T96" fmla="*/ 138 w 324"/>
                <a:gd name="T97" fmla="*/ 264 h 270"/>
                <a:gd name="T98" fmla="*/ 132 w 324"/>
                <a:gd name="T99" fmla="*/ 264 h 270"/>
                <a:gd name="T100" fmla="*/ 120 w 324"/>
                <a:gd name="T101" fmla="*/ 264 h 270"/>
                <a:gd name="T102" fmla="*/ 108 w 324"/>
                <a:gd name="T103" fmla="*/ 264 h 270"/>
                <a:gd name="T104" fmla="*/ 96 w 324"/>
                <a:gd name="T105" fmla="*/ 264 h 270"/>
                <a:gd name="T106" fmla="*/ 90 w 324"/>
                <a:gd name="T107" fmla="*/ 264 h 270"/>
                <a:gd name="T108" fmla="*/ 78 w 324"/>
                <a:gd name="T109" fmla="*/ 264 h 270"/>
                <a:gd name="T110" fmla="*/ 66 w 324"/>
                <a:gd name="T111" fmla="*/ 264 h 270"/>
                <a:gd name="T112" fmla="*/ 54 w 324"/>
                <a:gd name="T113" fmla="*/ 264 h 270"/>
                <a:gd name="T114" fmla="*/ 48 w 324"/>
                <a:gd name="T115" fmla="*/ 258 h 270"/>
                <a:gd name="T116" fmla="*/ 36 w 324"/>
                <a:gd name="T117" fmla="*/ 258 h 270"/>
                <a:gd name="T118" fmla="*/ 24 w 324"/>
                <a:gd name="T119" fmla="*/ 258 h 270"/>
                <a:gd name="T120" fmla="*/ 12 w 324"/>
                <a:gd name="T121" fmla="*/ 258 h 270"/>
                <a:gd name="T122" fmla="*/ 6 w 324"/>
                <a:gd name="T123" fmla="*/ 258 h 2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24"/>
                <a:gd name="T187" fmla="*/ 0 h 270"/>
                <a:gd name="T188" fmla="*/ 324 w 324"/>
                <a:gd name="T189" fmla="*/ 270 h 27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24" h="270">
                  <a:moveTo>
                    <a:pt x="0" y="0"/>
                  </a:moveTo>
                  <a:lnTo>
                    <a:pt x="0" y="0"/>
                  </a:lnTo>
                  <a:lnTo>
                    <a:pt x="6" y="0"/>
                  </a:lnTo>
                  <a:lnTo>
                    <a:pt x="12" y="0"/>
                  </a:lnTo>
                  <a:lnTo>
                    <a:pt x="12" y="6"/>
                  </a:lnTo>
                  <a:lnTo>
                    <a:pt x="18" y="6"/>
                  </a:lnTo>
                  <a:lnTo>
                    <a:pt x="24" y="6"/>
                  </a:lnTo>
                  <a:lnTo>
                    <a:pt x="30" y="6"/>
                  </a:lnTo>
                  <a:lnTo>
                    <a:pt x="30" y="12"/>
                  </a:lnTo>
                  <a:lnTo>
                    <a:pt x="36" y="12"/>
                  </a:lnTo>
                  <a:lnTo>
                    <a:pt x="42" y="12"/>
                  </a:lnTo>
                  <a:lnTo>
                    <a:pt x="48" y="12"/>
                  </a:lnTo>
                  <a:lnTo>
                    <a:pt x="48" y="18"/>
                  </a:lnTo>
                  <a:lnTo>
                    <a:pt x="54" y="18"/>
                  </a:lnTo>
                  <a:lnTo>
                    <a:pt x="60" y="18"/>
                  </a:lnTo>
                  <a:lnTo>
                    <a:pt x="66" y="24"/>
                  </a:lnTo>
                  <a:lnTo>
                    <a:pt x="72" y="24"/>
                  </a:lnTo>
                  <a:lnTo>
                    <a:pt x="78" y="24"/>
                  </a:lnTo>
                  <a:lnTo>
                    <a:pt x="84" y="24"/>
                  </a:lnTo>
                  <a:lnTo>
                    <a:pt x="84" y="30"/>
                  </a:lnTo>
                  <a:lnTo>
                    <a:pt x="90" y="30"/>
                  </a:lnTo>
                  <a:lnTo>
                    <a:pt x="96" y="30"/>
                  </a:lnTo>
                  <a:lnTo>
                    <a:pt x="102" y="36"/>
                  </a:lnTo>
                  <a:lnTo>
                    <a:pt x="108" y="36"/>
                  </a:lnTo>
                  <a:lnTo>
                    <a:pt x="114" y="36"/>
                  </a:lnTo>
                  <a:lnTo>
                    <a:pt x="114" y="42"/>
                  </a:lnTo>
                  <a:lnTo>
                    <a:pt x="120" y="42"/>
                  </a:lnTo>
                  <a:lnTo>
                    <a:pt x="126" y="42"/>
                  </a:lnTo>
                  <a:lnTo>
                    <a:pt x="132" y="42"/>
                  </a:lnTo>
                  <a:lnTo>
                    <a:pt x="138" y="48"/>
                  </a:lnTo>
                  <a:lnTo>
                    <a:pt x="144" y="48"/>
                  </a:lnTo>
                  <a:lnTo>
                    <a:pt x="150" y="48"/>
                  </a:lnTo>
                  <a:lnTo>
                    <a:pt x="150" y="54"/>
                  </a:lnTo>
                  <a:lnTo>
                    <a:pt x="156" y="54"/>
                  </a:lnTo>
                  <a:lnTo>
                    <a:pt x="162" y="54"/>
                  </a:lnTo>
                  <a:lnTo>
                    <a:pt x="168" y="54"/>
                  </a:lnTo>
                  <a:lnTo>
                    <a:pt x="174" y="60"/>
                  </a:lnTo>
                  <a:lnTo>
                    <a:pt x="180" y="60"/>
                  </a:lnTo>
                  <a:lnTo>
                    <a:pt x="186" y="60"/>
                  </a:lnTo>
                  <a:lnTo>
                    <a:pt x="192" y="66"/>
                  </a:lnTo>
                  <a:lnTo>
                    <a:pt x="198" y="66"/>
                  </a:lnTo>
                  <a:lnTo>
                    <a:pt x="204" y="66"/>
                  </a:lnTo>
                  <a:lnTo>
                    <a:pt x="204" y="72"/>
                  </a:lnTo>
                  <a:lnTo>
                    <a:pt x="210" y="72"/>
                  </a:lnTo>
                  <a:lnTo>
                    <a:pt x="216" y="72"/>
                  </a:lnTo>
                  <a:lnTo>
                    <a:pt x="222" y="72"/>
                  </a:lnTo>
                  <a:lnTo>
                    <a:pt x="228" y="78"/>
                  </a:lnTo>
                  <a:lnTo>
                    <a:pt x="234" y="78"/>
                  </a:lnTo>
                  <a:lnTo>
                    <a:pt x="240" y="78"/>
                  </a:lnTo>
                  <a:lnTo>
                    <a:pt x="246" y="84"/>
                  </a:lnTo>
                  <a:lnTo>
                    <a:pt x="252" y="84"/>
                  </a:lnTo>
                  <a:lnTo>
                    <a:pt x="258" y="84"/>
                  </a:lnTo>
                  <a:lnTo>
                    <a:pt x="264" y="90"/>
                  </a:lnTo>
                  <a:lnTo>
                    <a:pt x="270" y="90"/>
                  </a:lnTo>
                  <a:lnTo>
                    <a:pt x="276" y="90"/>
                  </a:lnTo>
                  <a:lnTo>
                    <a:pt x="282" y="96"/>
                  </a:lnTo>
                  <a:lnTo>
                    <a:pt x="288" y="96"/>
                  </a:lnTo>
                  <a:lnTo>
                    <a:pt x="294" y="96"/>
                  </a:lnTo>
                  <a:lnTo>
                    <a:pt x="300" y="102"/>
                  </a:lnTo>
                  <a:lnTo>
                    <a:pt x="306" y="102"/>
                  </a:lnTo>
                  <a:lnTo>
                    <a:pt x="312" y="102"/>
                  </a:lnTo>
                  <a:lnTo>
                    <a:pt x="318" y="102"/>
                  </a:lnTo>
                  <a:lnTo>
                    <a:pt x="318" y="108"/>
                  </a:lnTo>
                  <a:lnTo>
                    <a:pt x="324" y="108"/>
                  </a:lnTo>
                  <a:lnTo>
                    <a:pt x="324" y="270"/>
                  </a:lnTo>
                  <a:lnTo>
                    <a:pt x="318" y="270"/>
                  </a:lnTo>
                  <a:lnTo>
                    <a:pt x="312" y="270"/>
                  </a:lnTo>
                  <a:lnTo>
                    <a:pt x="306" y="270"/>
                  </a:lnTo>
                  <a:lnTo>
                    <a:pt x="300" y="270"/>
                  </a:lnTo>
                  <a:lnTo>
                    <a:pt x="294" y="270"/>
                  </a:lnTo>
                  <a:lnTo>
                    <a:pt x="288" y="270"/>
                  </a:lnTo>
                  <a:lnTo>
                    <a:pt x="282" y="270"/>
                  </a:lnTo>
                  <a:lnTo>
                    <a:pt x="276" y="270"/>
                  </a:lnTo>
                  <a:lnTo>
                    <a:pt x="270" y="270"/>
                  </a:lnTo>
                  <a:lnTo>
                    <a:pt x="264" y="270"/>
                  </a:lnTo>
                  <a:lnTo>
                    <a:pt x="258" y="270"/>
                  </a:lnTo>
                  <a:lnTo>
                    <a:pt x="252" y="270"/>
                  </a:lnTo>
                  <a:lnTo>
                    <a:pt x="246" y="270"/>
                  </a:lnTo>
                  <a:lnTo>
                    <a:pt x="240" y="270"/>
                  </a:lnTo>
                  <a:lnTo>
                    <a:pt x="234" y="270"/>
                  </a:lnTo>
                  <a:lnTo>
                    <a:pt x="228" y="270"/>
                  </a:lnTo>
                  <a:lnTo>
                    <a:pt x="222" y="270"/>
                  </a:lnTo>
                  <a:lnTo>
                    <a:pt x="216" y="270"/>
                  </a:lnTo>
                  <a:lnTo>
                    <a:pt x="210" y="270"/>
                  </a:lnTo>
                  <a:lnTo>
                    <a:pt x="204" y="270"/>
                  </a:lnTo>
                  <a:lnTo>
                    <a:pt x="198" y="270"/>
                  </a:lnTo>
                  <a:lnTo>
                    <a:pt x="192" y="270"/>
                  </a:lnTo>
                  <a:lnTo>
                    <a:pt x="192" y="264"/>
                  </a:lnTo>
                  <a:lnTo>
                    <a:pt x="186" y="264"/>
                  </a:lnTo>
                  <a:lnTo>
                    <a:pt x="180" y="264"/>
                  </a:lnTo>
                  <a:lnTo>
                    <a:pt x="174" y="264"/>
                  </a:lnTo>
                  <a:lnTo>
                    <a:pt x="168" y="264"/>
                  </a:lnTo>
                  <a:lnTo>
                    <a:pt x="162" y="264"/>
                  </a:lnTo>
                  <a:lnTo>
                    <a:pt x="156" y="264"/>
                  </a:lnTo>
                  <a:lnTo>
                    <a:pt x="150" y="264"/>
                  </a:lnTo>
                  <a:lnTo>
                    <a:pt x="144" y="264"/>
                  </a:lnTo>
                  <a:lnTo>
                    <a:pt x="138" y="264"/>
                  </a:lnTo>
                  <a:lnTo>
                    <a:pt x="132" y="264"/>
                  </a:lnTo>
                  <a:lnTo>
                    <a:pt x="126" y="264"/>
                  </a:lnTo>
                  <a:lnTo>
                    <a:pt x="120" y="264"/>
                  </a:lnTo>
                  <a:lnTo>
                    <a:pt x="114" y="264"/>
                  </a:lnTo>
                  <a:lnTo>
                    <a:pt x="108" y="264"/>
                  </a:lnTo>
                  <a:lnTo>
                    <a:pt x="102" y="264"/>
                  </a:lnTo>
                  <a:lnTo>
                    <a:pt x="96" y="264"/>
                  </a:lnTo>
                  <a:lnTo>
                    <a:pt x="90" y="264"/>
                  </a:lnTo>
                  <a:lnTo>
                    <a:pt x="84" y="264"/>
                  </a:lnTo>
                  <a:lnTo>
                    <a:pt x="78" y="264"/>
                  </a:lnTo>
                  <a:lnTo>
                    <a:pt x="72" y="264"/>
                  </a:lnTo>
                  <a:lnTo>
                    <a:pt x="66" y="264"/>
                  </a:lnTo>
                  <a:lnTo>
                    <a:pt x="60" y="264"/>
                  </a:lnTo>
                  <a:lnTo>
                    <a:pt x="54" y="264"/>
                  </a:lnTo>
                  <a:lnTo>
                    <a:pt x="54" y="258"/>
                  </a:lnTo>
                  <a:lnTo>
                    <a:pt x="48" y="258"/>
                  </a:lnTo>
                  <a:lnTo>
                    <a:pt x="42" y="258"/>
                  </a:lnTo>
                  <a:lnTo>
                    <a:pt x="36" y="258"/>
                  </a:lnTo>
                  <a:lnTo>
                    <a:pt x="30" y="258"/>
                  </a:lnTo>
                  <a:lnTo>
                    <a:pt x="24" y="258"/>
                  </a:lnTo>
                  <a:lnTo>
                    <a:pt x="18" y="258"/>
                  </a:lnTo>
                  <a:lnTo>
                    <a:pt x="12" y="258"/>
                  </a:lnTo>
                  <a:lnTo>
                    <a:pt x="6" y="258"/>
                  </a:lnTo>
                  <a:lnTo>
                    <a:pt x="0" y="258"/>
                  </a:lnTo>
                </a:path>
              </a:pathLst>
            </a:custGeom>
            <a:noFill/>
            <a:ln w="9525">
              <a:solidFill>
                <a:srgbClr val="000000"/>
              </a:solidFill>
              <a:round/>
              <a:headEnd/>
              <a:tailEnd/>
            </a:ln>
          </p:spPr>
          <p:txBody>
            <a:bodyPr/>
            <a:lstStyle/>
            <a:p>
              <a:endParaRPr lang="pt-BR"/>
            </a:p>
          </p:txBody>
        </p:sp>
        <p:sp>
          <p:nvSpPr>
            <p:cNvPr id="67623" name="Freeform 81"/>
            <p:cNvSpPr>
              <a:spLocks/>
            </p:cNvSpPr>
            <p:nvPr/>
          </p:nvSpPr>
          <p:spPr bwMode="auto">
            <a:xfrm>
              <a:off x="4247" y="2856"/>
              <a:ext cx="324" cy="258"/>
            </a:xfrm>
            <a:custGeom>
              <a:avLst/>
              <a:gdLst>
                <a:gd name="T0" fmla="*/ 6 w 324"/>
                <a:gd name="T1" fmla="*/ 0 h 258"/>
                <a:gd name="T2" fmla="*/ 18 w 324"/>
                <a:gd name="T3" fmla="*/ 6 h 258"/>
                <a:gd name="T4" fmla="*/ 30 w 324"/>
                <a:gd name="T5" fmla="*/ 6 h 258"/>
                <a:gd name="T6" fmla="*/ 42 w 324"/>
                <a:gd name="T7" fmla="*/ 12 h 258"/>
                <a:gd name="T8" fmla="*/ 48 w 324"/>
                <a:gd name="T9" fmla="*/ 12 h 258"/>
                <a:gd name="T10" fmla="*/ 60 w 324"/>
                <a:gd name="T11" fmla="*/ 18 h 258"/>
                <a:gd name="T12" fmla="*/ 72 w 324"/>
                <a:gd name="T13" fmla="*/ 18 h 258"/>
                <a:gd name="T14" fmla="*/ 84 w 324"/>
                <a:gd name="T15" fmla="*/ 24 h 258"/>
                <a:gd name="T16" fmla="*/ 90 w 324"/>
                <a:gd name="T17" fmla="*/ 24 h 258"/>
                <a:gd name="T18" fmla="*/ 102 w 324"/>
                <a:gd name="T19" fmla="*/ 24 h 258"/>
                <a:gd name="T20" fmla="*/ 114 w 324"/>
                <a:gd name="T21" fmla="*/ 30 h 258"/>
                <a:gd name="T22" fmla="*/ 126 w 324"/>
                <a:gd name="T23" fmla="*/ 30 h 258"/>
                <a:gd name="T24" fmla="*/ 132 w 324"/>
                <a:gd name="T25" fmla="*/ 36 h 258"/>
                <a:gd name="T26" fmla="*/ 144 w 324"/>
                <a:gd name="T27" fmla="*/ 36 h 258"/>
                <a:gd name="T28" fmla="*/ 156 w 324"/>
                <a:gd name="T29" fmla="*/ 42 h 258"/>
                <a:gd name="T30" fmla="*/ 168 w 324"/>
                <a:gd name="T31" fmla="*/ 42 h 258"/>
                <a:gd name="T32" fmla="*/ 174 w 324"/>
                <a:gd name="T33" fmla="*/ 42 h 258"/>
                <a:gd name="T34" fmla="*/ 186 w 324"/>
                <a:gd name="T35" fmla="*/ 48 h 258"/>
                <a:gd name="T36" fmla="*/ 198 w 324"/>
                <a:gd name="T37" fmla="*/ 48 h 258"/>
                <a:gd name="T38" fmla="*/ 204 w 324"/>
                <a:gd name="T39" fmla="*/ 54 h 258"/>
                <a:gd name="T40" fmla="*/ 216 w 324"/>
                <a:gd name="T41" fmla="*/ 54 h 258"/>
                <a:gd name="T42" fmla="*/ 228 w 324"/>
                <a:gd name="T43" fmla="*/ 60 h 258"/>
                <a:gd name="T44" fmla="*/ 240 w 324"/>
                <a:gd name="T45" fmla="*/ 60 h 258"/>
                <a:gd name="T46" fmla="*/ 246 w 324"/>
                <a:gd name="T47" fmla="*/ 60 h 258"/>
                <a:gd name="T48" fmla="*/ 258 w 324"/>
                <a:gd name="T49" fmla="*/ 66 h 258"/>
                <a:gd name="T50" fmla="*/ 270 w 324"/>
                <a:gd name="T51" fmla="*/ 66 h 258"/>
                <a:gd name="T52" fmla="*/ 282 w 324"/>
                <a:gd name="T53" fmla="*/ 72 h 258"/>
                <a:gd name="T54" fmla="*/ 288 w 324"/>
                <a:gd name="T55" fmla="*/ 72 h 258"/>
                <a:gd name="T56" fmla="*/ 300 w 324"/>
                <a:gd name="T57" fmla="*/ 78 h 258"/>
                <a:gd name="T58" fmla="*/ 312 w 324"/>
                <a:gd name="T59" fmla="*/ 78 h 258"/>
                <a:gd name="T60" fmla="*/ 324 w 324"/>
                <a:gd name="T61" fmla="*/ 78 h 258"/>
                <a:gd name="T62" fmla="*/ 318 w 324"/>
                <a:gd name="T63" fmla="*/ 258 h 258"/>
                <a:gd name="T64" fmla="*/ 306 w 324"/>
                <a:gd name="T65" fmla="*/ 252 h 258"/>
                <a:gd name="T66" fmla="*/ 294 w 324"/>
                <a:gd name="T67" fmla="*/ 246 h 258"/>
                <a:gd name="T68" fmla="*/ 288 w 324"/>
                <a:gd name="T69" fmla="*/ 246 h 258"/>
                <a:gd name="T70" fmla="*/ 276 w 324"/>
                <a:gd name="T71" fmla="*/ 240 h 258"/>
                <a:gd name="T72" fmla="*/ 264 w 324"/>
                <a:gd name="T73" fmla="*/ 240 h 258"/>
                <a:gd name="T74" fmla="*/ 252 w 324"/>
                <a:gd name="T75" fmla="*/ 234 h 258"/>
                <a:gd name="T76" fmla="*/ 246 w 324"/>
                <a:gd name="T77" fmla="*/ 234 h 258"/>
                <a:gd name="T78" fmla="*/ 234 w 324"/>
                <a:gd name="T79" fmla="*/ 228 h 258"/>
                <a:gd name="T80" fmla="*/ 222 w 324"/>
                <a:gd name="T81" fmla="*/ 222 h 258"/>
                <a:gd name="T82" fmla="*/ 216 w 324"/>
                <a:gd name="T83" fmla="*/ 222 h 258"/>
                <a:gd name="T84" fmla="*/ 204 w 324"/>
                <a:gd name="T85" fmla="*/ 216 h 258"/>
                <a:gd name="T86" fmla="*/ 192 w 324"/>
                <a:gd name="T87" fmla="*/ 216 h 258"/>
                <a:gd name="T88" fmla="*/ 180 w 324"/>
                <a:gd name="T89" fmla="*/ 210 h 258"/>
                <a:gd name="T90" fmla="*/ 174 w 324"/>
                <a:gd name="T91" fmla="*/ 210 h 258"/>
                <a:gd name="T92" fmla="*/ 162 w 324"/>
                <a:gd name="T93" fmla="*/ 204 h 258"/>
                <a:gd name="T94" fmla="*/ 150 w 324"/>
                <a:gd name="T95" fmla="*/ 198 h 258"/>
                <a:gd name="T96" fmla="*/ 138 w 324"/>
                <a:gd name="T97" fmla="*/ 198 h 258"/>
                <a:gd name="T98" fmla="*/ 132 w 324"/>
                <a:gd name="T99" fmla="*/ 192 h 258"/>
                <a:gd name="T100" fmla="*/ 120 w 324"/>
                <a:gd name="T101" fmla="*/ 192 h 258"/>
                <a:gd name="T102" fmla="*/ 108 w 324"/>
                <a:gd name="T103" fmla="*/ 186 h 258"/>
                <a:gd name="T104" fmla="*/ 96 w 324"/>
                <a:gd name="T105" fmla="*/ 180 h 258"/>
                <a:gd name="T106" fmla="*/ 90 w 324"/>
                <a:gd name="T107" fmla="*/ 180 h 258"/>
                <a:gd name="T108" fmla="*/ 78 w 324"/>
                <a:gd name="T109" fmla="*/ 174 h 258"/>
                <a:gd name="T110" fmla="*/ 66 w 324"/>
                <a:gd name="T111" fmla="*/ 174 h 258"/>
                <a:gd name="T112" fmla="*/ 54 w 324"/>
                <a:gd name="T113" fmla="*/ 168 h 258"/>
                <a:gd name="T114" fmla="*/ 48 w 324"/>
                <a:gd name="T115" fmla="*/ 162 h 258"/>
                <a:gd name="T116" fmla="*/ 36 w 324"/>
                <a:gd name="T117" fmla="*/ 162 h 258"/>
                <a:gd name="T118" fmla="*/ 24 w 324"/>
                <a:gd name="T119" fmla="*/ 156 h 258"/>
                <a:gd name="T120" fmla="*/ 12 w 324"/>
                <a:gd name="T121" fmla="*/ 156 h 258"/>
                <a:gd name="T122" fmla="*/ 6 w 324"/>
                <a:gd name="T123" fmla="*/ 150 h 2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24"/>
                <a:gd name="T187" fmla="*/ 0 h 258"/>
                <a:gd name="T188" fmla="*/ 324 w 324"/>
                <a:gd name="T189" fmla="*/ 258 h 2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24" h="258">
                  <a:moveTo>
                    <a:pt x="0" y="0"/>
                  </a:moveTo>
                  <a:lnTo>
                    <a:pt x="0" y="0"/>
                  </a:lnTo>
                  <a:lnTo>
                    <a:pt x="6" y="0"/>
                  </a:lnTo>
                  <a:lnTo>
                    <a:pt x="12" y="0"/>
                  </a:lnTo>
                  <a:lnTo>
                    <a:pt x="12" y="6"/>
                  </a:lnTo>
                  <a:lnTo>
                    <a:pt x="18" y="6"/>
                  </a:lnTo>
                  <a:lnTo>
                    <a:pt x="24" y="6"/>
                  </a:lnTo>
                  <a:lnTo>
                    <a:pt x="30" y="6"/>
                  </a:lnTo>
                  <a:lnTo>
                    <a:pt x="36" y="6"/>
                  </a:lnTo>
                  <a:lnTo>
                    <a:pt x="36" y="12"/>
                  </a:lnTo>
                  <a:lnTo>
                    <a:pt x="42" y="12"/>
                  </a:lnTo>
                  <a:lnTo>
                    <a:pt x="48" y="12"/>
                  </a:lnTo>
                  <a:lnTo>
                    <a:pt x="54" y="12"/>
                  </a:lnTo>
                  <a:lnTo>
                    <a:pt x="60" y="18"/>
                  </a:lnTo>
                  <a:lnTo>
                    <a:pt x="66" y="18"/>
                  </a:lnTo>
                  <a:lnTo>
                    <a:pt x="72" y="18"/>
                  </a:lnTo>
                  <a:lnTo>
                    <a:pt x="78" y="18"/>
                  </a:lnTo>
                  <a:lnTo>
                    <a:pt x="84" y="24"/>
                  </a:lnTo>
                  <a:lnTo>
                    <a:pt x="90" y="24"/>
                  </a:lnTo>
                  <a:lnTo>
                    <a:pt x="96" y="24"/>
                  </a:lnTo>
                  <a:lnTo>
                    <a:pt x="102" y="24"/>
                  </a:lnTo>
                  <a:lnTo>
                    <a:pt x="108" y="30"/>
                  </a:lnTo>
                  <a:lnTo>
                    <a:pt x="114" y="30"/>
                  </a:lnTo>
                  <a:lnTo>
                    <a:pt x="120" y="30"/>
                  </a:lnTo>
                  <a:lnTo>
                    <a:pt x="126" y="30"/>
                  </a:lnTo>
                  <a:lnTo>
                    <a:pt x="132" y="36"/>
                  </a:lnTo>
                  <a:lnTo>
                    <a:pt x="138" y="36"/>
                  </a:lnTo>
                  <a:lnTo>
                    <a:pt x="144" y="36"/>
                  </a:lnTo>
                  <a:lnTo>
                    <a:pt x="150" y="36"/>
                  </a:lnTo>
                  <a:lnTo>
                    <a:pt x="156" y="42"/>
                  </a:lnTo>
                  <a:lnTo>
                    <a:pt x="162" y="42"/>
                  </a:lnTo>
                  <a:lnTo>
                    <a:pt x="168" y="42"/>
                  </a:lnTo>
                  <a:lnTo>
                    <a:pt x="174" y="42"/>
                  </a:lnTo>
                  <a:lnTo>
                    <a:pt x="180" y="48"/>
                  </a:lnTo>
                  <a:lnTo>
                    <a:pt x="186" y="48"/>
                  </a:lnTo>
                  <a:lnTo>
                    <a:pt x="192" y="48"/>
                  </a:lnTo>
                  <a:lnTo>
                    <a:pt x="198" y="48"/>
                  </a:lnTo>
                  <a:lnTo>
                    <a:pt x="204" y="54"/>
                  </a:lnTo>
                  <a:lnTo>
                    <a:pt x="210" y="54"/>
                  </a:lnTo>
                  <a:lnTo>
                    <a:pt x="216" y="54"/>
                  </a:lnTo>
                  <a:lnTo>
                    <a:pt x="222" y="54"/>
                  </a:lnTo>
                  <a:lnTo>
                    <a:pt x="228" y="60"/>
                  </a:lnTo>
                  <a:lnTo>
                    <a:pt x="234" y="60"/>
                  </a:lnTo>
                  <a:lnTo>
                    <a:pt x="240" y="60"/>
                  </a:lnTo>
                  <a:lnTo>
                    <a:pt x="246" y="60"/>
                  </a:lnTo>
                  <a:lnTo>
                    <a:pt x="252" y="66"/>
                  </a:lnTo>
                  <a:lnTo>
                    <a:pt x="258" y="66"/>
                  </a:lnTo>
                  <a:lnTo>
                    <a:pt x="264" y="66"/>
                  </a:lnTo>
                  <a:lnTo>
                    <a:pt x="270" y="66"/>
                  </a:lnTo>
                  <a:lnTo>
                    <a:pt x="276" y="66"/>
                  </a:lnTo>
                  <a:lnTo>
                    <a:pt x="276" y="72"/>
                  </a:lnTo>
                  <a:lnTo>
                    <a:pt x="282" y="72"/>
                  </a:lnTo>
                  <a:lnTo>
                    <a:pt x="288" y="72"/>
                  </a:lnTo>
                  <a:lnTo>
                    <a:pt x="294" y="72"/>
                  </a:lnTo>
                  <a:lnTo>
                    <a:pt x="300" y="72"/>
                  </a:lnTo>
                  <a:lnTo>
                    <a:pt x="300" y="78"/>
                  </a:lnTo>
                  <a:lnTo>
                    <a:pt x="306" y="78"/>
                  </a:lnTo>
                  <a:lnTo>
                    <a:pt x="312" y="78"/>
                  </a:lnTo>
                  <a:lnTo>
                    <a:pt x="318" y="78"/>
                  </a:lnTo>
                  <a:lnTo>
                    <a:pt x="324" y="78"/>
                  </a:lnTo>
                  <a:lnTo>
                    <a:pt x="324" y="84"/>
                  </a:lnTo>
                  <a:lnTo>
                    <a:pt x="324" y="258"/>
                  </a:lnTo>
                  <a:lnTo>
                    <a:pt x="318" y="258"/>
                  </a:lnTo>
                  <a:lnTo>
                    <a:pt x="318" y="252"/>
                  </a:lnTo>
                  <a:lnTo>
                    <a:pt x="312" y="252"/>
                  </a:lnTo>
                  <a:lnTo>
                    <a:pt x="306" y="252"/>
                  </a:lnTo>
                  <a:lnTo>
                    <a:pt x="300" y="252"/>
                  </a:lnTo>
                  <a:lnTo>
                    <a:pt x="294" y="246"/>
                  </a:lnTo>
                  <a:lnTo>
                    <a:pt x="288" y="246"/>
                  </a:lnTo>
                  <a:lnTo>
                    <a:pt x="282" y="246"/>
                  </a:lnTo>
                  <a:lnTo>
                    <a:pt x="276" y="240"/>
                  </a:lnTo>
                  <a:lnTo>
                    <a:pt x="270" y="240"/>
                  </a:lnTo>
                  <a:lnTo>
                    <a:pt x="264" y="240"/>
                  </a:lnTo>
                  <a:lnTo>
                    <a:pt x="258" y="234"/>
                  </a:lnTo>
                  <a:lnTo>
                    <a:pt x="252" y="234"/>
                  </a:lnTo>
                  <a:lnTo>
                    <a:pt x="246" y="234"/>
                  </a:lnTo>
                  <a:lnTo>
                    <a:pt x="240" y="228"/>
                  </a:lnTo>
                  <a:lnTo>
                    <a:pt x="234" y="228"/>
                  </a:lnTo>
                  <a:lnTo>
                    <a:pt x="228" y="228"/>
                  </a:lnTo>
                  <a:lnTo>
                    <a:pt x="222" y="222"/>
                  </a:lnTo>
                  <a:lnTo>
                    <a:pt x="216" y="222"/>
                  </a:lnTo>
                  <a:lnTo>
                    <a:pt x="210" y="222"/>
                  </a:lnTo>
                  <a:lnTo>
                    <a:pt x="204" y="222"/>
                  </a:lnTo>
                  <a:lnTo>
                    <a:pt x="204" y="216"/>
                  </a:lnTo>
                  <a:lnTo>
                    <a:pt x="198" y="216"/>
                  </a:lnTo>
                  <a:lnTo>
                    <a:pt x="192" y="216"/>
                  </a:lnTo>
                  <a:lnTo>
                    <a:pt x="186" y="210"/>
                  </a:lnTo>
                  <a:lnTo>
                    <a:pt x="180" y="210"/>
                  </a:lnTo>
                  <a:lnTo>
                    <a:pt x="174" y="210"/>
                  </a:lnTo>
                  <a:lnTo>
                    <a:pt x="168" y="204"/>
                  </a:lnTo>
                  <a:lnTo>
                    <a:pt x="162" y="204"/>
                  </a:lnTo>
                  <a:lnTo>
                    <a:pt x="156" y="204"/>
                  </a:lnTo>
                  <a:lnTo>
                    <a:pt x="150" y="204"/>
                  </a:lnTo>
                  <a:lnTo>
                    <a:pt x="150" y="198"/>
                  </a:lnTo>
                  <a:lnTo>
                    <a:pt x="144" y="198"/>
                  </a:lnTo>
                  <a:lnTo>
                    <a:pt x="138" y="198"/>
                  </a:lnTo>
                  <a:lnTo>
                    <a:pt x="132" y="192"/>
                  </a:lnTo>
                  <a:lnTo>
                    <a:pt x="126" y="192"/>
                  </a:lnTo>
                  <a:lnTo>
                    <a:pt x="120" y="192"/>
                  </a:lnTo>
                  <a:lnTo>
                    <a:pt x="114" y="192"/>
                  </a:lnTo>
                  <a:lnTo>
                    <a:pt x="114" y="186"/>
                  </a:lnTo>
                  <a:lnTo>
                    <a:pt x="108" y="186"/>
                  </a:lnTo>
                  <a:lnTo>
                    <a:pt x="102" y="186"/>
                  </a:lnTo>
                  <a:lnTo>
                    <a:pt x="96" y="180"/>
                  </a:lnTo>
                  <a:lnTo>
                    <a:pt x="90" y="180"/>
                  </a:lnTo>
                  <a:lnTo>
                    <a:pt x="84" y="180"/>
                  </a:lnTo>
                  <a:lnTo>
                    <a:pt x="84" y="174"/>
                  </a:lnTo>
                  <a:lnTo>
                    <a:pt x="78" y="174"/>
                  </a:lnTo>
                  <a:lnTo>
                    <a:pt x="72" y="174"/>
                  </a:lnTo>
                  <a:lnTo>
                    <a:pt x="66" y="174"/>
                  </a:lnTo>
                  <a:lnTo>
                    <a:pt x="60" y="168"/>
                  </a:lnTo>
                  <a:lnTo>
                    <a:pt x="54" y="168"/>
                  </a:lnTo>
                  <a:lnTo>
                    <a:pt x="48" y="168"/>
                  </a:lnTo>
                  <a:lnTo>
                    <a:pt x="48" y="162"/>
                  </a:lnTo>
                  <a:lnTo>
                    <a:pt x="42" y="162"/>
                  </a:lnTo>
                  <a:lnTo>
                    <a:pt x="36" y="162"/>
                  </a:lnTo>
                  <a:lnTo>
                    <a:pt x="30" y="162"/>
                  </a:lnTo>
                  <a:lnTo>
                    <a:pt x="30" y="156"/>
                  </a:lnTo>
                  <a:lnTo>
                    <a:pt x="24" y="156"/>
                  </a:lnTo>
                  <a:lnTo>
                    <a:pt x="18" y="156"/>
                  </a:lnTo>
                  <a:lnTo>
                    <a:pt x="12" y="156"/>
                  </a:lnTo>
                  <a:lnTo>
                    <a:pt x="12" y="150"/>
                  </a:lnTo>
                  <a:lnTo>
                    <a:pt x="6" y="150"/>
                  </a:lnTo>
                  <a:lnTo>
                    <a:pt x="0" y="150"/>
                  </a:lnTo>
                </a:path>
              </a:pathLst>
            </a:custGeom>
            <a:noFill/>
            <a:ln w="9525">
              <a:solidFill>
                <a:srgbClr val="000000"/>
              </a:solidFill>
              <a:round/>
              <a:headEnd/>
              <a:tailEnd/>
            </a:ln>
          </p:spPr>
          <p:txBody>
            <a:bodyPr/>
            <a:lstStyle/>
            <a:p>
              <a:endParaRPr lang="pt-BR"/>
            </a:p>
          </p:txBody>
        </p:sp>
        <p:sp>
          <p:nvSpPr>
            <p:cNvPr id="67624" name="Freeform 82"/>
            <p:cNvSpPr>
              <a:spLocks/>
            </p:cNvSpPr>
            <p:nvPr/>
          </p:nvSpPr>
          <p:spPr bwMode="auto">
            <a:xfrm>
              <a:off x="4247" y="1332"/>
              <a:ext cx="324" cy="1608"/>
            </a:xfrm>
            <a:custGeom>
              <a:avLst/>
              <a:gdLst>
                <a:gd name="T0" fmla="*/ 6 w 324"/>
                <a:gd name="T1" fmla="*/ 162 h 1608"/>
                <a:gd name="T2" fmla="*/ 18 w 324"/>
                <a:gd name="T3" fmla="*/ 156 h 1608"/>
                <a:gd name="T4" fmla="*/ 30 w 324"/>
                <a:gd name="T5" fmla="*/ 150 h 1608"/>
                <a:gd name="T6" fmla="*/ 42 w 324"/>
                <a:gd name="T7" fmla="*/ 150 h 1608"/>
                <a:gd name="T8" fmla="*/ 48 w 324"/>
                <a:gd name="T9" fmla="*/ 144 h 1608"/>
                <a:gd name="T10" fmla="*/ 60 w 324"/>
                <a:gd name="T11" fmla="*/ 138 h 1608"/>
                <a:gd name="T12" fmla="*/ 72 w 324"/>
                <a:gd name="T13" fmla="*/ 132 h 1608"/>
                <a:gd name="T14" fmla="*/ 84 w 324"/>
                <a:gd name="T15" fmla="*/ 126 h 1608"/>
                <a:gd name="T16" fmla="*/ 90 w 324"/>
                <a:gd name="T17" fmla="*/ 120 h 1608"/>
                <a:gd name="T18" fmla="*/ 102 w 324"/>
                <a:gd name="T19" fmla="*/ 114 h 1608"/>
                <a:gd name="T20" fmla="*/ 114 w 324"/>
                <a:gd name="T21" fmla="*/ 108 h 1608"/>
                <a:gd name="T22" fmla="*/ 126 w 324"/>
                <a:gd name="T23" fmla="*/ 102 h 1608"/>
                <a:gd name="T24" fmla="*/ 132 w 324"/>
                <a:gd name="T25" fmla="*/ 96 h 1608"/>
                <a:gd name="T26" fmla="*/ 144 w 324"/>
                <a:gd name="T27" fmla="*/ 90 h 1608"/>
                <a:gd name="T28" fmla="*/ 156 w 324"/>
                <a:gd name="T29" fmla="*/ 90 h 1608"/>
                <a:gd name="T30" fmla="*/ 168 w 324"/>
                <a:gd name="T31" fmla="*/ 84 h 1608"/>
                <a:gd name="T32" fmla="*/ 174 w 324"/>
                <a:gd name="T33" fmla="*/ 78 h 1608"/>
                <a:gd name="T34" fmla="*/ 186 w 324"/>
                <a:gd name="T35" fmla="*/ 72 h 1608"/>
                <a:gd name="T36" fmla="*/ 198 w 324"/>
                <a:gd name="T37" fmla="*/ 66 h 1608"/>
                <a:gd name="T38" fmla="*/ 204 w 324"/>
                <a:gd name="T39" fmla="*/ 60 h 1608"/>
                <a:gd name="T40" fmla="*/ 216 w 324"/>
                <a:gd name="T41" fmla="*/ 54 h 1608"/>
                <a:gd name="T42" fmla="*/ 228 w 324"/>
                <a:gd name="T43" fmla="*/ 48 h 1608"/>
                <a:gd name="T44" fmla="*/ 240 w 324"/>
                <a:gd name="T45" fmla="*/ 42 h 1608"/>
                <a:gd name="T46" fmla="*/ 246 w 324"/>
                <a:gd name="T47" fmla="*/ 36 h 1608"/>
                <a:gd name="T48" fmla="*/ 258 w 324"/>
                <a:gd name="T49" fmla="*/ 36 h 1608"/>
                <a:gd name="T50" fmla="*/ 270 w 324"/>
                <a:gd name="T51" fmla="*/ 30 h 1608"/>
                <a:gd name="T52" fmla="*/ 282 w 324"/>
                <a:gd name="T53" fmla="*/ 24 h 1608"/>
                <a:gd name="T54" fmla="*/ 288 w 324"/>
                <a:gd name="T55" fmla="*/ 18 h 1608"/>
                <a:gd name="T56" fmla="*/ 300 w 324"/>
                <a:gd name="T57" fmla="*/ 12 h 1608"/>
                <a:gd name="T58" fmla="*/ 312 w 324"/>
                <a:gd name="T59" fmla="*/ 6 h 1608"/>
                <a:gd name="T60" fmla="*/ 324 w 324"/>
                <a:gd name="T61" fmla="*/ 0 h 1608"/>
                <a:gd name="T62" fmla="*/ 318 w 324"/>
                <a:gd name="T63" fmla="*/ 1602 h 1608"/>
                <a:gd name="T64" fmla="*/ 306 w 324"/>
                <a:gd name="T65" fmla="*/ 1602 h 1608"/>
                <a:gd name="T66" fmla="*/ 294 w 324"/>
                <a:gd name="T67" fmla="*/ 1596 h 1608"/>
                <a:gd name="T68" fmla="*/ 288 w 324"/>
                <a:gd name="T69" fmla="*/ 1596 h 1608"/>
                <a:gd name="T70" fmla="*/ 276 w 324"/>
                <a:gd name="T71" fmla="*/ 1596 h 1608"/>
                <a:gd name="T72" fmla="*/ 264 w 324"/>
                <a:gd name="T73" fmla="*/ 1590 h 1608"/>
                <a:gd name="T74" fmla="*/ 252 w 324"/>
                <a:gd name="T75" fmla="*/ 1590 h 1608"/>
                <a:gd name="T76" fmla="*/ 246 w 324"/>
                <a:gd name="T77" fmla="*/ 1584 h 1608"/>
                <a:gd name="T78" fmla="*/ 234 w 324"/>
                <a:gd name="T79" fmla="*/ 1584 h 1608"/>
                <a:gd name="T80" fmla="*/ 222 w 324"/>
                <a:gd name="T81" fmla="*/ 1578 h 1608"/>
                <a:gd name="T82" fmla="*/ 216 w 324"/>
                <a:gd name="T83" fmla="*/ 1578 h 1608"/>
                <a:gd name="T84" fmla="*/ 204 w 324"/>
                <a:gd name="T85" fmla="*/ 1578 h 1608"/>
                <a:gd name="T86" fmla="*/ 192 w 324"/>
                <a:gd name="T87" fmla="*/ 1572 h 1608"/>
                <a:gd name="T88" fmla="*/ 180 w 324"/>
                <a:gd name="T89" fmla="*/ 1572 h 1608"/>
                <a:gd name="T90" fmla="*/ 174 w 324"/>
                <a:gd name="T91" fmla="*/ 1566 h 1608"/>
                <a:gd name="T92" fmla="*/ 162 w 324"/>
                <a:gd name="T93" fmla="*/ 1566 h 1608"/>
                <a:gd name="T94" fmla="*/ 150 w 324"/>
                <a:gd name="T95" fmla="*/ 1560 h 1608"/>
                <a:gd name="T96" fmla="*/ 138 w 324"/>
                <a:gd name="T97" fmla="*/ 1560 h 1608"/>
                <a:gd name="T98" fmla="*/ 132 w 324"/>
                <a:gd name="T99" fmla="*/ 1560 h 1608"/>
                <a:gd name="T100" fmla="*/ 120 w 324"/>
                <a:gd name="T101" fmla="*/ 1554 h 1608"/>
                <a:gd name="T102" fmla="*/ 108 w 324"/>
                <a:gd name="T103" fmla="*/ 1554 h 1608"/>
                <a:gd name="T104" fmla="*/ 96 w 324"/>
                <a:gd name="T105" fmla="*/ 1548 h 1608"/>
                <a:gd name="T106" fmla="*/ 90 w 324"/>
                <a:gd name="T107" fmla="*/ 1548 h 1608"/>
                <a:gd name="T108" fmla="*/ 78 w 324"/>
                <a:gd name="T109" fmla="*/ 1542 h 1608"/>
                <a:gd name="T110" fmla="*/ 66 w 324"/>
                <a:gd name="T111" fmla="*/ 1542 h 1608"/>
                <a:gd name="T112" fmla="*/ 54 w 324"/>
                <a:gd name="T113" fmla="*/ 1536 h 1608"/>
                <a:gd name="T114" fmla="*/ 48 w 324"/>
                <a:gd name="T115" fmla="*/ 1536 h 1608"/>
                <a:gd name="T116" fmla="*/ 36 w 324"/>
                <a:gd name="T117" fmla="*/ 1536 h 1608"/>
                <a:gd name="T118" fmla="*/ 24 w 324"/>
                <a:gd name="T119" fmla="*/ 1530 h 1608"/>
                <a:gd name="T120" fmla="*/ 12 w 324"/>
                <a:gd name="T121" fmla="*/ 1530 h 1608"/>
                <a:gd name="T122" fmla="*/ 6 w 324"/>
                <a:gd name="T123" fmla="*/ 1524 h 16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24"/>
                <a:gd name="T187" fmla="*/ 0 h 1608"/>
                <a:gd name="T188" fmla="*/ 324 w 324"/>
                <a:gd name="T189" fmla="*/ 1608 h 16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24" h="1608">
                  <a:moveTo>
                    <a:pt x="0" y="168"/>
                  </a:moveTo>
                  <a:lnTo>
                    <a:pt x="0" y="168"/>
                  </a:lnTo>
                  <a:lnTo>
                    <a:pt x="6" y="168"/>
                  </a:lnTo>
                  <a:lnTo>
                    <a:pt x="6" y="162"/>
                  </a:lnTo>
                  <a:lnTo>
                    <a:pt x="12" y="162"/>
                  </a:lnTo>
                  <a:lnTo>
                    <a:pt x="18" y="162"/>
                  </a:lnTo>
                  <a:lnTo>
                    <a:pt x="18" y="156"/>
                  </a:lnTo>
                  <a:lnTo>
                    <a:pt x="24" y="156"/>
                  </a:lnTo>
                  <a:lnTo>
                    <a:pt x="30" y="150"/>
                  </a:lnTo>
                  <a:lnTo>
                    <a:pt x="36" y="150"/>
                  </a:lnTo>
                  <a:lnTo>
                    <a:pt x="42" y="150"/>
                  </a:lnTo>
                  <a:lnTo>
                    <a:pt x="42" y="144"/>
                  </a:lnTo>
                  <a:lnTo>
                    <a:pt x="48" y="144"/>
                  </a:lnTo>
                  <a:lnTo>
                    <a:pt x="54" y="138"/>
                  </a:lnTo>
                  <a:lnTo>
                    <a:pt x="60" y="138"/>
                  </a:lnTo>
                  <a:lnTo>
                    <a:pt x="66" y="132"/>
                  </a:lnTo>
                  <a:lnTo>
                    <a:pt x="72" y="132"/>
                  </a:lnTo>
                  <a:lnTo>
                    <a:pt x="78" y="126"/>
                  </a:lnTo>
                  <a:lnTo>
                    <a:pt x="84" y="126"/>
                  </a:lnTo>
                  <a:lnTo>
                    <a:pt x="90" y="120"/>
                  </a:lnTo>
                  <a:lnTo>
                    <a:pt x="96" y="120"/>
                  </a:lnTo>
                  <a:lnTo>
                    <a:pt x="96" y="114"/>
                  </a:lnTo>
                  <a:lnTo>
                    <a:pt x="102" y="114"/>
                  </a:lnTo>
                  <a:lnTo>
                    <a:pt x="108" y="114"/>
                  </a:lnTo>
                  <a:lnTo>
                    <a:pt x="108" y="108"/>
                  </a:lnTo>
                  <a:lnTo>
                    <a:pt x="114" y="108"/>
                  </a:lnTo>
                  <a:lnTo>
                    <a:pt x="120" y="108"/>
                  </a:lnTo>
                  <a:lnTo>
                    <a:pt x="120" y="102"/>
                  </a:lnTo>
                  <a:lnTo>
                    <a:pt x="126" y="102"/>
                  </a:lnTo>
                  <a:lnTo>
                    <a:pt x="132" y="102"/>
                  </a:lnTo>
                  <a:lnTo>
                    <a:pt x="132" y="96"/>
                  </a:lnTo>
                  <a:lnTo>
                    <a:pt x="138" y="96"/>
                  </a:lnTo>
                  <a:lnTo>
                    <a:pt x="144" y="96"/>
                  </a:lnTo>
                  <a:lnTo>
                    <a:pt x="144" y="90"/>
                  </a:lnTo>
                  <a:lnTo>
                    <a:pt x="150" y="90"/>
                  </a:lnTo>
                  <a:lnTo>
                    <a:pt x="156" y="90"/>
                  </a:lnTo>
                  <a:lnTo>
                    <a:pt x="156" y="84"/>
                  </a:lnTo>
                  <a:lnTo>
                    <a:pt x="162" y="84"/>
                  </a:lnTo>
                  <a:lnTo>
                    <a:pt x="168" y="84"/>
                  </a:lnTo>
                  <a:lnTo>
                    <a:pt x="168" y="78"/>
                  </a:lnTo>
                  <a:lnTo>
                    <a:pt x="174" y="78"/>
                  </a:lnTo>
                  <a:lnTo>
                    <a:pt x="180" y="78"/>
                  </a:lnTo>
                  <a:lnTo>
                    <a:pt x="180" y="72"/>
                  </a:lnTo>
                  <a:lnTo>
                    <a:pt x="186" y="72"/>
                  </a:lnTo>
                  <a:lnTo>
                    <a:pt x="192" y="66"/>
                  </a:lnTo>
                  <a:lnTo>
                    <a:pt x="198" y="66"/>
                  </a:lnTo>
                  <a:lnTo>
                    <a:pt x="204" y="60"/>
                  </a:lnTo>
                  <a:lnTo>
                    <a:pt x="210" y="60"/>
                  </a:lnTo>
                  <a:lnTo>
                    <a:pt x="216" y="60"/>
                  </a:lnTo>
                  <a:lnTo>
                    <a:pt x="216" y="54"/>
                  </a:lnTo>
                  <a:lnTo>
                    <a:pt x="222" y="54"/>
                  </a:lnTo>
                  <a:lnTo>
                    <a:pt x="228" y="48"/>
                  </a:lnTo>
                  <a:lnTo>
                    <a:pt x="234" y="48"/>
                  </a:lnTo>
                  <a:lnTo>
                    <a:pt x="240" y="42"/>
                  </a:lnTo>
                  <a:lnTo>
                    <a:pt x="246" y="42"/>
                  </a:lnTo>
                  <a:lnTo>
                    <a:pt x="246" y="36"/>
                  </a:lnTo>
                  <a:lnTo>
                    <a:pt x="252" y="36"/>
                  </a:lnTo>
                  <a:lnTo>
                    <a:pt x="258" y="36"/>
                  </a:lnTo>
                  <a:lnTo>
                    <a:pt x="264" y="30"/>
                  </a:lnTo>
                  <a:lnTo>
                    <a:pt x="270" y="30"/>
                  </a:lnTo>
                  <a:lnTo>
                    <a:pt x="270" y="24"/>
                  </a:lnTo>
                  <a:lnTo>
                    <a:pt x="276" y="24"/>
                  </a:lnTo>
                  <a:lnTo>
                    <a:pt x="282" y="24"/>
                  </a:lnTo>
                  <a:lnTo>
                    <a:pt x="282" y="18"/>
                  </a:lnTo>
                  <a:lnTo>
                    <a:pt x="288" y="18"/>
                  </a:lnTo>
                  <a:lnTo>
                    <a:pt x="294" y="18"/>
                  </a:lnTo>
                  <a:lnTo>
                    <a:pt x="294" y="12"/>
                  </a:lnTo>
                  <a:lnTo>
                    <a:pt x="300" y="12"/>
                  </a:lnTo>
                  <a:lnTo>
                    <a:pt x="306" y="12"/>
                  </a:lnTo>
                  <a:lnTo>
                    <a:pt x="306" y="6"/>
                  </a:lnTo>
                  <a:lnTo>
                    <a:pt x="312" y="6"/>
                  </a:lnTo>
                  <a:lnTo>
                    <a:pt x="318" y="6"/>
                  </a:lnTo>
                  <a:lnTo>
                    <a:pt x="318" y="0"/>
                  </a:lnTo>
                  <a:lnTo>
                    <a:pt x="324" y="0"/>
                  </a:lnTo>
                  <a:lnTo>
                    <a:pt x="324" y="1608"/>
                  </a:lnTo>
                  <a:lnTo>
                    <a:pt x="324" y="1602"/>
                  </a:lnTo>
                  <a:lnTo>
                    <a:pt x="318" y="1602"/>
                  </a:lnTo>
                  <a:lnTo>
                    <a:pt x="312" y="1602"/>
                  </a:lnTo>
                  <a:lnTo>
                    <a:pt x="306" y="1602"/>
                  </a:lnTo>
                  <a:lnTo>
                    <a:pt x="300" y="1602"/>
                  </a:lnTo>
                  <a:lnTo>
                    <a:pt x="300" y="1596"/>
                  </a:lnTo>
                  <a:lnTo>
                    <a:pt x="294" y="1596"/>
                  </a:lnTo>
                  <a:lnTo>
                    <a:pt x="288" y="1596"/>
                  </a:lnTo>
                  <a:lnTo>
                    <a:pt x="282" y="1596"/>
                  </a:lnTo>
                  <a:lnTo>
                    <a:pt x="276" y="1596"/>
                  </a:lnTo>
                  <a:lnTo>
                    <a:pt x="276" y="1590"/>
                  </a:lnTo>
                  <a:lnTo>
                    <a:pt x="270" y="1590"/>
                  </a:lnTo>
                  <a:lnTo>
                    <a:pt x="264" y="1590"/>
                  </a:lnTo>
                  <a:lnTo>
                    <a:pt x="258" y="1590"/>
                  </a:lnTo>
                  <a:lnTo>
                    <a:pt x="252" y="1590"/>
                  </a:lnTo>
                  <a:lnTo>
                    <a:pt x="246" y="1584"/>
                  </a:lnTo>
                  <a:lnTo>
                    <a:pt x="240" y="1584"/>
                  </a:lnTo>
                  <a:lnTo>
                    <a:pt x="234" y="1584"/>
                  </a:lnTo>
                  <a:lnTo>
                    <a:pt x="228" y="1584"/>
                  </a:lnTo>
                  <a:lnTo>
                    <a:pt x="222" y="1578"/>
                  </a:lnTo>
                  <a:lnTo>
                    <a:pt x="216" y="1578"/>
                  </a:lnTo>
                  <a:lnTo>
                    <a:pt x="210" y="1578"/>
                  </a:lnTo>
                  <a:lnTo>
                    <a:pt x="204" y="1578"/>
                  </a:lnTo>
                  <a:lnTo>
                    <a:pt x="198" y="1572"/>
                  </a:lnTo>
                  <a:lnTo>
                    <a:pt x="192" y="1572"/>
                  </a:lnTo>
                  <a:lnTo>
                    <a:pt x="186" y="1572"/>
                  </a:lnTo>
                  <a:lnTo>
                    <a:pt x="180" y="1572"/>
                  </a:lnTo>
                  <a:lnTo>
                    <a:pt x="174" y="1566"/>
                  </a:lnTo>
                  <a:lnTo>
                    <a:pt x="168" y="1566"/>
                  </a:lnTo>
                  <a:lnTo>
                    <a:pt x="162" y="1566"/>
                  </a:lnTo>
                  <a:lnTo>
                    <a:pt x="156" y="1566"/>
                  </a:lnTo>
                  <a:lnTo>
                    <a:pt x="150" y="1560"/>
                  </a:lnTo>
                  <a:lnTo>
                    <a:pt x="144" y="1560"/>
                  </a:lnTo>
                  <a:lnTo>
                    <a:pt x="138" y="1560"/>
                  </a:lnTo>
                  <a:lnTo>
                    <a:pt x="132" y="1560"/>
                  </a:lnTo>
                  <a:lnTo>
                    <a:pt x="126" y="1554"/>
                  </a:lnTo>
                  <a:lnTo>
                    <a:pt x="120" y="1554"/>
                  </a:lnTo>
                  <a:lnTo>
                    <a:pt x="114" y="1554"/>
                  </a:lnTo>
                  <a:lnTo>
                    <a:pt x="108" y="1554"/>
                  </a:lnTo>
                  <a:lnTo>
                    <a:pt x="102" y="1548"/>
                  </a:lnTo>
                  <a:lnTo>
                    <a:pt x="96" y="1548"/>
                  </a:lnTo>
                  <a:lnTo>
                    <a:pt x="90" y="1548"/>
                  </a:lnTo>
                  <a:lnTo>
                    <a:pt x="84" y="1548"/>
                  </a:lnTo>
                  <a:lnTo>
                    <a:pt x="78" y="1542"/>
                  </a:lnTo>
                  <a:lnTo>
                    <a:pt x="72" y="1542"/>
                  </a:lnTo>
                  <a:lnTo>
                    <a:pt x="66" y="1542"/>
                  </a:lnTo>
                  <a:lnTo>
                    <a:pt x="60" y="1542"/>
                  </a:lnTo>
                  <a:lnTo>
                    <a:pt x="54" y="1536"/>
                  </a:lnTo>
                  <a:lnTo>
                    <a:pt x="48" y="1536"/>
                  </a:lnTo>
                  <a:lnTo>
                    <a:pt x="42" y="1536"/>
                  </a:lnTo>
                  <a:lnTo>
                    <a:pt x="36" y="1536"/>
                  </a:lnTo>
                  <a:lnTo>
                    <a:pt x="36" y="1530"/>
                  </a:lnTo>
                  <a:lnTo>
                    <a:pt x="30" y="1530"/>
                  </a:lnTo>
                  <a:lnTo>
                    <a:pt x="24" y="1530"/>
                  </a:lnTo>
                  <a:lnTo>
                    <a:pt x="18" y="1530"/>
                  </a:lnTo>
                  <a:lnTo>
                    <a:pt x="12" y="1530"/>
                  </a:lnTo>
                  <a:lnTo>
                    <a:pt x="12" y="1524"/>
                  </a:lnTo>
                  <a:lnTo>
                    <a:pt x="6" y="1524"/>
                  </a:lnTo>
                  <a:lnTo>
                    <a:pt x="0" y="1524"/>
                  </a:lnTo>
                </a:path>
              </a:pathLst>
            </a:custGeom>
            <a:noFill/>
            <a:ln w="9525">
              <a:solidFill>
                <a:srgbClr val="000000"/>
              </a:solidFill>
              <a:round/>
              <a:headEnd/>
              <a:tailEnd/>
            </a:ln>
          </p:spPr>
          <p:txBody>
            <a:bodyPr/>
            <a:lstStyle/>
            <a:p>
              <a:endParaRPr lang="pt-BR"/>
            </a:p>
          </p:txBody>
        </p:sp>
        <p:sp>
          <p:nvSpPr>
            <p:cNvPr id="67625" name="Line 83"/>
            <p:cNvSpPr>
              <a:spLocks noChangeShapeType="1"/>
            </p:cNvSpPr>
            <p:nvPr/>
          </p:nvSpPr>
          <p:spPr bwMode="auto">
            <a:xfrm>
              <a:off x="1115" y="1332"/>
              <a:ext cx="1" cy="1998"/>
            </a:xfrm>
            <a:prstGeom prst="line">
              <a:avLst/>
            </a:prstGeom>
            <a:noFill/>
            <a:ln w="28575">
              <a:solidFill>
                <a:srgbClr val="000000"/>
              </a:solidFill>
              <a:round/>
              <a:headEnd/>
              <a:tailEnd/>
            </a:ln>
          </p:spPr>
          <p:txBody>
            <a:bodyPr/>
            <a:lstStyle/>
            <a:p>
              <a:endParaRPr lang="pt-BR"/>
            </a:p>
          </p:txBody>
        </p:sp>
        <p:sp>
          <p:nvSpPr>
            <p:cNvPr id="67626" name="Line 84"/>
            <p:cNvSpPr>
              <a:spLocks noChangeShapeType="1"/>
            </p:cNvSpPr>
            <p:nvPr/>
          </p:nvSpPr>
          <p:spPr bwMode="auto">
            <a:xfrm>
              <a:off x="1079" y="3330"/>
              <a:ext cx="36" cy="1"/>
            </a:xfrm>
            <a:prstGeom prst="line">
              <a:avLst/>
            </a:prstGeom>
            <a:noFill/>
            <a:ln w="28575">
              <a:solidFill>
                <a:srgbClr val="000000"/>
              </a:solidFill>
              <a:round/>
              <a:headEnd/>
              <a:tailEnd/>
            </a:ln>
          </p:spPr>
          <p:txBody>
            <a:bodyPr/>
            <a:lstStyle/>
            <a:p>
              <a:endParaRPr lang="pt-BR"/>
            </a:p>
          </p:txBody>
        </p:sp>
        <p:sp>
          <p:nvSpPr>
            <p:cNvPr id="67627" name="Line 85"/>
            <p:cNvSpPr>
              <a:spLocks noChangeShapeType="1"/>
            </p:cNvSpPr>
            <p:nvPr/>
          </p:nvSpPr>
          <p:spPr bwMode="auto">
            <a:xfrm>
              <a:off x="1079" y="3000"/>
              <a:ext cx="36" cy="1"/>
            </a:xfrm>
            <a:prstGeom prst="line">
              <a:avLst/>
            </a:prstGeom>
            <a:noFill/>
            <a:ln w="28575">
              <a:solidFill>
                <a:srgbClr val="000000"/>
              </a:solidFill>
              <a:round/>
              <a:headEnd/>
              <a:tailEnd/>
            </a:ln>
          </p:spPr>
          <p:txBody>
            <a:bodyPr/>
            <a:lstStyle/>
            <a:p>
              <a:endParaRPr lang="pt-BR"/>
            </a:p>
          </p:txBody>
        </p:sp>
        <p:sp>
          <p:nvSpPr>
            <p:cNvPr id="67628" name="Line 86"/>
            <p:cNvSpPr>
              <a:spLocks noChangeShapeType="1"/>
            </p:cNvSpPr>
            <p:nvPr/>
          </p:nvSpPr>
          <p:spPr bwMode="auto">
            <a:xfrm>
              <a:off x="1079" y="2664"/>
              <a:ext cx="36" cy="1"/>
            </a:xfrm>
            <a:prstGeom prst="line">
              <a:avLst/>
            </a:prstGeom>
            <a:noFill/>
            <a:ln w="28575">
              <a:solidFill>
                <a:srgbClr val="000000"/>
              </a:solidFill>
              <a:round/>
              <a:headEnd/>
              <a:tailEnd/>
            </a:ln>
          </p:spPr>
          <p:txBody>
            <a:bodyPr/>
            <a:lstStyle/>
            <a:p>
              <a:endParaRPr lang="pt-BR"/>
            </a:p>
          </p:txBody>
        </p:sp>
        <p:sp>
          <p:nvSpPr>
            <p:cNvPr id="67629" name="Line 87"/>
            <p:cNvSpPr>
              <a:spLocks noChangeShapeType="1"/>
            </p:cNvSpPr>
            <p:nvPr/>
          </p:nvSpPr>
          <p:spPr bwMode="auto">
            <a:xfrm>
              <a:off x="1079" y="2334"/>
              <a:ext cx="36" cy="1"/>
            </a:xfrm>
            <a:prstGeom prst="line">
              <a:avLst/>
            </a:prstGeom>
            <a:noFill/>
            <a:ln w="28575">
              <a:solidFill>
                <a:srgbClr val="000000"/>
              </a:solidFill>
              <a:round/>
              <a:headEnd/>
              <a:tailEnd/>
            </a:ln>
          </p:spPr>
          <p:txBody>
            <a:bodyPr/>
            <a:lstStyle/>
            <a:p>
              <a:endParaRPr lang="pt-BR"/>
            </a:p>
          </p:txBody>
        </p:sp>
        <p:sp>
          <p:nvSpPr>
            <p:cNvPr id="67630" name="Line 88"/>
            <p:cNvSpPr>
              <a:spLocks noChangeShapeType="1"/>
            </p:cNvSpPr>
            <p:nvPr/>
          </p:nvSpPr>
          <p:spPr bwMode="auto">
            <a:xfrm>
              <a:off x="1079" y="1998"/>
              <a:ext cx="36" cy="1"/>
            </a:xfrm>
            <a:prstGeom prst="line">
              <a:avLst/>
            </a:prstGeom>
            <a:noFill/>
            <a:ln w="28575">
              <a:solidFill>
                <a:srgbClr val="000000"/>
              </a:solidFill>
              <a:round/>
              <a:headEnd/>
              <a:tailEnd/>
            </a:ln>
          </p:spPr>
          <p:txBody>
            <a:bodyPr/>
            <a:lstStyle/>
            <a:p>
              <a:endParaRPr lang="pt-BR"/>
            </a:p>
          </p:txBody>
        </p:sp>
        <p:sp>
          <p:nvSpPr>
            <p:cNvPr id="67631" name="Line 89"/>
            <p:cNvSpPr>
              <a:spLocks noChangeShapeType="1"/>
            </p:cNvSpPr>
            <p:nvPr/>
          </p:nvSpPr>
          <p:spPr bwMode="auto">
            <a:xfrm>
              <a:off x="1079" y="1668"/>
              <a:ext cx="36" cy="1"/>
            </a:xfrm>
            <a:prstGeom prst="line">
              <a:avLst/>
            </a:prstGeom>
            <a:noFill/>
            <a:ln w="28575">
              <a:solidFill>
                <a:srgbClr val="000000"/>
              </a:solidFill>
              <a:round/>
              <a:headEnd/>
              <a:tailEnd/>
            </a:ln>
          </p:spPr>
          <p:txBody>
            <a:bodyPr/>
            <a:lstStyle/>
            <a:p>
              <a:endParaRPr lang="pt-BR"/>
            </a:p>
          </p:txBody>
        </p:sp>
        <p:sp>
          <p:nvSpPr>
            <p:cNvPr id="67632" name="Line 90"/>
            <p:cNvSpPr>
              <a:spLocks noChangeShapeType="1"/>
            </p:cNvSpPr>
            <p:nvPr/>
          </p:nvSpPr>
          <p:spPr bwMode="auto">
            <a:xfrm>
              <a:off x="1079" y="1332"/>
              <a:ext cx="36" cy="1"/>
            </a:xfrm>
            <a:prstGeom prst="line">
              <a:avLst/>
            </a:prstGeom>
            <a:noFill/>
            <a:ln w="28575">
              <a:solidFill>
                <a:srgbClr val="000000"/>
              </a:solidFill>
              <a:round/>
              <a:headEnd/>
              <a:tailEnd/>
            </a:ln>
          </p:spPr>
          <p:txBody>
            <a:bodyPr/>
            <a:lstStyle/>
            <a:p>
              <a:endParaRPr lang="pt-BR"/>
            </a:p>
          </p:txBody>
        </p:sp>
        <p:sp>
          <p:nvSpPr>
            <p:cNvPr id="67633" name="Line 91"/>
            <p:cNvSpPr>
              <a:spLocks noChangeShapeType="1"/>
            </p:cNvSpPr>
            <p:nvPr/>
          </p:nvSpPr>
          <p:spPr bwMode="auto">
            <a:xfrm>
              <a:off x="1115" y="3330"/>
              <a:ext cx="3456" cy="1"/>
            </a:xfrm>
            <a:prstGeom prst="line">
              <a:avLst/>
            </a:prstGeom>
            <a:noFill/>
            <a:ln w="28575">
              <a:solidFill>
                <a:srgbClr val="000000"/>
              </a:solidFill>
              <a:round/>
              <a:headEnd/>
              <a:tailEnd/>
            </a:ln>
          </p:spPr>
          <p:txBody>
            <a:bodyPr/>
            <a:lstStyle/>
            <a:p>
              <a:endParaRPr lang="pt-BR"/>
            </a:p>
          </p:txBody>
        </p:sp>
        <p:sp>
          <p:nvSpPr>
            <p:cNvPr id="67634" name="Line 92"/>
            <p:cNvSpPr>
              <a:spLocks noChangeShapeType="1"/>
            </p:cNvSpPr>
            <p:nvPr/>
          </p:nvSpPr>
          <p:spPr bwMode="auto">
            <a:xfrm flipV="1">
              <a:off x="1115" y="3330"/>
              <a:ext cx="1" cy="36"/>
            </a:xfrm>
            <a:prstGeom prst="line">
              <a:avLst/>
            </a:prstGeom>
            <a:noFill/>
            <a:ln w="28575">
              <a:solidFill>
                <a:srgbClr val="000000"/>
              </a:solidFill>
              <a:round/>
              <a:headEnd/>
              <a:tailEnd/>
            </a:ln>
          </p:spPr>
          <p:txBody>
            <a:bodyPr/>
            <a:lstStyle/>
            <a:p>
              <a:endParaRPr lang="pt-BR"/>
            </a:p>
          </p:txBody>
        </p:sp>
        <p:sp>
          <p:nvSpPr>
            <p:cNvPr id="67635" name="Line 93"/>
            <p:cNvSpPr>
              <a:spLocks noChangeShapeType="1"/>
            </p:cNvSpPr>
            <p:nvPr/>
          </p:nvSpPr>
          <p:spPr bwMode="auto">
            <a:xfrm flipV="1">
              <a:off x="1493" y="3330"/>
              <a:ext cx="1" cy="36"/>
            </a:xfrm>
            <a:prstGeom prst="line">
              <a:avLst/>
            </a:prstGeom>
            <a:noFill/>
            <a:ln w="28575">
              <a:solidFill>
                <a:srgbClr val="000000"/>
              </a:solidFill>
              <a:round/>
              <a:headEnd/>
              <a:tailEnd/>
            </a:ln>
          </p:spPr>
          <p:txBody>
            <a:bodyPr/>
            <a:lstStyle/>
            <a:p>
              <a:endParaRPr lang="pt-BR"/>
            </a:p>
          </p:txBody>
        </p:sp>
        <p:sp>
          <p:nvSpPr>
            <p:cNvPr id="67636" name="Line 94"/>
            <p:cNvSpPr>
              <a:spLocks noChangeShapeType="1"/>
            </p:cNvSpPr>
            <p:nvPr/>
          </p:nvSpPr>
          <p:spPr bwMode="auto">
            <a:xfrm flipV="1">
              <a:off x="1871" y="3330"/>
              <a:ext cx="1" cy="36"/>
            </a:xfrm>
            <a:prstGeom prst="line">
              <a:avLst/>
            </a:prstGeom>
            <a:noFill/>
            <a:ln w="28575">
              <a:solidFill>
                <a:srgbClr val="000000"/>
              </a:solidFill>
              <a:round/>
              <a:headEnd/>
              <a:tailEnd/>
            </a:ln>
          </p:spPr>
          <p:txBody>
            <a:bodyPr/>
            <a:lstStyle/>
            <a:p>
              <a:endParaRPr lang="pt-BR"/>
            </a:p>
          </p:txBody>
        </p:sp>
        <p:sp>
          <p:nvSpPr>
            <p:cNvPr id="67637" name="Line 95"/>
            <p:cNvSpPr>
              <a:spLocks noChangeShapeType="1"/>
            </p:cNvSpPr>
            <p:nvPr/>
          </p:nvSpPr>
          <p:spPr bwMode="auto">
            <a:xfrm flipV="1">
              <a:off x="2243" y="3330"/>
              <a:ext cx="1" cy="36"/>
            </a:xfrm>
            <a:prstGeom prst="line">
              <a:avLst/>
            </a:prstGeom>
            <a:noFill/>
            <a:ln w="28575">
              <a:solidFill>
                <a:srgbClr val="000000"/>
              </a:solidFill>
              <a:round/>
              <a:headEnd/>
              <a:tailEnd/>
            </a:ln>
          </p:spPr>
          <p:txBody>
            <a:bodyPr/>
            <a:lstStyle/>
            <a:p>
              <a:endParaRPr lang="pt-BR"/>
            </a:p>
          </p:txBody>
        </p:sp>
        <p:sp>
          <p:nvSpPr>
            <p:cNvPr id="67638" name="Line 96"/>
            <p:cNvSpPr>
              <a:spLocks noChangeShapeType="1"/>
            </p:cNvSpPr>
            <p:nvPr/>
          </p:nvSpPr>
          <p:spPr bwMode="auto">
            <a:xfrm flipV="1">
              <a:off x="2621" y="3330"/>
              <a:ext cx="1" cy="36"/>
            </a:xfrm>
            <a:prstGeom prst="line">
              <a:avLst/>
            </a:prstGeom>
            <a:noFill/>
            <a:ln w="28575">
              <a:solidFill>
                <a:srgbClr val="000000"/>
              </a:solidFill>
              <a:round/>
              <a:headEnd/>
              <a:tailEnd/>
            </a:ln>
          </p:spPr>
          <p:txBody>
            <a:bodyPr/>
            <a:lstStyle/>
            <a:p>
              <a:endParaRPr lang="pt-BR"/>
            </a:p>
          </p:txBody>
        </p:sp>
        <p:sp>
          <p:nvSpPr>
            <p:cNvPr id="67639" name="Line 97"/>
            <p:cNvSpPr>
              <a:spLocks noChangeShapeType="1"/>
            </p:cNvSpPr>
            <p:nvPr/>
          </p:nvSpPr>
          <p:spPr bwMode="auto">
            <a:xfrm flipV="1">
              <a:off x="2999" y="3330"/>
              <a:ext cx="1" cy="36"/>
            </a:xfrm>
            <a:prstGeom prst="line">
              <a:avLst/>
            </a:prstGeom>
            <a:noFill/>
            <a:ln w="28575">
              <a:solidFill>
                <a:srgbClr val="000000"/>
              </a:solidFill>
              <a:round/>
              <a:headEnd/>
              <a:tailEnd/>
            </a:ln>
          </p:spPr>
          <p:txBody>
            <a:bodyPr/>
            <a:lstStyle/>
            <a:p>
              <a:endParaRPr lang="pt-BR"/>
            </a:p>
          </p:txBody>
        </p:sp>
        <p:sp>
          <p:nvSpPr>
            <p:cNvPr id="67640" name="Line 98"/>
            <p:cNvSpPr>
              <a:spLocks noChangeShapeType="1"/>
            </p:cNvSpPr>
            <p:nvPr/>
          </p:nvSpPr>
          <p:spPr bwMode="auto">
            <a:xfrm flipV="1">
              <a:off x="3377" y="3330"/>
              <a:ext cx="1" cy="36"/>
            </a:xfrm>
            <a:prstGeom prst="line">
              <a:avLst/>
            </a:prstGeom>
            <a:noFill/>
            <a:ln w="28575">
              <a:solidFill>
                <a:srgbClr val="000000"/>
              </a:solidFill>
              <a:round/>
              <a:headEnd/>
              <a:tailEnd/>
            </a:ln>
          </p:spPr>
          <p:txBody>
            <a:bodyPr/>
            <a:lstStyle/>
            <a:p>
              <a:endParaRPr lang="pt-BR"/>
            </a:p>
          </p:txBody>
        </p:sp>
        <p:sp>
          <p:nvSpPr>
            <p:cNvPr id="67641" name="Line 99"/>
            <p:cNvSpPr>
              <a:spLocks noChangeShapeType="1"/>
            </p:cNvSpPr>
            <p:nvPr/>
          </p:nvSpPr>
          <p:spPr bwMode="auto">
            <a:xfrm flipV="1">
              <a:off x="3749" y="3330"/>
              <a:ext cx="1" cy="36"/>
            </a:xfrm>
            <a:prstGeom prst="line">
              <a:avLst/>
            </a:prstGeom>
            <a:noFill/>
            <a:ln w="28575">
              <a:solidFill>
                <a:srgbClr val="000000"/>
              </a:solidFill>
              <a:round/>
              <a:headEnd/>
              <a:tailEnd/>
            </a:ln>
          </p:spPr>
          <p:txBody>
            <a:bodyPr/>
            <a:lstStyle/>
            <a:p>
              <a:endParaRPr lang="pt-BR"/>
            </a:p>
          </p:txBody>
        </p:sp>
        <p:sp>
          <p:nvSpPr>
            <p:cNvPr id="67642" name="Line 100"/>
            <p:cNvSpPr>
              <a:spLocks noChangeShapeType="1"/>
            </p:cNvSpPr>
            <p:nvPr/>
          </p:nvSpPr>
          <p:spPr bwMode="auto">
            <a:xfrm flipV="1">
              <a:off x="4127" y="3330"/>
              <a:ext cx="1" cy="36"/>
            </a:xfrm>
            <a:prstGeom prst="line">
              <a:avLst/>
            </a:prstGeom>
            <a:noFill/>
            <a:ln w="28575">
              <a:solidFill>
                <a:srgbClr val="000000"/>
              </a:solidFill>
              <a:round/>
              <a:headEnd/>
              <a:tailEnd/>
            </a:ln>
          </p:spPr>
          <p:txBody>
            <a:bodyPr/>
            <a:lstStyle/>
            <a:p>
              <a:endParaRPr lang="pt-BR"/>
            </a:p>
          </p:txBody>
        </p:sp>
        <p:sp>
          <p:nvSpPr>
            <p:cNvPr id="67643" name="Line 101"/>
            <p:cNvSpPr>
              <a:spLocks noChangeShapeType="1"/>
            </p:cNvSpPr>
            <p:nvPr/>
          </p:nvSpPr>
          <p:spPr bwMode="auto">
            <a:xfrm flipV="1">
              <a:off x="4505" y="3330"/>
              <a:ext cx="1" cy="36"/>
            </a:xfrm>
            <a:prstGeom prst="line">
              <a:avLst/>
            </a:prstGeom>
            <a:noFill/>
            <a:ln w="28575">
              <a:solidFill>
                <a:srgbClr val="000000"/>
              </a:solidFill>
              <a:round/>
              <a:headEnd/>
              <a:tailEnd/>
            </a:ln>
          </p:spPr>
          <p:txBody>
            <a:bodyPr/>
            <a:lstStyle/>
            <a:p>
              <a:endParaRPr lang="pt-BR"/>
            </a:p>
          </p:txBody>
        </p:sp>
        <p:sp>
          <p:nvSpPr>
            <p:cNvPr id="67644" name="Rectangle 102"/>
            <p:cNvSpPr>
              <a:spLocks noChangeArrowheads="1"/>
            </p:cNvSpPr>
            <p:nvPr/>
          </p:nvSpPr>
          <p:spPr bwMode="auto">
            <a:xfrm>
              <a:off x="903" y="3239"/>
              <a:ext cx="89" cy="192"/>
            </a:xfrm>
            <a:prstGeom prst="rect">
              <a:avLst/>
            </a:prstGeom>
            <a:noFill/>
            <a:ln w="9525">
              <a:noFill/>
              <a:miter lim="800000"/>
              <a:headEnd/>
              <a:tailEnd/>
            </a:ln>
          </p:spPr>
          <p:txBody>
            <a:bodyPr wrap="none" lIns="0" tIns="0" rIns="0" bIns="0">
              <a:spAutoFit/>
            </a:bodyPr>
            <a:lstStyle/>
            <a:p>
              <a:r>
                <a:rPr lang="en-US" sz="2000">
                  <a:solidFill>
                    <a:srgbClr val="000000"/>
                  </a:solidFill>
                </a:rPr>
                <a:t>0</a:t>
              </a:r>
              <a:endParaRPr lang="en-US" sz="2000"/>
            </a:p>
          </p:txBody>
        </p:sp>
        <p:sp>
          <p:nvSpPr>
            <p:cNvPr id="67645" name="Rectangle 103"/>
            <p:cNvSpPr>
              <a:spLocks noChangeArrowheads="1"/>
            </p:cNvSpPr>
            <p:nvPr/>
          </p:nvSpPr>
          <p:spPr bwMode="auto">
            <a:xfrm>
              <a:off x="843" y="2909"/>
              <a:ext cx="178" cy="192"/>
            </a:xfrm>
            <a:prstGeom prst="rect">
              <a:avLst/>
            </a:prstGeom>
            <a:noFill/>
            <a:ln w="9525">
              <a:noFill/>
              <a:miter lim="800000"/>
              <a:headEnd/>
              <a:tailEnd/>
            </a:ln>
          </p:spPr>
          <p:txBody>
            <a:bodyPr wrap="none" lIns="0" tIns="0" rIns="0" bIns="0">
              <a:spAutoFit/>
            </a:bodyPr>
            <a:lstStyle/>
            <a:p>
              <a:r>
                <a:rPr lang="en-US" sz="2000">
                  <a:solidFill>
                    <a:srgbClr val="000000"/>
                  </a:solidFill>
                </a:rPr>
                <a:t>10</a:t>
              </a:r>
              <a:endParaRPr lang="en-US" sz="2000"/>
            </a:p>
          </p:txBody>
        </p:sp>
        <p:sp>
          <p:nvSpPr>
            <p:cNvPr id="67646" name="Rectangle 104"/>
            <p:cNvSpPr>
              <a:spLocks noChangeArrowheads="1"/>
            </p:cNvSpPr>
            <p:nvPr/>
          </p:nvSpPr>
          <p:spPr bwMode="auto">
            <a:xfrm>
              <a:off x="843" y="2573"/>
              <a:ext cx="178" cy="192"/>
            </a:xfrm>
            <a:prstGeom prst="rect">
              <a:avLst/>
            </a:prstGeom>
            <a:noFill/>
            <a:ln w="9525">
              <a:noFill/>
              <a:miter lim="800000"/>
              <a:headEnd/>
              <a:tailEnd/>
            </a:ln>
          </p:spPr>
          <p:txBody>
            <a:bodyPr wrap="none" lIns="0" tIns="0" rIns="0" bIns="0">
              <a:spAutoFit/>
            </a:bodyPr>
            <a:lstStyle/>
            <a:p>
              <a:r>
                <a:rPr lang="en-US" sz="2000">
                  <a:solidFill>
                    <a:srgbClr val="000000"/>
                  </a:solidFill>
                </a:rPr>
                <a:t>20</a:t>
              </a:r>
              <a:endParaRPr lang="en-US" sz="2000"/>
            </a:p>
          </p:txBody>
        </p:sp>
        <p:sp>
          <p:nvSpPr>
            <p:cNvPr id="67647" name="Rectangle 105"/>
            <p:cNvSpPr>
              <a:spLocks noChangeArrowheads="1"/>
            </p:cNvSpPr>
            <p:nvPr/>
          </p:nvSpPr>
          <p:spPr bwMode="auto">
            <a:xfrm>
              <a:off x="843" y="2243"/>
              <a:ext cx="178" cy="192"/>
            </a:xfrm>
            <a:prstGeom prst="rect">
              <a:avLst/>
            </a:prstGeom>
            <a:noFill/>
            <a:ln w="9525">
              <a:noFill/>
              <a:miter lim="800000"/>
              <a:headEnd/>
              <a:tailEnd/>
            </a:ln>
          </p:spPr>
          <p:txBody>
            <a:bodyPr wrap="none" lIns="0" tIns="0" rIns="0" bIns="0">
              <a:spAutoFit/>
            </a:bodyPr>
            <a:lstStyle/>
            <a:p>
              <a:r>
                <a:rPr lang="en-US" sz="2000">
                  <a:solidFill>
                    <a:srgbClr val="000000"/>
                  </a:solidFill>
                </a:rPr>
                <a:t>30</a:t>
              </a:r>
              <a:endParaRPr lang="en-US" sz="2000"/>
            </a:p>
          </p:txBody>
        </p:sp>
        <p:sp>
          <p:nvSpPr>
            <p:cNvPr id="67648" name="Rectangle 106"/>
            <p:cNvSpPr>
              <a:spLocks noChangeArrowheads="1"/>
            </p:cNvSpPr>
            <p:nvPr/>
          </p:nvSpPr>
          <p:spPr bwMode="auto">
            <a:xfrm>
              <a:off x="843" y="1907"/>
              <a:ext cx="178" cy="192"/>
            </a:xfrm>
            <a:prstGeom prst="rect">
              <a:avLst/>
            </a:prstGeom>
            <a:noFill/>
            <a:ln w="9525">
              <a:noFill/>
              <a:miter lim="800000"/>
              <a:headEnd/>
              <a:tailEnd/>
            </a:ln>
          </p:spPr>
          <p:txBody>
            <a:bodyPr wrap="none" lIns="0" tIns="0" rIns="0" bIns="0">
              <a:spAutoFit/>
            </a:bodyPr>
            <a:lstStyle/>
            <a:p>
              <a:r>
                <a:rPr lang="en-US" sz="2000">
                  <a:solidFill>
                    <a:srgbClr val="000000"/>
                  </a:solidFill>
                </a:rPr>
                <a:t>40</a:t>
              </a:r>
              <a:endParaRPr lang="en-US" sz="2000"/>
            </a:p>
          </p:txBody>
        </p:sp>
        <p:sp>
          <p:nvSpPr>
            <p:cNvPr id="67649" name="Rectangle 107"/>
            <p:cNvSpPr>
              <a:spLocks noChangeArrowheads="1"/>
            </p:cNvSpPr>
            <p:nvPr/>
          </p:nvSpPr>
          <p:spPr bwMode="auto">
            <a:xfrm>
              <a:off x="843" y="1577"/>
              <a:ext cx="178" cy="192"/>
            </a:xfrm>
            <a:prstGeom prst="rect">
              <a:avLst/>
            </a:prstGeom>
            <a:noFill/>
            <a:ln w="9525">
              <a:noFill/>
              <a:miter lim="800000"/>
              <a:headEnd/>
              <a:tailEnd/>
            </a:ln>
          </p:spPr>
          <p:txBody>
            <a:bodyPr wrap="none" lIns="0" tIns="0" rIns="0" bIns="0">
              <a:spAutoFit/>
            </a:bodyPr>
            <a:lstStyle/>
            <a:p>
              <a:r>
                <a:rPr lang="en-US" sz="2000">
                  <a:solidFill>
                    <a:srgbClr val="000000"/>
                  </a:solidFill>
                </a:rPr>
                <a:t>50</a:t>
              </a:r>
              <a:endParaRPr lang="en-US" sz="2000"/>
            </a:p>
          </p:txBody>
        </p:sp>
        <p:sp>
          <p:nvSpPr>
            <p:cNvPr id="67650" name="Rectangle 108"/>
            <p:cNvSpPr>
              <a:spLocks noChangeArrowheads="1"/>
            </p:cNvSpPr>
            <p:nvPr/>
          </p:nvSpPr>
          <p:spPr bwMode="auto">
            <a:xfrm>
              <a:off x="843" y="1241"/>
              <a:ext cx="178" cy="192"/>
            </a:xfrm>
            <a:prstGeom prst="rect">
              <a:avLst/>
            </a:prstGeom>
            <a:noFill/>
            <a:ln w="9525">
              <a:noFill/>
              <a:miter lim="800000"/>
              <a:headEnd/>
              <a:tailEnd/>
            </a:ln>
          </p:spPr>
          <p:txBody>
            <a:bodyPr wrap="none" lIns="0" tIns="0" rIns="0" bIns="0">
              <a:spAutoFit/>
            </a:bodyPr>
            <a:lstStyle/>
            <a:p>
              <a:r>
                <a:rPr lang="en-US" sz="2000">
                  <a:solidFill>
                    <a:srgbClr val="000000"/>
                  </a:solidFill>
                </a:rPr>
                <a:t>60</a:t>
              </a:r>
              <a:endParaRPr lang="en-US" sz="2000"/>
            </a:p>
          </p:txBody>
        </p:sp>
        <p:sp>
          <p:nvSpPr>
            <p:cNvPr id="67651" name="Rectangle 109"/>
            <p:cNvSpPr>
              <a:spLocks noChangeArrowheads="1"/>
            </p:cNvSpPr>
            <p:nvPr/>
          </p:nvSpPr>
          <p:spPr bwMode="auto">
            <a:xfrm>
              <a:off x="988" y="3432"/>
              <a:ext cx="240" cy="173"/>
            </a:xfrm>
            <a:prstGeom prst="rect">
              <a:avLst/>
            </a:prstGeom>
            <a:noFill/>
            <a:ln w="9525">
              <a:noFill/>
              <a:miter lim="800000"/>
              <a:headEnd/>
              <a:tailEnd/>
            </a:ln>
          </p:spPr>
          <p:txBody>
            <a:bodyPr wrap="none" lIns="0" tIns="0" rIns="0" bIns="0">
              <a:spAutoFit/>
            </a:bodyPr>
            <a:lstStyle/>
            <a:p>
              <a:r>
                <a:rPr lang="en-US" sz="1800">
                  <a:solidFill>
                    <a:srgbClr val="000000"/>
                  </a:solidFill>
                </a:rPr>
                <a:t>139</a:t>
              </a:r>
              <a:endParaRPr lang="en-US" sz="1800"/>
            </a:p>
          </p:txBody>
        </p:sp>
        <p:sp>
          <p:nvSpPr>
            <p:cNvPr id="67652" name="Rectangle 110"/>
            <p:cNvSpPr>
              <a:spLocks noChangeArrowheads="1"/>
            </p:cNvSpPr>
            <p:nvPr/>
          </p:nvSpPr>
          <p:spPr bwMode="auto">
            <a:xfrm>
              <a:off x="1366" y="3432"/>
              <a:ext cx="240" cy="173"/>
            </a:xfrm>
            <a:prstGeom prst="rect">
              <a:avLst/>
            </a:prstGeom>
            <a:noFill/>
            <a:ln w="9525">
              <a:noFill/>
              <a:miter lim="800000"/>
              <a:headEnd/>
              <a:tailEnd/>
            </a:ln>
          </p:spPr>
          <p:txBody>
            <a:bodyPr wrap="none" lIns="0" tIns="0" rIns="0" bIns="0">
              <a:spAutoFit/>
            </a:bodyPr>
            <a:lstStyle/>
            <a:p>
              <a:r>
                <a:rPr lang="en-US" sz="1800">
                  <a:solidFill>
                    <a:srgbClr val="000000"/>
                  </a:solidFill>
                </a:rPr>
                <a:t>319</a:t>
              </a:r>
              <a:endParaRPr lang="en-US" sz="1800"/>
            </a:p>
          </p:txBody>
        </p:sp>
        <p:sp>
          <p:nvSpPr>
            <p:cNvPr id="67653" name="Rectangle 111"/>
            <p:cNvSpPr>
              <a:spLocks noChangeArrowheads="1"/>
            </p:cNvSpPr>
            <p:nvPr/>
          </p:nvSpPr>
          <p:spPr bwMode="auto">
            <a:xfrm>
              <a:off x="1744" y="3432"/>
              <a:ext cx="240" cy="173"/>
            </a:xfrm>
            <a:prstGeom prst="rect">
              <a:avLst/>
            </a:prstGeom>
            <a:noFill/>
            <a:ln w="9525">
              <a:noFill/>
              <a:miter lim="800000"/>
              <a:headEnd/>
              <a:tailEnd/>
            </a:ln>
          </p:spPr>
          <p:txBody>
            <a:bodyPr wrap="none" lIns="0" tIns="0" rIns="0" bIns="0">
              <a:spAutoFit/>
            </a:bodyPr>
            <a:lstStyle/>
            <a:p>
              <a:r>
                <a:rPr lang="en-US" sz="1800">
                  <a:solidFill>
                    <a:srgbClr val="000000"/>
                  </a:solidFill>
                </a:rPr>
                <a:t>499</a:t>
              </a:r>
              <a:endParaRPr lang="en-US" sz="1800"/>
            </a:p>
          </p:txBody>
        </p:sp>
        <p:sp>
          <p:nvSpPr>
            <p:cNvPr id="67654" name="Rectangle 112"/>
            <p:cNvSpPr>
              <a:spLocks noChangeArrowheads="1"/>
            </p:cNvSpPr>
            <p:nvPr/>
          </p:nvSpPr>
          <p:spPr bwMode="auto">
            <a:xfrm>
              <a:off x="2116" y="3432"/>
              <a:ext cx="240" cy="173"/>
            </a:xfrm>
            <a:prstGeom prst="rect">
              <a:avLst/>
            </a:prstGeom>
            <a:noFill/>
            <a:ln w="9525">
              <a:noFill/>
              <a:miter lim="800000"/>
              <a:headEnd/>
              <a:tailEnd/>
            </a:ln>
          </p:spPr>
          <p:txBody>
            <a:bodyPr wrap="none" lIns="0" tIns="0" rIns="0" bIns="0">
              <a:spAutoFit/>
            </a:bodyPr>
            <a:lstStyle/>
            <a:p>
              <a:r>
                <a:rPr lang="en-US" sz="1800">
                  <a:solidFill>
                    <a:srgbClr val="000000"/>
                  </a:solidFill>
                </a:rPr>
                <a:t>679</a:t>
              </a:r>
              <a:endParaRPr lang="en-US" sz="1800"/>
            </a:p>
          </p:txBody>
        </p:sp>
        <p:sp>
          <p:nvSpPr>
            <p:cNvPr id="67655" name="Rectangle 113"/>
            <p:cNvSpPr>
              <a:spLocks noChangeArrowheads="1"/>
            </p:cNvSpPr>
            <p:nvPr/>
          </p:nvSpPr>
          <p:spPr bwMode="auto">
            <a:xfrm>
              <a:off x="2494" y="3432"/>
              <a:ext cx="240" cy="173"/>
            </a:xfrm>
            <a:prstGeom prst="rect">
              <a:avLst/>
            </a:prstGeom>
            <a:noFill/>
            <a:ln w="9525">
              <a:noFill/>
              <a:miter lim="800000"/>
              <a:headEnd/>
              <a:tailEnd/>
            </a:ln>
          </p:spPr>
          <p:txBody>
            <a:bodyPr wrap="none" lIns="0" tIns="0" rIns="0" bIns="0">
              <a:spAutoFit/>
            </a:bodyPr>
            <a:lstStyle/>
            <a:p>
              <a:r>
                <a:rPr lang="en-US" sz="1800">
                  <a:solidFill>
                    <a:srgbClr val="000000"/>
                  </a:solidFill>
                </a:rPr>
                <a:t>859</a:t>
              </a:r>
              <a:endParaRPr lang="en-US" sz="1800"/>
            </a:p>
          </p:txBody>
        </p:sp>
        <p:sp>
          <p:nvSpPr>
            <p:cNvPr id="67656" name="Rectangle 114"/>
            <p:cNvSpPr>
              <a:spLocks noChangeArrowheads="1"/>
            </p:cNvSpPr>
            <p:nvPr/>
          </p:nvSpPr>
          <p:spPr bwMode="auto">
            <a:xfrm>
              <a:off x="2842" y="3432"/>
              <a:ext cx="320" cy="173"/>
            </a:xfrm>
            <a:prstGeom prst="rect">
              <a:avLst/>
            </a:prstGeom>
            <a:noFill/>
            <a:ln w="9525">
              <a:noFill/>
              <a:miter lim="800000"/>
              <a:headEnd/>
              <a:tailEnd/>
            </a:ln>
          </p:spPr>
          <p:txBody>
            <a:bodyPr wrap="none" lIns="0" tIns="0" rIns="0" bIns="0">
              <a:spAutoFit/>
            </a:bodyPr>
            <a:lstStyle/>
            <a:p>
              <a:r>
                <a:rPr lang="en-US" sz="1800">
                  <a:solidFill>
                    <a:srgbClr val="000000"/>
                  </a:solidFill>
                </a:rPr>
                <a:t>1039</a:t>
              </a:r>
              <a:endParaRPr lang="en-US" sz="1800"/>
            </a:p>
          </p:txBody>
        </p:sp>
        <p:sp>
          <p:nvSpPr>
            <p:cNvPr id="67657" name="Rectangle 115"/>
            <p:cNvSpPr>
              <a:spLocks noChangeArrowheads="1"/>
            </p:cNvSpPr>
            <p:nvPr/>
          </p:nvSpPr>
          <p:spPr bwMode="auto">
            <a:xfrm>
              <a:off x="3220" y="3432"/>
              <a:ext cx="320" cy="173"/>
            </a:xfrm>
            <a:prstGeom prst="rect">
              <a:avLst/>
            </a:prstGeom>
            <a:noFill/>
            <a:ln w="9525">
              <a:noFill/>
              <a:miter lim="800000"/>
              <a:headEnd/>
              <a:tailEnd/>
            </a:ln>
          </p:spPr>
          <p:txBody>
            <a:bodyPr wrap="none" lIns="0" tIns="0" rIns="0" bIns="0">
              <a:spAutoFit/>
            </a:bodyPr>
            <a:lstStyle/>
            <a:p>
              <a:r>
                <a:rPr lang="en-US" sz="1800">
                  <a:solidFill>
                    <a:srgbClr val="000000"/>
                  </a:solidFill>
                </a:rPr>
                <a:t>1219</a:t>
              </a:r>
              <a:endParaRPr lang="en-US" sz="1800"/>
            </a:p>
          </p:txBody>
        </p:sp>
        <p:sp>
          <p:nvSpPr>
            <p:cNvPr id="67658" name="Rectangle 116"/>
            <p:cNvSpPr>
              <a:spLocks noChangeArrowheads="1"/>
            </p:cNvSpPr>
            <p:nvPr/>
          </p:nvSpPr>
          <p:spPr bwMode="auto">
            <a:xfrm>
              <a:off x="3592" y="3432"/>
              <a:ext cx="320" cy="173"/>
            </a:xfrm>
            <a:prstGeom prst="rect">
              <a:avLst/>
            </a:prstGeom>
            <a:noFill/>
            <a:ln w="9525">
              <a:noFill/>
              <a:miter lim="800000"/>
              <a:headEnd/>
              <a:tailEnd/>
            </a:ln>
          </p:spPr>
          <p:txBody>
            <a:bodyPr wrap="none" lIns="0" tIns="0" rIns="0" bIns="0">
              <a:spAutoFit/>
            </a:bodyPr>
            <a:lstStyle/>
            <a:p>
              <a:r>
                <a:rPr lang="en-US" sz="1800">
                  <a:solidFill>
                    <a:srgbClr val="000000"/>
                  </a:solidFill>
                </a:rPr>
                <a:t>1399</a:t>
              </a:r>
              <a:endParaRPr lang="en-US" sz="1800"/>
            </a:p>
          </p:txBody>
        </p:sp>
        <p:sp>
          <p:nvSpPr>
            <p:cNvPr id="67659" name="Rectangle 117"/>
            <p:cNvSpPr>
              <a:spLocks noChangeArrowheads="1"/>
            </p:cNvSpPr>
            <p:nvPr/>
          </p:nvSpPr>
          <p:spPr bwMode="auto">
            <a:xfrm>
              <a:off x="3970" y="3432"/>
              <a:ext cx="320" cy="173"/>
            </a:xfrm>
            <a:prstGeom prst="rect">
              <a:avLst/>
            </a:prstGeom>
            <a:noFill/>
            <a:ln w="9525">
              <a:noFill/>
              <a:miter lim="800000"/>
              <a:headEnd/>
              <a:tailEnd/>
            </a:ln>
          </p:spPr>
          <p:txBody>
            <a:bodyPr wrap="none" lIns="0" tIns="0" rIns="0" bIns="0">
              <a:spAutoFit/>
            </a:bodyPr>
            <a:lstStyle/>
            <a:p>
              <a:r>
                <a:rPr lang="en-US" sz="1800">
                  <a:solidFill>
                    <a:srgbClr val="000000"/>
                  </a:solidFill>
                </a:rPr>
                <a:t>1579</a:t>
              </a:r>
              <a:endParaRPr lang="en-US" sz="1800"/>
            </a:p>
          </p:txBody>
        </p:sp>
        <p:sp>
          <p:nvSpPr>
            <p:cNvPr id="67660" name="Rectangle 118"/>
            <p:cNvSpPr>
              <a:spLocks noChangeArrowheads="1"/>
            </p:cNvSpPr>
            <p:nvPr/>
          </p:nvSpPr>
          <p:spPr bwMode="auto">
            <a:xfrm>
              <a:off x="4348" y="3432"/>
              <a:ext cx="320" cy="173"/>
            </a:xfrm>
            <a:prstGeom prst="rect">
              <a:avLst/>
            </a:prstGeom>
            <a:noFill/>
            <a:ln w="9525">
              <a:noFill/>
              <a:miter lim="800000"/>
              <a:headEnd/>
              <a:tailEnd/>
            </a:ln>
          </p:spPr>
          <p:txBody>
            <a:bodyPr wrap="none" lIns="0" tIns="0" rIns="0" bIns="0">
              <a:spAutoFit/>
            </a:bodyPr>
            <a:lstStyle/>
            <a:p>
              <a:r>
                <a:rPr lang="en-US" sz="1800">
                  <a:solidFill>
                    <a:srgbClr val="000000"/>
                  </a:solidFill>
                </a:rPr>
                <a:t>1759</a:t>
              </a:r>
              <a:endParaRPr lang="en-US" sz="1800"/>
            </a:p>
          </p:txBody>
        </p:sp>
        <p:sp>
          <p:nvSpPr>
            <p:cNvPr id="67661" name="Rectangle 119"/>
            <p:cNvSpPr>
              <a:spLocks noChangeArrowheads="1"/>
            </p:cNvSpPr>
            <p:nvPr/>
          </p:nvSpPr>
          <p:spPr bwMode="auto">
            <a:xfrm>
              <a:off x="2714" y="3606"/>
              <a:ext cx="630" cy="174"/>
            </a:xfrm>
            <a:prstGeom prst="rect">
              <a:avLst/>
            </a:prstGeom>
            <a:noFill/>
            <a:ln w="9525">
              <a:noFill/>
              <a:miter lim="800000"/>
              <a:headEnd/>
              <a:tailEnd/>
            </a:ln>
          </p:spPr>
          <p:txBody>
            <a:bodyPr wrap="none" lIns="0" tIns="0" rIns="0" bIns="0">
              <a:spAutoFit/>
            </a:bodyPr>
            <a:lstStyle/>
            <a:p>
              <a:r>
                <a:rPr lang="en-US" sz="1800">
                  <a:solidFill>
                    <a:srgbClr val="000000"/>
                  </a:solidFill>
                </a:rPr>
                <a:t>Graus dia</a:t>
              </a:r>
              <a:endParaRPr lang="en-US" sz="1800"/>
            </a:p>
          </p:txBody>
        </p:sp>
        <p:sp>
          <p:nvSpPr>
            <p:cNvPr id="67662" name="Rectangle 120"/>
            <p:cNvSpPr>
              <a:spLocks noChangeArrowheads="1"/>
            </p:cNvSpPr>
            <p:nvPr/>
          </p:nvSpPr>
          <p:spPr bwMode="auto">
            <a:xfrm>
              <a:off x="2618" y="3121"/>
              <a:ext cx="469" cy="174"/>
            </a:xfrm>
            <a:prstGeom prst="rect">
              <a:avLst/>
            </a:prstGeom>
            <a:noFill/>
            <a:ln w="9525">
              <a:noFill/>
              <a:miter lim="800000"/>
              <a:headEnd/>
              <a:tailEnd/>
            </a:ln>
          </p:spPr>
          <p:txBody>
            <a:bodyPr wrap="none" lIns="0" tIns="0" rIns="0" bIns="0">
              <a:spAutoFit/>
            </a:bodyPr>
            <a:lstStyle/>
            <a:p>
              <a:pPr algn="ctr"/>
              <a:r>
                <a:rPr lang="en-US" sz="1800" b="1">
                  <a:solidFill>
                    <a:schemeClr val="bg1"/>
                  </a:solidFill>
                </a:rPr>
                <a:t>Folhas</a:t>
              </a:r>
              <a:endParaRPr lang="en-US" sz="1800" b="1">
                <a:solidFill>
                  <a:schemeClr val="bg1"/>
                </a:solidFill>
                <a:latin typeface="Times New Roman" pitchFamily="18" charset="0"/>
              </a:endParaRPr>
            </a:p>
          </p:txBody>
        </p:sp>
        <p:sp>
          <p:nvSpPr>
            <p:cNvPr id="67663" name="Rectangle 121"/>
            <p:cNvSpPr>
              <a:spLocks noChangeArrowheads="1"/>
            </p:cNvSpPr>
            <p:nvPr/>
          </p:nvSpPr>
          <p:spPr bwMode="auto">
            <a:xfrm>
              <a:off x="2853" y="2654"/>
              <a:ext cx="396" cy="174"/>
            </a:xfrm>
            <a:prstGeom prst="rect">
              <a:avLst/>
            </a:prstGeom>
            <a:noFill/>
            <a:ln w="9525">
              <a:noFill/>
              <a:miter lim="800000"/>
              <a:headEnd/>
              <a:tailEnd/>
            </a:ln>
          </p:spPr>
          <p:txBody>
            <a:bodyPr wrap="none" lIns="0" tIns="0" rIns="0" bIns="0">
              <a:spAutoFit/>
            </a:bodyPr>
            <a:lstStyle/>
            <a:p>
              <a:pPr algn="ctr"/>
              <a:r>
                <a:rPr lang="en-US" sz="1800" b="1">
                  <a:solidFill>
                    <a:schemeClr val="bg1"/>
                  </a:solidFill>
                </a:rPr>
                <a:t>Haste</a:t>
              </a:r>
              <a:endParaRPr lang="en-US" sz="1800" b="1">
                <a:solidFill>
                  <a:schemeClr val="bg1"/>
                </a:solidFill>
                <a:latin typeface="Times New Roman" pitchFamily="18" charset="0"/>
              </a:endParaRPr>
            </a:p>
          </p:txBody>
        </p:sp>
        <p:sp>
          <p:nvSpPr>
            <p:cNvPr id="67664" name="Rectangle 122"/>
            <p:cNvSpPr>
              <a:spLocks noChangeArrowheads="1"/>
            </p:cNvSpPr>
            <p:nvPr/>
          </p:nvSpPr>
          <p:spPr bwMode="auto">
            <a:xfrm>
              <a:off x="2939" y="2166"/>
              <a:ext cx="775" cy="174"/>
            </a:xfrm>
            <a:prstGeom prst="rect">
              <a:avLst/>
            </a:prstGeom>
            <a:noFill/>
            <a:ln w="9525">
              <a:noFill/>
              <a:miter lim="800000"/>
              <a:headEnd/>
              <a:tailEnd/>
            </a:ln>
          </p:spPr>
          <p:txBody>
            <a:bodyPr wrap="none" lIns="0" tIns="0" rIns="0" bIns="0">
              <a:spAutoFit/>
            </a:bodyPr>
            <a:lstStyle/>
            <a:p>
              <a:pPr algn="ctr"/>
              <a:r>
                <a:rPr lang="en-US" sz="1800" b="1">
                  <a:solidFill>
                    <a:srgbClr val="000000"/>
                  </a:solidFill>
                </a:rPr>
                <a:t>Espiguetas</a:t>
              </a:r>
              <a:endParaRPr lang="en-US" sz="1800" b="1">
                <a:latin typeface="Times New Roman" pitchFamily="18" charset="0"/>
              </a:endParaRPr>
            </a:p>
          </p:txBody>
        </p:sp>
        <p:sp>
          <p:nvSpPr>
            <p:cNvPr id="67665" name="Rectangle 123"/>
            <p:cNvSpPr>
              <a:spLocks noChangeArrowheads="1"/>
            </p:cNvSpPr>
            <p:nvPr/>
          </p:nvSpPr>
          <p:spPr bwMode="auto">
            <a:xfrm>
              <a:off x="4032" y="1706"/>
              <a:ext cx="420" cy="174"/>
            </a:xfrm>
            <a:prstGeom prst="rect">
              <a:avLst/>
            </a:prstGeom>
            <a:noFill/>
            <a:ln w="9525">
              <a:noFill/>
              <a:miter lim="800000"/>
              <a:headEnd/>
              <a:tailEnd/>
            </a:ln>
          </p:spPr>
          <p:txBody>
            <a:bodyPr wrap="none" lIns="0" tIns="0" rIns="0" bIns="0">
              <a:spAutoFit/>
            </a:bodyPr>
            <a:lstStyle/>
            <a:p>
              <a:pPr algn="ctr"/>
              <a:r>
                <a:rPr lang="en-US" sz="1800" b="1">
                  <a:solidFill>
                    <a:srgbClr val="000000"/>
                  </a:solidFill>
                </a:rPr>
                <a:t>Grãos</a:t>
              </a:r>
              <a:endParaRPr lang="en-US" sz="1800" b="1">
                <a:latin typeface="Times New Roman" pitchFamily="18" charset="0"/>
              </a:endParaRPr>
            </a:p>
          </p:txBody>
        </p:sp>
        <p:sp>
          <p:nvSpPr>
            <p:cNvPr id="67666" name="Rectangle 124"/>
            <p:cNvSpPr>
              <a:spLocks noChangeArrowheads="1"/>
            </p:cNvSpPr>
            <p:nvPr/>
          </p:nvSpPr>
          <p:spPr bwMode="auto">
            <a:xfrm rot="-5400000">
              <a:off x="-760" y="1989"/>
              <a:ext cx="2505" cy="465"/>
            </a:xfrm>
            <a:prstGeom prst="rect">
              <a:avLst/>
            </a:prstGeom>
            <a:noFill/>
            <a:ln w="9525">
              <a:noFill/>
              <a:miter lim="800000"/>
              <a:headEnd/>
              <a:tailEnd/>
            </a:ln>
          </p:spPr>
          <p:txBody>
            <a:bodyPr lIns="0" tIns="0" rIns="0" bIns="0">
              <a:spAutoFit/>
            </a:bodyPr>
            <a:lstStyle/>
            <a:p>
              <a:pPr algn="ctr"/>
              <a:r>
                <a:rPr lang="en-US">
                  <a:solidFill>
                    <a:srgbClr val="000000"/>
                  </a:solidFill>
                </a:rPr>
                <a:t>P absorvido,</a:t>
              </a:r>
              <a:br>
                <a:rPr lang="en-US">
                  <a:solidFill>
                    <a:srgbClr val="000000"/>
                  </a:solidFill>
                </a:rPr>
              </a:br>
              <a:r>
                <a:rPr lang="en-US">
                  <a:solidFill>
                    <a:srgbClr val="000000"/>
                  </a:solidFill>
                </a:rPr>
                <a:t>lb P</a:t>
              </a:r>
              <a:r>
                <a:rPr lang="en-US" baseline="-25000">
                  <a:solidFill>
                    <a:srgbClr val="000000"/>
                  </a:solidFill>
                </a:rPr>
                <a:t>2</a:t>
              </a:r>
              <a:r>
                <a:rPr lang="en-US">
                  <a:solidFill>
                    <a:srgbClr val="000000"/>
                  </a:solidFill>
                </a:rPr>
                <a:t>O</a:t>
              </a:r>
              <a:r>
                <a:rPr lang="en-US" baseline="-25000">
                  <a:solidFill>
                    <a:srgbClr val="000000"/>
                  </a:solidFill>
                </a:rPr>
                <a:t>5</a:t>
              </a:r>
              <a:r>
                <a:rPr lang="en-US">
                  <a:solidFill>
                    <a:srgbClr val="000000"/>
                  </a:solidFill>
                </a:rPr>
                <a:t>/A</a:t>
              </a:r>
              <a:endParaRPr lang="en-US">
                <a:latin typeface="Times New Roman" pitchFamily="18" charset="0"/>
              </a:endParaRPr>
            </a:p>
          </p:txBody>
        </p:sp>
        <p:sp>
          <p:nvSpPr>
            <p:cNvPr id="67667" name="Rectangle 126"/>
            <p:cNvSpPr>
              <a:spLocks noChangeArrowheads="1"/>
            </p:cNvSpPr>
            <p:nvPr/>
          </p:nvSpPr>
          <p:spPr bwMode="auto">
            <a:xfrm>
              <a:off x="4738" y="2945"/>
              <a:ext cx="183" cy="181"/>
            </a:xfrm>
            <a:prstGeom prst="rect">
              <a:avLst/>
            </a:prstGeom>
            <a:solidFill>
              <a:schemeClr val="accent1"/>
            </a:solidFill>
            <a:ln w="9525">
              <a:solidFill>
                <a:schemeClr val="tx1"/>
              </a:solidFill>
              <a:miter lim="800000"/>
              <a:headEnd/>
              <a:tailEnd/>
            </a:ln>
          </p:spPr>
          <p:txBody>
            <a:bodyPr wrap="none" anchor="ctr"/>
            <a:lstStyle/>
            <a:p>
              <a:endParaRPr lang="pt-BR"/>
            </a:p>
          </p:txBody>
        </p:sp>
        <p:sp>
          <p:nvSpPr>
            <p:cNvPr id="67668" name="Rectangle 127"/>
            <p:cNvSpPr>
              <a:spLocks noChangeArrowheads="1"/>
            </p:cNvSpPr>
            <p:nvPr/>
          </p:nvSpPr>
          <p:spPr bwMode="auto">
            <a:xfrm>
              <a:off x="4739" y="3126"/>
              <a:ext cx="183" cy="154"/>
            </a:xfrm>
            <a:prstGeom prst="rect">
              <a:avLst/>
            </a:prstGeom>
            <a:solidFill>
              <a:schemeClr val="tx1"/>
            </a:solidFill>
            <a:ln w="9525">
              <a:solidFill>
                <a:schemeClr val="tx1"/>
              </a:solidFill>
              <a:miter lim="800000"/>
              <a:headEnd/>
              <a:tailEnd/>
            </a:ln>
          </p:spPr>
          <p:txBody>
            <a:bodyPr wrap="none" anchor="ctr"/>
            <a:lstStyle/>
            <a:p>
              <a:endParaRPr lang="pt-BR"/>
            </a:p>
          </p:txBody>
        </p:sp>
        <p:sp>
          <p:nvSpPr>
            <p:cNvPr id="67669" name="Rectangle 128"/>
            <p:cNvSpPr>
              <a:spLocks noChangeArrowheads="1"/>
            </p:cNvSpPr>
            <p:nvPr/>
          </p:nvSpPr>
          <p:spPr bwMode="auto">
            <a:xfrm>
              <a:off x="4739" y="3285"/>
              <a:ext cx="183" cy="53"/>
            </a:xfrm>
            <a:prstGeom prst="rect">
              <a:avLst/>
            </a:prstGeom>
            <a:solidFill>
              <a:schemeClr val="hlink"/>
            </a:solidFill>
            <a:ln w="9525">
              <a:solidFill>
                <a:schemeClr val="tx1"/>
              </a:solidFill>
              <a:miter lim="800000"/>
              <a:headEnd/>
              <a:tailEnd/>
            </a:ln>
          </p:spPr>
          <p:txBody>
            <a:bodyPr wrap="none" anchor="ctr"/>
            <a:lstStyle/>
            <a:p>
              <a:endParaRPr lang="pt-BR"/>
            </a:p>
          </p:txBody>
        </p:sp>
      </p:grpSp>
      <p:sp>
        <p:nvSpPr>
          <p:cNvPr id="67589" name="Rectangle 119"/>
          <p:cNvSpPr>
            <a:spLocks noChangeArrowheads="1"/>
          </p:cNvSpPr>
          <p:nvPr/>
        </p:nvSpPr>
        <p:spPr bwMode="auto">
          <a:xfrm>
            <a:off x="1571625" y="6119813"/>
            <a:ext cx="7572375" cy="738187"/>
          </a:xfrm>
          <a:prstGeom prst="rect">
            <a:avLst/>
          </a:prstGeom>
          <a:noFill/>
          <a:ln w="9525">
            <a:noFill/>
            <a:miter lim="800000"/>
            <a:headEnd/>
            <a:tailEnd/>
          </a:ln>
        </p:spPr>
        <p:txBody>
          <a:bodyPr lIns="0" tIns="0" rIns="0" bIns="0">
            <a:spAutoFit/>
          </a:bodyPr>
          <a:lstStyle/>
          <a:p>
            <a:r>
              <a:rPr lang="en-US" dirty="0" err="1" smtClean="0">
                <a:solidFill>
                  <a:srgbClr val="000000"/>
                </a:solidFill>
              </a:rPr>
              <a:t>Absorción</a:t>
            </a:r>
            <a:r>
              <a:rPr lang="en-US" dirty="0" smtClean="0">
                <a:solidFill>
                  <a:srgbClr val="000000"/>
                </a:solidFill>
              </a:rPr>
              <a:t> </a:t>
            </a:r>
            <a:r>
              <a:rPr lang="en-US" dirty="0">
                <a:solidFill>
                  <a:srgbClr val="000000"/>
                </a:solidFill>
              </a:rPr>
              <a:t>de </a:t>
            </a:r>
            <a:r>
              <a:rPr lang="en-US" dirty="0" err="1">
                <a:solidFill>
                  <a:srgbClr val="000000"/>
                </a:solidFill>
              </a:rPr>
              <a:t>fósforo</a:t>
            </a:r>
            <a:r>
              <a:rPr lang="en-US" dirty="0">
                <a:solidFill>
                  <a:srgbClr val="000000"/>
                </a:solidFill>
              </a:rPr>
              <a:t>  </a:t>
            </a:r>
            <a:r>
              <a:rPr lang="en-US" dirty="0" err="1">
                <a:solidFill>
                  <a:srgbClr val="000000"/>
                </a:solidFill>
              </a:rPr>
              <a:t>pela</a:t>
            </a:r>
            <a:r>
              <a:rPr lang="en-US" dirty="0">
                <a:solidFill>
                  <a:srgbClr val="000000"/>
                </a:solidFill>
              </a:rPr>
              <a:t> </a:t>
            </a:r>
            <a:r>
              <a:rPr lang="en-US" dirty="0" err="1">
                <a:solidFill>
                  <a:srgbClr val="000000"/>
                </a:solidFill>
              </a:rPr>
              <a:t>cultura</a:t>
            </a:r>
            <a:r>
              <a:rPr lang="en-US" dirty="0">
                <a:solidFill>
                  <a:srgbClr val="000000"/>
                </a:solidFill>
              </a:rPr>
              <a:t> do </a:t>
            </a:r>
            <a:r>
              <a:rPr lang="en-US" dirty="0" err="1">
                <a:solidFill>
                  <a:srgbClr val="000000"/>
                </a:solidFill>
              </a:rPr>
              <a:t>trigo</a:t>
            </a:r>
            <a:r>
              <a:rPr lang="en-US" dirty="0">
                <a:solidFill>
                  <a:srgbClr val="000000"/>
                </a:solidFill>
              </a:rPr>
              <a:t> </a:t>
            </a:r>
            <a:r>
              <a:rPr lang="en-US" dirty="0" err="1">
                <a:solidFill>
                  <a:srgbClr val="000000"/>
                </a:solidFill>
              </a:rPr>
              <a:t>irrigado</a:t>
            </a:r>
            <a:r>
              <a:rPr lang="en-US" dirty="0">
                <a:solidFill>
                  <a:srgbClr val="000000"/>
                </a:solidFill>
              </a:rPr>
              <a:t> </a:t>
            </a:r>
            <a:r>
              <a:rPr lang="en-US" dirty="0" err="1">
                <a:solidFill>
                  <a:srgbClr val="000000"/>
                </a:solidFill>
              </a:rPr>
              <a:t>ao</a:t>
            </a:r>
            <a:r>
              <a:rPr lang="en-US" dirty="0">
                <a:solidFill>
                  <a:srgbClr val="000000"/>
                </a:solidFill>
              </a:rPr>
              <a:t> </a:t>
            </a:r>
            <a:r>
              <a:rPr lang="en-US" dirty="0" err="1">
                <a:solidFill>
                  <a:srgbClr val="000000"/>
                </a:solidFill>
              </a:rPr>
              <a:t>longo</a:t>
            </a:r>
            <a:r>
              <a:rPr lang="en-US" dirty="0">
                <a:solidFill>
                  <a:srgbClr val="000000"/>
                </a:solidFill>
              </a:rPr>
              <a:t> do </a:t>
            </a:r>
            <a:r>
              <a:rPr lang="en-US" dirty="0" err="1">
                <a:solidFill>
                  <a:srgbClr val="000000"/>
                </a:solidFill>
              </a:rPr>
              <a:t>ciclo</a:t>
            </a:r>
            <a:r>
              <a:rPr lang="en-US" dirty="0">
                <a:solidFill>
                  <a:srgbClr val="000000"/>
                </a:solidFill>
              </a:rPr>
              <a:t> de </a:t>
            </a:r>
            <a:r>
              <a:rPr lang="en-US" dirty="0" err="1">
                <a:solidFill>
                  <a:srgbClr val="000000"/>
                </a:solidFill>
              </a:rPr>
              <a:t>produção</a:t>
            </a:r>
            <a:endParaRPr lang="en-US" dirty="0"/>
          </a:p>
        </p:txBody>
      </p:sp>
    </p:spTree>
  </p:cSld>
  <p:clrMapOvr>
    <a:masterClrMapping/>
  </p:clrMapOvr>
  <p:transition spd="slow">
    <p:split orient="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6" descr="2222222"/>
          <p:cNvPicPr>
            <a:picLocks noChangeAspect="1" noChangeArrowheads="1"/>
          </p:cNvPicPr>
          <p:nvPr/>
        </p:nvPicPr>
        <p:blipFill>
          <a:blip r:embed="rId3"/>
          <a:srcRect/>
          <a:stretch>
            <a:fillRect/>
          </a:stretch>
        </p:blipFill>
        <p:spPr bwMode="auto">
          <a:xfrm>
            <a:off x="971550" y="857250"/>
            <a:ext cx="8172450" cy="6000750"/>
          </a:xfrm>
          <a:prstGeom prst="rect">
            <a:avLst/>
          </a:prstGeom>
          <a:noFill/>
          <a:ln w="9525">
            <a:noFill/>
            <a:miter lim="800000"/>
            <a:headEnd/>
            <a:tailEnd/>
          </a:ln>
        </p:spPr>
      </p:pic>
      <p:pic>
        <p:nvPicPr>
          <p:cNvPr id="20484" name="Picture 2"/>
          <p:cNvPicPr>
            <a:picLocks noChangeAspect="1" noChangeArrowheads="1"/>
          </p:cNvPicPr>
          <p:nvPr/>
        </p:nvPicPr>
        <p:blipFill>
          <a:blip r:embed="rId4"/>
          <a:srcRect/>
          <a:stretch>
            <a:fillRect/>
          </a:stretch>
        </p:blipFill>
        <p:spPr bwMode="auto">
          <a:xfrm>
            <a:off x="0" y="0"/>
            <a:ext cx="1143000" cy="920750"/>
          </a:xfrm>
          <a:prstGeom prst="rect">
            <a:avLst/>
          </a:prstGeom>
          <a:noFill/>
          <a:ln w="9525">
            <a:noFill/>
            <a:miter lim="800000"/>
            <a:headEnd/>
            <a:tailEnd/>
          </a:ln>
        </p:spPr>
      </p:pic>
      <p:graphicFrame>
        <p:nvGraphicFramePr>
          <p:cNvPr id="20482" name="Object 3"/>
          <p:cNvGraphicFramePr>
            <a:graphicFrameLocks noChangeAspect="1"/>
          </p:cNvGraphicFramePr>
          <p:nvPr/>
        </p:nvGraphicFramePr>
        <p:xfrm>
          <a:off x="0" y="6477000"/>
          <a:ext cx="1143000" cy="381000"/>
        </p:xfrm>
        <a:graphic>
          <a:graphicData uri="http://schemas.openxmlformats.org/presentationml/2006/ole">
            <p:oleObj spid="_x0000_s20482" name="Imagem de bitmap" r:id="rId5" imgW="1657581" imgH="552527" progId="Paint.Picture">
              <p:embed/>
            </p:oleObj>
          </a:graphicData>
        </a:graphic>
      </p:graphicFrame>
      <p:sp>
        <p:nvSpPr>
          <p:cNvPr id="20485" name="Rectangle 4"/>
          <p:cNvSpPr>
            <a:spLocks noGrp="1" noChangeArrowheads="1"/>
          </p:cNvSpPr>
          <p:nvPr>
            <p:ph type="title"/>
          </p:nvPr>
        </p:nvSpPr>
        <p:spPr>
          <a:xfrm>
            <a:off x="1571625" y="1071563"/>
            <a:ext cx="7239000" cy="1752600"/>
          </a:xfrm>
          <a:noFill/>
        </p:spPr>
        <p:txBody>
          <a:bodyPr/>
          <a:lstStyle/>
          <a:p>
            <a:pPr eaLnBrk="1" hangingPunct="1">
              <a:buFont typeface="Symbol" pitchFamily="18" charset="2"/>
              <a:buChar char="Ö"/>
            </a:pPr>
            <a:r>
              <a:rPr lang="pt-BR" sz="4800" b="1" dirty="0" err="1" smtClean="0">
                <a:solidFill>
                  <a:srgbClr val="663300"/>
                </a:solidFill>
                <a:latin typeface="Comic Sans MS" pitchFamily="66" charset="0"/>
              </a:rPr>
              <a:t>Sintomatología</a:t>
            </a:r>
            <a:r>
              <a:rPr lang="pt-BR" sz="4800" b="1" dirty="0" smtClean="0">
                <a:solidFill>
                  <a:srgbClr val="663300"/>
                </a:solidFill>
                <a:latin typeface="Comic Sans MS" pitchFamily="66" charset="0"/>
              </a:rPr>
              <a:t> </a:t>
            </a:r>
            <a:r>
              <a:rPr lang="pt-BR" sz="4800" b="1" dirty="0" smtClean="0">
                <a:solidFill>
                  <a:srgbClr val="663300"/>
                </a:solidFill>
                <a:latin typeface="Comic Sans MS" pitchFamily="66" charset="0"/>
              </a:rPr>
              <a:t>de </a:t>
            </a:r>
            <a:r>
              <a:rPr lang="pt-BR" sz="4800" b="1" dirty="0" err="1" smtClean="0">
                <a:solidFill>
                  <a:srgbClr val="663300"/>
                </a:solidFill>
                <a:latin typeface="Comic Sans MS" pitchFamily="66" charset="0"/>
              </a:rPr>
              <a:t>carencias</a:t>
            </a:r>
            <a:endParaRPr lang="pt-BR" sz="4800" b="1" dirty="0" smtClean="0">
              <a:solidFill>
                <a:schemeClr val="tx1"/>
              </a:solidFill>
              <a:cs typeface="Arial" charset="0"/>
            </a:endParaRPr>
          </a:p>
        </p:txBody>
      </p:sp>
      <p:sp>
        <p:nvSpPr>
          <p:cNvPr id="143369" name="Text Box 9"/>
          <p:cNvSpPr txBox="1">
            <a:spLocks noChangeArrowheads="1"/>
          </p:cNvSpPr>
          <p:nvPr/>
        </p:nvSpPr>
        <p:spPr bwMode="auto">
          <a:xfrm rot="16200000" flipH="1">
            <a:off x="-1423988" y="31765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pic>
        <p:nvPicPr>
          <p:cNvPr id="20487" name="Picture 8" descr="http://tbn2.google.com/images?q=tbn:ckmaYGmyy1VLzM:http://mark.asci.ncsu.edu/Nutrition/NutritionSlides/46.jpg">
            <a:hlinkClick r:id="rId6"/>
          </p:cNvPr>
          <p:cNvPicPr>
            <a:picLocks noChangeAspect="1" noChangeArrowheads="1"/>
          </p:cNvPicPr>
          <p:nvPr/>
        </p:nvPicPr>
        <p:blipFill>
          <a:blip r:embed="rId7"/>
          <a:srcRect/>
          <a:stretch>
            <a:fillRect/>
          </a:stretch>
        </p:blipFill>
        <p:spPr bwMode="auto">
          <a:xfrm>
            <a:off x="6037263" y="4786313"/>
            <a:ext cx="3106737" cy="2071687"/>
          </a:xfrm>
          <a:prstGeom prst="rect">
            <a:avLst/>
          </a:prstGeom>
          <a:noFill/>
          <a:ln w="9525">
            <a:noFill/>
            <a:miter lim="800000"/>
            <a:headEnd/>
            <a:tailEnd/>
          </a:ln>
        </p:spPr>
      </p:pic>
    </p:spTree>
  </p:cSld>
  <p:clrMapOvr>
    <a:masterClrMapping/>
  </p:clrMapOvr>
  <p:transition spd="slow">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21506" name="Object 3"/>
          <p:cNvGraphicFramePr>
            <a:graphicFrameLocks noChangeAspect="1"/>
          </p:cNvGraphicFramePr>
          <p:nvPr/>
        </p:nvGraphicFramePr>
        <p:xfrm>
          <a:off x="0" y="6477000"/>
          <a:ext cx="1143000" cy="381000"/>
        </p:xfrm>
        <a:graphic>
          <a:graphicData uri="http://schemas.openxmlformats.org/presentationml/2006/ole">
            <p:oleObj spid="_x0000_s21506" name="Imagem de bitmap" r:id="rId4" imgW="1657581" imgH="552527" progId="Paint.Picture">
              <p:embed/>
            </p:oleObj>
          </a:graphicData>
        </a:graphic>
      </p:graphicFrame>
      <p:sp>
        <p:nvSpPr>
          <p:cNvPr id="21508" name="Rectangle 4"/>
          <p:cNvSpPr>
            <a:spLocks noGrp="1" noChangeArrowheads="1"/>
          </p:cNvSpPr>
          <p:nvPr>
            <p:ph type="title"/>
          </p:nvPr>
        </p:nvSpPr>
        <p:spPr>
          <a:xfrm>
            <a:off x="1643063" y="642938"/>
            <a:ext cx="7500937" cy="1752600"/>
          </a:xfrm>
          <a:noFill/>
        </p:spPr>
        <p:txBody>
          <a:bodyPr/>
          <a:lstStyle/>
          <a:p>
            <a:pPr eaLnBrk="1" hangingPunct="1">
              <a:buFont typeface="Symbol" pitchFamily="18" charset="2"/>
              <a:buChar char="Ö"/>
            </a:pPr>
            <a:r>
              <a:rPr lang="pt-BR" sz="4800" b="1" dirty="0" smtClean="0">
                <a:solidFill>
                  <a:srgbClr val="663300"/>
                </a:solidFill>
                <a:latin typeface="Comic Sans MS" pitchFamily="66" charset="0"/>
              </a:rPr>
              <a:t>Sintomatologia </a:t>
            </a:r>
            <a:r>
              <a:rPr lang="pt-BR" sz="4800" b="1" dirty="0" smtClean="0">
                <a:solidFill>
                  <a:srgbClr val="663300"/>
                </a:solidFill>
                <a:latin typeface="Comic Sans MS" pitchFamily="66" charset="0"/>
              </a:rPr>
              <a:t>de </a:t>
            </a:r>
            <a:r>
              <a:rPr lang="pt-BR" sz="4800" b="1" dirty="0" err="1" smtClean="0">
                <a:solidFill>
                  <a:srgbClr val="663300"/>
                </a:solidFill>
                <a:latin typeface="Comic Sans MS" pitchFamily="66" charset="0"/>
              </a:rPr>
              <a:t>carencias</a:t>
            </a:r>
            <a:endParaRPr lang="pt-BR" sz="4800" b="1" dirty="0" smtClean="0">
              <a:solidFill>
                <a:schemeClr val="tx1"/>
              </a:solidFill>
              <a:cs typeface="Arial" charset="0"/>
            </a:endParaRPr>
          </a:p>
        </p:txBody>
      </p:sp>
      <p:sp>
        <p:nvSpPr>
          <p:cNvPr id="21509" name="Text Box 8"/>
          <p:cNvSpPr txBox="1">
            <a:spLocks noChangeArrowheads="1"/>
          </p:cNvSpPr>
          <p:nvPr/>
        </p:nvSpPr>
        <p:spPr bwMode="auto">
          <a:xfrm>
            <a:off x="1447800" y="2201863"/>
            <a:ext cx="7391400" cy="5094287"/>
          </a:xfrm>
          <a:prstGeom prst="rect">
            <a:avLst/>
          </a:prstGeom>
          <a:noFill/>
          <a:ln w="9525">
            <a:noFill/>
            <a:miter lim="800000"/>
            <a:headEnd/>
            <a:tailEnd/>
          </a:ln>
        </p:spPr>
        <p:txBody>
          <a:bodyPr>
            <a:spAutoFit/>
          </a:bodyPr>
          <a:lstStyle/>
          <a:p>
            <a:pPr>
              <a:spcBef>
                <a:spcPct val="50000"/>
              </a:spcBef>
            </a:pPr>
            <a:r>
              <a:rPr lang="pt-BR" sz="2600" b="1" dirty="0">
                <a:latin typeface="Comic Sans MS" pitchFamily="66" charset="0"/>
                <a:sym typeface="Symbol" pitchFamily="18" charset="2"/>
              </a:rPr>
              <a:t> </a:t>
            </a:r>
            <a:r>
              <a:rPr lang="pt-BR" sz="2600" b="1" dirty="0" err="1" smtClean="0">
                <a:latin typeface="Comic Sans MS" pitchFamily="66" charset="0"/>
              </a:rPr>
              <a:t>Pequeño</a:t>
            </a:r>
            <a:r>
              <a:rPr lang="pt-BR" sz="2600" b="1" dirty="0" smtClean="0">
                <a:latin typeface="Comic Sans MS" pitchFamily="66" charset="0"/>
              </a:rPr>
              <a:t> </a:t>
            </a:r>
            <a:r>
              <a:rPr lang="pt-BR" sz="2600" b="1" dirty="0" err="1" smtClean="0">
                <a:latin typeface="Comic Sans MS" pitchFamily="66" charset="0"/>
              </a:rPr>
              <a:t>desarrollo</a:t>
            </a:r>
            <a:r>
              <a:rPr lang="pt-BR" sz="2600" b="1" dirty="0" smtClean="0">
                <a:latin typeface="Comic Sans MS" pitchFamily="66" charset="0"/>
              </a:rPr>
              <a:t> </a:t>
            </a:r>
            <a:endParaRPr lang="pt-BR" sz="2600" b="1" dirty="0">
              <a:latin typeface="Comic Sans MS" pitchFamily="66" charset="0"/>
            </a:endParaRPr>
          </a:p>
          <a:p>
            <a:pPr>
              <a:spcBef>
                <a:spcPct val="50000"/>
              </a:spcBef>
            </a:pPr>
            <a:r>
              <a:rPr lang="pt-BR" sz="2600" b="1" dirty="0">
                <a:latin typeface="Comic Sans MS" pitchFamily="66" charset="0"/>
                <a:sym typeface="Symbol" pitchFamily="18" charset="2"/>
              </a:rPr>
              <a:t> </a:t>
            </a:r>
            <a:r>
              <a:rPr lang="pt-BR" sz="2600" b="1" dirty="0" err="1" smtClean="0">
                <a:solidFill>
                  <a:srgbClr val="CC3300"/>
                </a:solidFill>
                <a:latin typeface="Comic Sans MS" pitchFamily="66" charset="0"/>
              </a:rPr>
              <a:t>Coloración</a:t>
            </a:r>
            <a:r>
              <a:rPr lang="pt-BR" sz="2600" b="1" dirty="0" smtClean="0">
                <a:solidFill>
                  <a:srgbClr val="CC3300"/>
                </a:solidFill>
                <a:latin typeface="Comic Sans MS" pitchFamily="66" charset="0"/>
              </a:rPr>
              <a:t> </a:t>
            </a:r>
            <a:r>
              <a:rPr lang="pt-BR" sz="2600" b="1" dirty="0">
                <a:solidFill>
                  <a:srgbClr val="CC3300"/>
                </a:solidFill>
                <a:latin typeface="Comic Sans MS" pitchFamily="66" charset="0"/>
              </a:rPr>
              <a:t>verde </a:t>
            </a:r>
            <a:r>
              <a:rPr lang="pt-BR" sz="2600" b="1" dirty="0" smtClean="0">
                <a:solidFill>
                  <a:srgbClr val="CC3300"/>
                </a:solidFill>
                <a:latin typeface="Comic Sans MS" pitchFamily="66" charset="0"/>
              </a:rPr>
              <a:t>más </a:t>
            </a:r>
            <a:r>
              <a:rPr lang="pt-BR" sz="2600" b="1" dirty="0">
                <a:solidFill>
                  <a:srgbClr val="CC3300"/>
                </a:solidFill>
                <a:latin typeface="Comic Sans MS" pitchFamily="66" charset="0"/>
              </a:rPr>
              <a:t>escura de </a:t>
            </a:r>
            <a:r>
              <a:rPr lang="pt-BR" sz="2600" b="1" dirty="0" err="1" smtClean="0">
                <a:solidFill>
                  <a:srgbClr val="CC3300"/>
                </a:solidFill>
                <a:latin typeface="Comic Sans MS" pitchFamily="66" charset="0"/>
              </a:rPr>
              <a:t>hojas</a:t>
            </a:r>
            <a:r>
              <a:rPr lang="pt-BR" sz="2600" b="1" dirty="0" smtClean="0">
                <a:solidFill>
                  <a:srgbClr val="CC3300"/>
                </a:solidFill>
                <a:latin typeface="Comic Sans MS" pitchFamily="66" charset="0"/>
              </a:rPr>
              <a:t> más </a:t>
            </a:r>
            <a:r>
              <a:rPr lang="pt-BR" sz="2600" b="1" dirty="0" err="1" smtClean="0">
                <a:solidFill>
                  <a:srgbClr val="CC3300"/>
                </a:solidFill>
                <a:latin typeface="Comic Sans MS" pitchFamily="66" charset="0"/>
              </a:rPr>
              <a:t>veijas</a:t>
            </a:r>
            <a:endParaRPr lang="pt-BR" sz="2600" b="1" dirty="0">
              <a:solidFill>
                <a:srgbClr val="CC3300"/>
              </a:solidFill>
              <a:latin typeface="Comic Sans MS" pitchFamily="66" charset="0"/>
            </a:endParaRPr>
          </a:p>
          <a:p>
            <a:pPr>
              <a:spcBef>
                <a:spcPct val="50000"/>
              </a:spcBef>
            </a:pPr>
            <a:r>
              <a:rPr lang="pt-BR" sz="2600" b="1" dirty="0">
                <a:latin typeface="Comic Sans MS" pitchFamily="66" charset="0"/>
                <a:sym typeface="Symbol" pitchFamily="18" charset="2"/>
              </a:rPr>
              <a:t> </a:t>
            </a:r>
            <a:r>
              <a:rPr lang="pt-BR" sz="2600" b="1" dirty="0" err="1" smtClean="0">
                <a:latin typeface="Comic Sans MS" pitchFamily="66" charset="0"/>
              </a:rPr>
              <a:t>Coloración</a:t>
            </a:r>
            <a:r>
              <a:rPr lang="pt-BR" sz="2600" b="1" dirty="0" smtClean="0">
                <a:latin typeface="Comic Sans MS" pitchFamily="66" charset="0"/>
              </a:rPr>
              <a:t> púrpura </a:t>
            </a:r>
            <a:r>
              <a:rPr lang="pt-BR" sz="2600" b="1" dirty="0" err="1" smtClean="0">
                <a:latin typeface="Comic Sans MS" pitchFamily="66" charset="0"/>
              </a:rPr>
              <a:t>en</a:t>
            </a:r>
            <a:r>
              <a:rPr lang="pt-BR" sz="2600" b="1" dirty="0" smtClean="0">
                <a:latin typeface="Comic Sans MS" pitchFamily="66" charset="0"/>
              </a:rPr>
              <a:t> </a:t>
            </a:r>
            <a:r>
              <a:rPr lang="pt-BR" sz="2600" b="1" dirty="0" err="1" smtClean="0">
                <a:latin typeface="Comic Sans MS" pitchFamily="66" charset="0"/>
              </a:rPr>
              <a:t>algunas</a:t>
            </a:r>
            <a:r>
              <a:rPr lang="pt-BR" sz="2600" b="1" dirty="0" smtClean="0">
                <a:latin typeface="Comic Sans MS" pitchFamily="66" charset="0"/>
              </a:rPr>
              <a:t> </a:t>
            </a:r>
            <a:r>
              <a:rPr lang="pt-BR" sz="2600" b="1" dirty="0" err="1" smtClean="0">
                <a:latin typeface="Comic Sans MS" pitchFamily="66" charset="0"/>
              </a:rPr>
              <a:t>especies</a:t>
            </a:r>
            <a:r>
              <a:rPr lang="pt-BR" sz="2600" b="1" dirty="0">
                <a:latin typeface="Comic Sans MS" pitchFamily="66" charset="0"/>
              </a:rPr>
              <a:t>;</a:t>
            </a:r>
          </a:p>
          <a:p>
            <a:pPr>
              <a:spcBef>
                <a:spcPct val="50000"/>
              </a:spcBef>
            </a:pPr>
            <a:r>
              <a:rPr lang="pt-BR" sz="2600" b="1" dirty="0">
                <a:latin typeface="Comic Sans MS" pitchFamily="66" charset="0"/>
                <a:sym typeface="Symbol" pitchFamily="18" charset="2"/>
              </a:rPr>
              <a:t> </a:t>
            </a:r>
            <a:r>
              <a:rPr lang="pt-BR" sz="2600" b="1" dirty="0" err="1" smtClean="0">
                <a:solidFill>
                  <a:srgbClr val="CC3300"/>
                </a:solidFill>
                <a:latin typeface="Comic Sans MS" pitchFamily="66" charset="0"/>
              </a:rPr>
              <a:t>Ángulo</a:t>
            </a:r>
            <a:r>
              <a:rPr lang="pt-BR" sz="2600" b="1" dirty="0" smtClean="0">
                <a:solidFill>
                  <a:srgbClr val="CC3300"/>
                </a:solidFill>
                <a:latin typeface="Comic Sans MS" pitchFamily="66" charset="0"/>
              </a:rPr>
              <a:t> </a:t>
            </a:r>
            <a:r>
              <a:rPr lang="pt-BR" sz="2600" b="1" dirty="0">
                <a:solidFill>
                  <a:srgbClr val="CC3300"/>
                </a:solidFill>
                <a:latin typeface="Comic Sans MS" pitchFamily="66" charset="0"/>
              </a:rPr>
              <a:t>estreito de </a:t>
            </a:r>
            <a:r>
              <a:rPr lang="pt-BR" sz="2600" b="1" dirty="0" err="1" smtClean="0">
                <a:solidFill>
                  <a:srgbClr val="CC3300"/>
                </a:solidFill>
                <a:latin typeface="Comic Sans MS" pitchFamily="66" charset="0"/>
              </a:rPr>
              <a:t>inserción</a:t>
            </a:r>
            <a:r>
              <a:rPr lang="pt-BR" sz="2600" b="1" dirty="0" smtClean="0">
                <a:solidFill>
                  <a:srgbClr val="CC3300"/>
                </a:solidFill>
                <a:latin typeface="Comic Sans MS" pitchFamily="66" charset="0"/>
              </a:rPr>
              <a:t> </a:t>
            </a:r>
            <a:r>
              <a:rPr lang="pt-BR" sz="2600" b="1" dirty="0">
                <a:solidFill>
                  <a:srgbClr val="CC3300"/>
                </a:solidFill>
                <a:latin typeface="Comic Sans MS" pitchFamily="66" charset="0"/>
              </a:rPr>
              <a:t>de </a:t>
            </a:r>
            <a:r>
              <a:rPr lang="pt-BR" sz="2600" b="1" dirty="0" err="1" smtClean="0">
                <a:solidFill>
                  <a:srgbClr val="CC3300"/>
                </a:solidFill>
                <a:latin typeface="Comic Sans MS" pitchFamily="66" charset="0"/>
              </a:rPr>
              <a:t>hojas</a:t>
            </a:r>
            <a:r>
              <a:rPr lang="pt-BR" sz="2600" b="1" dirty="0" smtClean="0">
                <a:solidFill>
                  <a:srgbClr val="CC3300"/>
                </a:solidFill>
                <a:latin typeface="Comic Sans MS" pitchFamily="66" charset="0"/>
              </a:rPr>
              <a:t>;</a:t>
            </a:r>
            <a:endParaRPr lang="pt-BR" sz="2600" b="1" dirty="0">
              <a:solidFill>
                <a:srgbClr val="CC3300"/>
              </a:solidFill>
              <a:latin typeface="Comic Sans MS" pitchFamily="66" charset="0"/>
            </a:endParaRPr>
          </a:p>
          <a:p>
            <a:pPr>
              <a:spcBef>
                <a:spcPct val="50000"/>
              </a:spcBef>
            </a:pPr>
            <a:r>
              <a:rPr lang="pt-BR" sz="2600" b="1" dirty="0">
                <a:latin typeface="Comic Sans MS" pitchFamily="66" charset="0"/>
                <a:sym typeface="Symbol" pitchFamily="18" charset="2"/>
              </a:rPr>
              <a:t> </a:t>
            </a:r>
            <a:r>
              <a:rPr lang="pt-BR" sz="2600" b="1" dirty="0" err="1" smtClean="0">
                <a:latin typeface="Comic Sans MS" pitchFamily="66" charset="0"/>
              </a:rPr>
              <a:t>Bajo</a:t>
            </a:r>
            <a:r>
              <a:rPr lang="pt-BR" sz="2600" b="1" dirty="0" smtClean="0">
                <a:latin typeface="Comic Sans MS" pitchFamily="66" charset="0"/>
              </a:rPr>
              <a:t> </a:t>
            </a:r>
            <a:r>
              <a:rPr lang="pt-BR" sz="2600" b="1" dirty="0" err="1" smtClean="0">
                <a:latin typeface="Comic Sans MS" pitchFamily="66" charset="0"/>
              </a:rPr>
              <a:t>florescimiento</a:t>
            </a:r>
            <a:r>
              <a:rPr lang="pt-BR" sz="2600" b="1" dirty="0">
                <a:latin typeface="Comic Sans MS" pitchFamily="66" charset="0"/>
              </a:rPr>
              <a:t>;</a:t>
            </a:r>
          </a:p>
          <a:p>
            <a:pPr>
              <a:spcBef>
                <a:spcPct val="50000"/>
              </a:spcBef>
            </a:pPr>
            <a:r>
              <a:rPr lang="pt-BR" sz="2600" b="1" dirty="0">
                <a:latin typeface="Comic Sans MS" pitchFamily="66" charset="0"/>
                <a:sym typeface="Symbol" pitchFamily="18" charset="2"/>
              </a:rPr>
              <a:t> </a:t>
            </a:r>
            <a:r>
              <a:rPr lang="pt-BR" sz="2600" b="1" dirty="0">
                <a:solidFill>
                  <a:srgbClr val="CC3300"/>
                </a:solidFill>
                <a:latin typeface="Comic Sans MS" pitchFamily="66" charset="0"/>
              </a:rPr>
              <a:t>Número </a:t>
            </a:r>
            <a:r>
              <a:rPr lang="pt-BR" sz="2600" b="1" dirty="0" err="1" smtClean="0">
                <a:solidFill>
                  <a:srgbClr val="CC3300"/>
                </a:solidFill>
                <a:latin typeface="Comic Sans MS" pitchFamily="66" charset="0"/>
              </a:rPr>
              <a:t>reducido</a:t>
            </a:r>
            <a:r>
              <a:rPr lang="pt-BR" sz="2600" b="1" dirty="0" smtClean="0">
                <a:solidFill>
                  <a:srgbClr val="CC3300"/>
                </a:solidFill>
                <a:latin typeface="Comic Sans MS" pitchFamily="66" charset="0"/>
              </a:rPr>
              <a:t> </a:t>
            </a:r>
            <a:r>
              <a:rPr lang="pt-BR" sz="2600" b="1" dirty="0">
                <a:solidFill>
                  <a:srgbClr val="CC3300"/>
                </a:solidFill>
                <a:latin typeface="Comic Sans MS" pitchFamily="66" charset="0"/>
              </a:rPr>
              <a:t>de frutos </a:t>
            </a:r>
            <a:r>
              <a:rPr lang="pt-BR" sz="2600" b="1" dirty="0" smtClean="0">
                <a:solidFill>
                  <a:srgbClr val="CC3300"/>
                </a:solidFill>
                <a:latin typeface="Comic Sans MS" pitchFamily="66" charset="0"/>
              </a:rPr>
              <a:t>y </a:t>
            </a:r>
            <a:r>
              <a:rPr lang="pt-BR" sz="2600" b="1" dirty="0" err="1" smtClean="0">
                <a:solidFill>
                  <a:srgbClr val="CC3300"/>
                </a:solidFill>
                <a:latin typeface="Comic Sans MS" pitchFamily="66" charset="0"/>
              </a:rPr>
              <a:t>semillas</a:t>
            </a:r>
            <a:r>
              <a:rPr lang="pt-BR" sz="2600" b="1" dirty="0" smtClean="0">
                <a:solidFill>
                  <a:srgbClr val="CC3300"/>
                </a:solidFill>
                <a:latin typeface="Comic Sans MS" pitchFamily="66" charset="0"/>
              </a:rPr>
              <a:t>;</a:t>
            </a:r>
            <a:endParaRPr lang="pt-BR" sz="2600" b="1" dirty="0">
              <a:solidFill>
                <a:srgbClr val="CC3300"/>
              </a:solidFill>
              <a:latin typeface="Comic Sans MS" pitchFamily="66" charset="0"/>
            </a:endParaRPr>
          </a:p>
          <a:p>
            <a:pPr>
              <a:spcBef>
                <a:spcPct val="50000"/>
              </a:spcBef>
            </a:pPr>
            <a:r>
              <a:rPr lang="pt-BR" sz="2600" b="1" dirty="0">
                <a:latin typeface="Comic Sans MS" pitchFamily="66" charset="0"/>
                <a:sym typeface="Symbol" pitchFamily="18" charset="2"/>
              </a:rPr>
              <a:t> </a:t>
            </a:r>
            <a:r>
              <a:rPr lang="pt-BR" sz="2600" b="1" dirty="0">
                <a:latin typeface="Comic Sans MS" pitchFamily="66" charset="0"/>
              </a:rPr>
              <a:t>Atraso </a:t>
            </a:r>
            <a:r>
              <a:rPr lang="pt-BR" sz="2600" b="1" dirty="0" err="1" smtClean="0">
                <a:latin typeface="Comic Sans MS" pitchFamily="66" charset="0"/>
              </a:rPr>
              <a:t>en</a:t>
            </a:r>
            <a:r>
              <a:rPr lang="pt-BR" sz="2600" b="1" dirty="0" smtClean="0">
                <a:latin typeface="Comic Sans MS" pitchFamily="66" charset="0"/>
              </a:rPr>
              <a:t> </a:t>
            </a:r>
            <a:r>
              <a:rPr lang="pt-BR" sz="2600" b="1" dirty="0" err="1" smtClean="0">
                <a:latin typeface="Comic Sans MS" pitchFamily="66" charset="0"/>
              </a:rPr>
              <a:t>la</a:t>
            </a:r>
            <a:r>
              <a:rPr lang="pt-BR" sz="2600" b="1" dirty="0" smtClean="0">
                <a:latin typeface="Comic Sans MS" pitchFamily="66" charset="0"/>
              </a:rPr>
              <a:t> </a:t>
            </a:r>
            <a:r>
              <a:rPr lang="pt-BR" sz="2600" b="1" dirty="0" err="1" smtClean="0">
                <a:latin typeface="Comic Sans MS" pitchFamily="66" charset="0"/>
              </a:rPr>
              <a:t>maturidad</a:t>
            </a:r>
            <a:r>
              <a:rPr lang="pt-BR" sz="2600" b="1" dirty="0" smtClean="0">
                <a:latin typeface="Comic Sans MS" pitchFamily="66" charset="0"/>
              </a:rPr>
              <a:t>.</a:t>
            </a:r>
            <a:endParaRPr lang="pt-BR" sz="2600" b="1" dirty="0">
              <a:latin typeface="Comic Sans MS" pitchFamily="66" charset="0"/>
            </a:endParaRPr>
          </a:p>
          <a:p>
            <a:pPr>
              <a:spcBef>
                <a:spcPct val="50000"/>
              </a:spcBef>
            </a:pPr>
            <a:endParaRPr lang="pt-BR" sz="2600" b="1" dirty="0">
              <a:latin typeface="Comic Sans MS" pitchFamily="66" charset="0"/>
            </a:endParaRPr>
          </a:p>
        </p:txBody>
      </p:sp>
      <p:sp>
        <p:nvSpPr>
          <p:cNvPr id="143369" name="Text Box 9"/>
          <p:cNvSpPr txBox="1">
            <a:spLocks noChangeArrowheads="1"/>
          </p:cNvSpPr>
          <p:nvPr/>
        </p:nvSpPr>
        <p:spPr bwMode="auto">
          <a:xfrm rot="16200000" flipH="1">
            <a:off x="-1423988" y="31765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spTree>
  </p:cSld>
  <p:clrMapOvr>
    <a:masterClrMapping/>
  </p:clrMapOvr>
  <p:transition spd="slow">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2"/>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22530" name="Object 3"/>
          <p:cNvGraphicFramePr>
            <a:graphicFrameLocks noChangeAspect="1"/>
          </p:cNvGraphicFramePr>
          <p:nvPr/>
        </p:nvGraphicFramePr>
        <p:xfrm>
          <a:off x="0" y="6477000"/>
          <a:ext cx="1143000" cy="381000"/>
        </p:xfrm>
        <a:graphic>
          <a:graphicData uri="http://schemas.openxmlformats.org/presentationml/2006/ole">
            <p:oleObj spid="_x0000_s22530" name="Imagem de bitmap" r:id="rId4" imgW="1657581" imgH="552527" progId="Paint.Picture">
              <p:embed/>
            </p:oleObj>
          </a:graphicData>
        </a:graphic>
      </p:graphicFrame>
      <p:sp>
        <p:nvSpPr>
          <p:cNvPr id="20484" name="Rectangle 4"/>
          <p:cNvSpPr>
            <a:spLocks noGrp="1" noChangeArrowheads="1"/>
          </p:cNvSpPr>
          <p:nvPr>
            <p:ph type="title"/>
          </p:nvPr>
        </p:nvSpPr>
        <p:spPr>
          <a:xfrm>
            <a:off x="1828800" y="381000"/>
            <a:ext cx="6248400" cy="609600"/>
          </a:xfrm>
        </p:spPr>
        <p:txBody>
          <a:bodyPr/>
          <a:lstStyle/>
          <a:p>
            <a:pPr eaLnBrk="1" hangingPunct="1">
              <a:buFont typeface="Symbol" pitchFamily="18" charset="2"/>
              <a:buChar char="Ö"/>
              <a:defRPr/>
            </a:pPr>
            <a:r>
              <a:rPr lang="pt-BR" sz="3200" b="1" dirty="0" smtClean="0">
                <a:solidFill>
                  <a:schemeClr val="bg1">
                    <a:lumMod val="20000"/>
                    <a:lumOff val="80000"/>
                  </a:schemeClr>
                </a:solidFill>
                <a:latin typeface="Comic Sans MS" pitchFamily="66" charset="0"/>
              </a:rPr>
              <a:t> </a:t>
            </a:r>
            <a:r>
              <a:rPr lang="pt-BR" sz="3200" b="1" dirty="0" err="1" smtClean="0">
                <a:solidFill>
                  <a:schemeClr val="bg1">
                    <a:lumMod val="20000"/>
                    <a:lumOff val="80000"/>
                  </a:schemeClr>
                </a:solidFill>
                <a:latin typeface="Comic Sans MS" pitchFamily="66" charset="0"/>
              </a:rPr>
              <a:t>Sintomatología</a:t>
            </a:r>
            <a:r>
              <a:rPr lang="pt-BR" sz="3200" b="1" dirty="0" smtClean="0">
                <a:solidFill>
                  <a:schemeClr val="bg1">
                    <a:lumMod val="20000"/>
                    <a:lumOff val="80000"/>
                  </a:schemeClr>
                </a:solidFill>
                <a:latin typeface="Comic Sans MS" pitchFamily="66" charset="0"/>
              </a:rPr>
              <a:t> </a:t>
            </a:r>
            <a:r>
              <a:rPr lang="pt-BR" sz="3200" b="1" dirty="0" smtClean="0">
                <a:solidFill>
                  <a:schemeClr val="bg1">
                    <a:lumMod val="20000"/>
                    <a:lumOff val="80000"/>
                  </a:schemeClr>
                </a:solidFill>
                <a:latin typeface="Comic Sans MS" pitchFamily="66" charset="0"/>
              </a:rPr>
              <a:t>de </a:t>
            </a:r>
            <a:r>
              <a:rPr lang="pt-BR" sz="3200" b="1" dirty="0" err="1" smtClean="0">
                <a:solidFill>
                  <a:schemeClr val="bg1">
                    <a:lumMod val="20000"/>
                    <a:lumOff val="80000"/>
                  </a:schemeClr>
                </a:solidFill>
                <a:latin typeface="Comic Sans MS" pitchFamily="66" charset="0"/>
              </a:rPr>
              <a:t>carencias</a:t>
            </a:r>
            <a:endParaRPr lang="pt-BR" sz="3200" b="1" dirty="0" smtClean="0">
              <a:solidFill>
                <a:schemeClr val="bg1">
                  <a:lumMod val="20000"/>
                  <a:lumOff val="80000"/>
                </a:schemeClr>
              </a:solidFill>
              <a:cs typeface="Arial" charset="0"/>
            </a:endParaRPr>
          </a:p>
        </p:txBody>
      </p:sp>
      <p:sp>
        <p:nvSpPr>
          <p:cNvPr id="22533" name="Rectangle 6"/>
          <p:cNvSpPr>
            <a:spLocks noChangeArrowheads="1"/>
          </p:cNvSpPr>
          <p:nvPr/>
        </p:nvSpPr>
        <p:spPr bwMode="auto">
          <a:xfrm>
            <a:off x="1428750" y="6216650"/>
            <a:ext cx="5791200" cy="641350"/>
          </a:xfrm>
          <a:prstGeom prst="rect">
            <a:avLst/>
          </a:prstGeom>
          <a:noFill/>
          <a:ln w="9525">
            <a:noFill/>
            <a:miter lim="800000"/>
            <a:headEnd/>
            <a:tailEnd/>
          </a:ln>
        </p:spPr>
        <p:txBody>
          <a:bodyPr>
            <a:spAutoFit/>
          </a:bodyPr>
          <a:lstStyle/>
          <a:p>
            <a:pPr algn="just"/>
            <a:r>
              <a:rPr lang="pt-BR" sz="1800" b="1" dirty="0">
                <a:latin typeface="Arial Unicode MS" pitchFamily="34" charset="-128"/>
                <a:ea typeface="Arial Unicode MS" pitchFamily="34" charset="-128"/>
                <a:cs typeface="Arial Unicode MS" pitchFamily="34" charset="-128"/>
              </a:rPr>
              <a:t/>
            </a:r>
            <a:br>
              <a:rPr lang="pt-BR" sz="1800" b="1" dirty="0">
                <a:latin typeface="Arial Unicode MS" pitchFamily="34" charset="-128"/>
                <a:ea typeface="Arial Unicode MS" pitchFamily="34" charset="-128"/>
                <a:cs typeface="Arial Unicode MS" pitchFamily="34" charset="-128"/>
              </a:rPr>
            </a:br>
            <a:r>
              <a:rPr lang="pt-BR" sz="1800" b="1" dirty="0">
                <a:latin typeface="Comic Sans MS" pitchFamily="66" charset="0"/>
                <a:cs typeface="Times New Roman" pitchFamily="18" charset="0"/>
              </a:rPr>
              <a:t>Figura. </a:t>
            </a:r>
            <a:r>
              <a:rPr lang="pt-BR" sz="1800" b="1" dirty="0" err="1" smtClean="0">
                <a:latin typeface="Comic Sans MS" pitchFamily="66" charset="0"/>
                <a:cs typeface="Times New Roman" pitchFamily="18" charset="0"/>
              </a:rPr>
              <a:t>Deficiencia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de P </a:t>
            </a:r>
            <a:r>
              <a:rPr lang="pt-BR" sz="1800" b="1" dirty="0" err="1" smtClean="0">
                <a:latin typeface="Comic Sans MS" pitchFamily="66" charset="0"/>
                <a:cs typeface="Times New Roman" pitchFamily="18" charset="0"/>
              </a:rPr>
              <a:t>en</a:t>
            </a:r>
            <a:r>
              <a:rPr lang="pt-BR" sz="1800" b="1" dirty="0" smtClean="0">
                <a:latin typeface="Comic Sans MS" pitchFamily="66" charset="0"/>
                <a:cs typeface="Times New Roman" pitchFamily="18" charset="0"/>
              </a:rPr>
              <a:t> </a:t>
            </a:r>
            <a:r>
              <a:rPr lang="pt-BR" sz="1800" b="1" dirty="0" err="1" smtClean="0">
                <a:latin typeface="Comic Sans MS" pitchFamily="66" charset="0"/>
                <a:cs typeface="Times New Roman" pitchFamily="18" charset="0"/>
              </a:rPr>
              <a:t>la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cultura </a:t>
            </a:r>
            <a:r>
              <a:rPr lang="pt-BR" sz="1800" b="1" dirty="0" smtClean="0">
                <a:latin typeface="Comic Sans MS" pitchFamily="66" charset="0"/>
                <a:cs typeface="Times New Roman" pitchFamily="18" charset="0"/>
              </a:rPr>
              <a:t>de </a:t>
            </a:r>
            <a:r>
              <a:rPr lang="pt-BR" sz="1800" b="1" dirty="0" err="1" smtClean="0">
                <a:latin typeface="Comic Sans MS" pitchFamily="66" charset="0"/>
                <a:cs typeface="Times New Roman" pitchFamily="18" charset="0"/>
              </a:rPr>
              <a:t>la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soja</a:t>
            </a:r>
            <a:endParaRPr lang="en-US" sz="1800" b="1" dirty="0">
              <a:latin typeface="Comic Sans MS" pitchFamily="66" charset="0"/>
            </a:endParaRPr>
          </a:p>
        </p:txBody>
      </p:sp>
      <p:pic>
        <p:nvPicPr>
          <p:cNvPr id="22534" name="Picture 8" descr="C:\Adobe Albums\Cat2\foto (1) cópia (6).jpg"/>
          <p:cNvPicPr>
            <a:picLocks noChangeAspect="1" noChangeArrowheads="1"/>
          </p:cNvPicPr>
          <p:nvPr/>
        </p:nvPicPr>
        <p:blipFill>
          <a:blip r:embed="rId5"/>
          <a:srcRect/>
          <a:stretch>
            <a:fillRect/>
          </a:stretch>
        </p:blipFill>
        <p:spPr bwMode="auto">
          <a:xfrm>
            <a:off x="1828800" y="928688"/>
            <a:ext cx="6802438" cy="5500687"/>
          </a:xfrm>
          <a:prstGeom prst="rect">
            <a:avLst/>
          </a:prstGeom>
          <a:noFill/>
          <a:ln w="9525">
            <a:noFill/>
            <a:miter lim="800000"/>
            <a:headEnd/>
            <a:tailEnd/>
          </a:ln>
        </p:spPr>
      </p:pic>
      <p:sp>
        <p:nvSpPr>
          <p:cNvPr id="144393" name="Text Box 9"/>
          <p:cNvSpPr txBox="1">
            <a:spLocks noChangeArrowheads="1"/>
          </p:cNvSpPr>
          <p:nvPr/>
        </p:nvSpPr>
        <p:spPr bwMode="auto">
          <a:xfrm rot="16200000" flipH="1">
            <a:off x="-1423988" y="31765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spTree>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Text Box 3"/>
          <p:cNvSpPr txBox="1">
            <a:spLocks noChangeArrowheads="1"/>
          </p:cNvSpPr>
          <p:nvPr/>
        </p:nvSpPr>
        <p:spPr bwMode="auto">
          <a:xfrm rot="16200000" flipH="1">
            <a:off x="-1497013" y="31765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graphicFrame>
        <p:nvGraphicFramePr>
          <p:cNvPr id="3074" name="Object 4"/>
          <p:cNvGraphicFramePr>
            <a:graphicFrameLocks noChangeAspect="1"/>
          </p:cNvGraphicFramePr>
          <p:nvPr/>
        </p:nvGraphicFramePr>
        <p:xfrm>
          <a:off x="0" y="6477000"/>
          <a:ext cx="1143000" cy="381000"/>
        </p:xfrm>
        <a:graphic>
          <a:graphicData uri="http://schemas.openxmlformats.org/presentationml/2006/ole">
            <p:oleObj spid="_x0000_s3074" name="Imagem de bitmap" r:id="rId3" imgW="1657581" imgH="552527" progId="Paint.Picture">
              <p:embed/>
            </p:oleObj>
          </a:graphicData>
        </a:graphic>
      </p:graphicFrame>
      <p:sp>
        <p:nvSpPr>
          <p:cNvPr id="3077" name="Rectangle 5"/>
          <p:cNvSpPr>
            <a:spLocks noChangeArrowheads="1"/>
          </p:cNvSpPr>
          <p:nvPr/>
        </p:nvSpPr>
        <p:spPr bwMode="auto">
          <a:xfrm>
            <a:off x="1752600" y="381000"/>
            <a:ext cx="7391400" cy="1066800"/>
          </a:xfrm>
          <a:prstGeom prst="rect">
            <a:avLst/>
          </a:prstGeom>
          <a:noFill/>
          <a:ln w="9525">
            <a:noFill/>
            <a:miter lim="800000"/>
            <a:headEnd/>
            <a:tailEnd/>
          </a:ln>
        </p:spPr>
        <p:txBody>
          <a:bodyPr anchor="ctr"/>
          <a:lstStyle/>
          <a:p>
            <a:pPr>
              <a:lnSpc>
                <a:spcPct val="170000"/>
              </a:lnSpc>
              <a:buFont typeface="Symbol" pitchFamily="18" charset="2"/>
              <a:buChar char="Ö"/>
              <a:defRPr/>
            </a:pPr>
            <a:r>
              <a:rPr lang="pt-BR" sz="2800" b="1" dirty="0">
                <a:solidFill>
                  <a:schemeClr val="bg1">
                    <a:lumMod val="20000"/>
                    <a:lumOff val="80000"/>
                  </a:schemeClr>
                </a:solidFill>
                <a:latin typeface="Comic Sans MS" pitchFamily="66" charset="0"/>
              </a:rPr>
              <a:t>Absorção do Fósforo</a:t>
            </a:r>
          </a:p>
          <a:p>
            <a:pPr>
              <a:lnSpc>
                <a:spcPct val="170000"/>
              </a:lnSpc>
              <a:buFont typeface="Symbol" pitchFamily="18" charset="2"/>
              <a:buNone/>
              <a:defRPr/>
            </a:pPr>
            <a:r>
              <a:rPr lang="pt-BR" sz="2800" b="1" dirty="0" smtClean="0">
                <a:solidFill>
                  <a:srgbClr val="663300"/>
                </a:solidFill>
                <a:latin typeface="Comic Sans MS" pitchFamily="66" charset="0"/>
              </a:rPr>
              <a:t>Contacto </a:t>
            </a:r>
            <a:r>
              <a:rPr lang="pt-BR" sz="2800" b="1" dirty="0">
                <a:solidFill>
                  <a:srgbClr val="663300"/>
                </a:solidFill>
                <a:latin typeface="Comic Sans MS" pitchFamily="66" charset="0"/>
              </a:rPr>
              <a:t>íon-raiz</a:t>
            </a:r>
          </a:p>
        </p:txBody>
      </p:sp>
      <p:graphicFrame>
        <p:nvGraphicFramePr>
          <p:cNvPr id="3075" name="Object 6"/>
          <p:cNvGraphicFramePr>
            <a:graphicFrameLocks noChangeAspect="1"/>
          </p:cNvGraphicFramePr>
          <p:nvPr/>
        </p:nvGraphicFramePr>
        <p:xfrm>
          <a:off x="1752600" y="1676400"/>
          <a:ext cx="6705600" cy="5029200"/>
        </p:xfrm>
        <a:graphic>
          <a:graphicData uri="http://schemas.openxmlformats.org/presentationml/2006/ole">
            <p:oleObj spid="_x0000_s3075" name="Imagem de bitmap" r:id="rId4" imgW="6095238" imgH="4571429" progId="Paint.Picture">
              <p:embed/>
            </p:oleObj>
          </a:graphicData>
        </a:graphic>
      </p:graphicFrame>
    </p:spTree>
  </p:cSld>
  <p:clrMapOvr>
    <a:masterClrMapping/>
  </p:clrMapOvr>
  <p:transition spd="slow">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3"/>
          <p:cNvGraphicFramePr>
            <a:graphicFrameLocks noChangeAspect="1"/>
          </p:cNvGraphicFramePr>
          <p:nvPr/>
        </p:nvGraphicFramePr>
        <p:xfrm>
          <a:off x="0" y="6477000"/>
          <a:ext cx="1143000" cy="381000"/>
        </p:xfrm>
        <a:graphic>
          <a:graphicData uri="http://schemas.openxmlformats.org/presentationml/2006/ole">
            <p:oleObj spid="_x0000_s23554" name="Imagem de bitmap" r:id="rId3" imgW="1657581" imgH="552527" progId="Paint.Picture">
              <p:embed/>
            </p:oleObj>
          </a:graphicData>
        </a:graphic>
      </p:graphicFrame>
      <p:sp>
        <p:nvSpPr>
          <p:cNvPr id="21507" name="Rectangle 4"/>
          <p:cNvSpPr>
            <a:spLocks noGrp="1" noChangeArrowheads="1"/>
          </p:cNvSpPr>
          <p:nvPr>
            <p:ph type="title"/>
          </p:nvPr>
        </p:nvSpPr>
        <p:spPr>
          <a:xfrm>
            <a:off x="1828800" y="381000"/>
            <a:ext cx="6248400" cy="609600"/>
          </a:xfrm>
        </p:spPr>
        <p:txBody>
          <a:bodyPr/>
          <a:lstStyle/>
          <a:p>
            <a:pPr eaLnBrk="1" hangingPunct="1">
              <a:buFont typeface="Symbol" pitchFamily="18" charset="2"/>
              <a:buChar char="Ö"/>
              <a:defRPr/>
            </a:pPr>
            <a:r>
              <a:rPr lang="pt-BR" sz="3200" b="1" dirty="0" smtClean="0">
                <a:solidFill>
                  <a:schemeClr val="bg1">
                    <a:lumMod val="20000"/>
                    <a:lumOff val="80000"/>
                  </a:schemeClr>
                </a:solidFill>
                <a:latin typeface="Comic Sans MS" pitchFamily="66" charset="0"/>
              </a:rPr>
              <a:t> </a:t>
            </a:r>
            <a:r>
              <a:rPr lang="pt-BR" sz="3200" b="1" dirty="0" err="1" smtClean="0">
                <a:solidFill>
                  <a:schemeClr val="bg1">
                    <a:lumMod val="20000"/>
                    <a:lumOff val="80000"/>
                  </a:schemeClr>
                </a:solidFill>
                <a:latin typeface="Comic Sans MS" pitchFamily="66" charset="0"/>
              </a:rPr>
              <a:t>Sintomatología</a:t>
            </a:r>
            <a:r>
              <a:rPr lang="pt-BR" sz="3200" b="1" dirty="0" smtClean="0">
                <a:solidFill>
                  <a:schemeClr val="bg1">
                    <a:lumMod val="20000"/>
                    <a:lumOff val="80000"/>
                  </a:schemeClr>
                </a:solidFill>
                <a:latin typeface="Comic Sans MS" pitchFamily="66" charset="0"/>
              </a:rPr>
              <a:t> </a:t>
            </a:r>
            <a:r>
              <a:rPr lang="pt-BR" sz="3200" b="1" dirty="0" smtClean="0">
                <a:solidFill>
                  <a:schemeClr val="bg1">
                    <a:lumMod val="20000"/>
                    <a:lumOff val="80000"/>
                  </a:schemeClr>
                </a:solidFill>
                <a:latin typeface="Comic Sans MS" pitchFamily="66" charset="0"/>
              </a:rPr>
              <a:t>de </a:t>
            </a:r>
            <a:r>
              <a:rPr lang="pt-BR" sz="3200" b="1" dirty="0" err="1" smtClean="0">
                <a:solidFill>
                  <a:schemeClr val="bg1">
                    <a:lumMod val="20000"/>
                    <a:lumOff val="80000"/>
                  </a:schemeClr>
                </a:solidFill>
                <a:latin typeface="Comic Sans MS" pitchFamily="66" charset="0"/>
              </a:rPr>
              <a:t>carencias</a:t>
            </a:r>
            <a:endParaRPr lang="pt-BR" sz="3200" b="1" dirty="0" smtClean="0">
              <a:solidFill>
                <a:schemeClr val="bg1">
                  <a:lumMod val="20000"/>
                  <a:lumOff val="80000"/>
                </a:schemeClr>
              </a:solidFill>
              <a:cs typeface="Arial" charset="0"/>
            </a:endParaRPr>
          </a:p>
        </p:txBody>
      </p:sp>
      <p:sp>
        <p:nvSpPr>
          <p:cNvPr id="23556" name="Rectangle 6"/>
          <p:cNvSpPr>
            <a:spLocks noChangeArrowheads="1"/>
          </p:cNvSpPr>
          <p:nvPr/>
        </p:nvSpPr>
        <p:spPr bwMode="auto">
          <a:xfrm>
            <a:off x="1447800" y="6140450"/>
            <a:ext cx="5791200" cy="641350"/>
          </a:xfrm>
          <a:prstGeom prst="rect">
            <a:avLst/>
          </a:prstGeom>
          <a:noFill/>
          <a:ln w="9525">
            <a:noFill/>
            <a:miter lim="800000"/>
            <a:headEnd/>
            <a:tailEnd/>
          </a:ln>
        </p:spPr>
        <p:txBody>
          <a:bodyPr>
            <a:spAutoFit/>
          </a:bodyPr>
          <a:lstStyle/>
          <a:p>
            <a:pPr algn="just"/>
            <a:r>
              <a:rPr lang="pt-BR" sz="1800" b="1" dirty="0">
                <a:latin typeface="Arial Unicode MS" pitchFamily="34" charset="-128"/>
                <a:ea typeface="Arial Unicode MS" pitchFamily="34" charset="-128"/>
                <a:cs typeface="Arial Unicode MS" pitchFamily="34" charset="-128"/>
              </a:rPr>
              <a:t/>
            </a:r>
            <a:br>
              <a:rPr lang="pt-BR" sz="1800" b="1" dirty="0">
                <a:latin typeface="Arial Unicode MS" pitchFamily="34" charset="-128"/>
                <a:ea typeface="Arial Unicode MS" pitchFamily="34" charset="-128"/>
                <a:cs typeface="Arial Unicode MS" pitchFamily="34" charset="-128"/>
              </a:rPr>
            </a:br>
            <a:r>
              <a:rPr lang="pt-BR" sz="1800" b="1" dirty="0">
                <a:latin typeface="Comic Sans MS" pitchFamily="66" charset="0"/>
                <a:cs typeface="Times New Roman" pitchFamily="18" charset="0"/>
              </a:rPr>
              <a:t>Figura. </a:t>
            </a:r>
            <a:r>
              <a:rPr lang="pt-BR" sz="1800" b="1" dirty="0" err="1" smtClean="0">
                <a:latin typeface="Comic Sans MS" pitchFamily="66" charset="0"/>
                <a:cs typeface="Times New Roman" pitchFamily="18" charset="0"/>
              </a:rPr>
              <a:t>Deficiencia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de P </a:t>
            </a:r>
            <a:r>
              <a:rPr lang="pt-BR" sz="1800" b="1" dirty="0" err="1" smtClean="0">
                <a:latin typeface="Comic Sans MS" pitchFamily="66" charset="0"/>
                <a:cs typeface="Times New Roman" pitchFamily="18" charset="0"/>
              </a:rPr>
              <a:t>en</a:t>
            </a:r>
            <a:r>
              <a:rPr lang="pt-BR" sz="1800" b="1" dirty="0" smtClean="0">
                <a:latin typeface="Comic Sans MS" pitchFamily="66" charset="0"/>
                <a:cs typeface="Times New Roman" pitchFamily="18" charset="0"/>
              </a:rPr>
              <a:t> </a:t>
            </a:r>
            <a:r>
              <a:rPr lang="pt-BR" sz="1800" b="1" dirty="0" err="1" smtClean="0">
                <a:latin typeface="Comic Sans MS" pitchFamily="66" charset="0"/>
                <a:cs typeface="Times New Roman" pitchFamily="18" charset="0"/>
              </a:rPr>
              <a:t>la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cultura da soja</a:t>
            </a:r>
            <a:endParaRPr lang="en-US" sz="1800" b="1" dirty="0">
              <a:latin typeface="Comic Sans MS" pitchFamily="66" charset="0"/>
            </a:endParaRPr>
          </a:p>
        </p:txBody>
      </p:sp>
      <p:sp>
        <p:nvSpPr>
          <p:cNvPr id="148490" name="Text Box 10"/>
          <p:cNvSpPr txBox="1">
            <a:spLocks noChangeArrowheads="1"/>
          </p:cNvSpPr>
          <p:nvPr/>
        </p:nvSpPr>
        <p:spPr bwMode="auto">
          <a:xfrm rot="16200000" flipH="1">
            <a:off x="-1423988" y="31765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pic>
        <p:nvPicPr>
          <p:cNvPr id="23558" name="Picture 7"/>
          <p:cNvPicPr>
            <a:picLocks noChangeAspect="1" noChangeArrowheads="1"/>
          </p:cNvPicPr>
          <p:nvPr/>
        </p:nvPicPr>
        <p:blipFill>
          <a:blip r:embed="rId4"/>
          <a:srcRect/>
          <a:stretch>
            <a:fillRect/>
          </a:stretch>
        </p:blipFill>
        <p:spPr bwMode="auto">
          <a:xfrm>
            <a:off x="1214438" y="928688"/>
            <a:ext cx="7929562" cy="5357812"/>
          </a:xfrm>
          <a:prstGeom prst="rect">
            <a:avLst/>
          </a:prstGeom>
          <a:noFill/>
          <a:ln w="9525">
            <a:noFill/>
            <a:miter lim="800000"/>
            <a:headEnd/>
            <a:tailEnd/>
          </a:ln>
        </p:spPr>
      </p:pic>
    </p:spTree>
  </p:cSld>
  <p:clrMapOvr>
    <a:masterClrMapping/>
  </p:clrMapOvr>
  <p:transition spd="slow">
    <p:split orient="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24578" name="Object 3"/>
          <p:cNvGraphicFramePr>
            <a:graphicFrameLocks noChangeAspect="1"/>
          </p:cNvGraphicFramePr>
          <p:nvPr/>
        </p:nvGraphicFramePr>
        <p:xfrm>
          <a:off x="0" y="6477000"/>
          <a:ext cx="1143000" cy="381000"/>
        </p:xfrm>
        <a:graphic>
          <a:graphicData uri="http://schemas.openxmlformats.org/presentationml/2006/ole">
            <p:oleObj spid="_x0000_s24578" name="Imagem de bitmap" r:id="rId4" imgW="1657581" imgH="552527" progId="Paint.Picture">
              <p:embed/>
            </p:oleObj>
          </a:graphicData>
        </a:graphic>
      </p:graphicFrame>
      <p:sp>
        <p:nvSpPr>
          <p:cNvPr id="22532" name="Rectangle 4"/>
          <p:cNvSpPr>
            <a:spLocks noGrp="1" noChangeArrowheads="1"/>
          </p:cNvSpPr>
          <p:nvPr>
            <p:ph type="title"/>
          </p:nvPr>
        </p:nvSpPr>
        <p:spPr>
          <a:xfrm>
            <a:off x="1828800" y="381000"/>
            <a:ext cx="6248400" cy="609600"/>
          </a:xfrm>
        </p:spPr>
        <p:txBody>
          <a:bodyPr/>
          <a:lstStyle/>
          <a:p>
            <a:pPr eaLnBrk="1" hangingPunct="1">
              <a:buFont typeface="Symbol" pitchFamily="18" charset="2"/>
              <a:buChar char="Ö"/>
              <a:defRPr/>
            </a:pPr>
            <a:r>
              <a:rPr lang="pt-BR" sz="3200" b="1" dirty="0" smtClean="0">
                <a:solidFill>
                  <a:schemeClr val="bg1">
                    <a:lumMod val="20000"/>
                    <a:lumOff val="80000"/>
                  </a:schemeClr>
                </a:solidFill>
                <a:latin typeface="Comic Sans MS" pitchFamily="66" charset="0"/>
              </a:rPr>
              <a:t> </a:t>
            </a:r>
            <a:r>
              <a:rPr lang="pt-BR" sz="3200" b="1" dirty="0" err="1" smtClean="0">
                <a:solidFill>
                  <a:schemeClr val="bg1">
                    <a:lumMod val="20000"/>
                    <a:lumOff val="80000"/>
                  </a:schemeClr>
                </a:solidFill>
                <a:latin typeface="Comic Sans MS" pitchFamily="66" charset="0"/>
              </a:rPr>
              <a:t>Sintomatología</a:t>
            </a:r>
            <a:r>
              <a:rPr lang="pt-BR" sz="3200" b="1" dirty="0" smtClean="0">
                <a:solidFill>
                  <a:schemeClr val="bg1">
                    <a:lumMod val="20000"/>
                    <a:lumOff val="80000"/>
                  </a:schemeClr>
                </a:solidFill>
                <a:latin typeface="Comic Sans MS" pitchFamily="66" charset="0"/>
              </a:rPr>
              <a:t> </a:t>
            </a:r>
            <a:r>
              <a:rPr lang="pt-BR" sz="3200" b="1" dirty="0" smtClean="0">
                <a:solidFill>
                  <a:schemeClr val="bg1">
                    <a:lumMod val="20000"/>
                    <a:lumOff val="80000"/>
                  </a:schemeClr>
                </a:solidFill>
                <a:latin typeface="Comic Sans MS" pitchFamily="66" charset="0"/>
              </a:rPr>
              <a:t>de </a:t>
            </a:r>
            <a:r>
              <a:rPr lang="pt-BR" sz="3200" b="1" dirty="0" err="1" smtClean="0">
                <a:solidFill>
                  <a:schemeClr val="bg1">
                    <a:lumMod val="20000"/>
                    <a:lumOff val="80000"/>
                  </a:schemeClr>
                </a:solidFill>
                <a:latin typeface="Comic Sans MS" pitchFamily="66" charset="0"/>
              </a:rPr>
              <a:t>carencias</a:t>
            </a:r>
            <a:endParaRPr lang="pt-BR" sz="3200" b="1" dirty="0" smtClean="0">
              <a:solidFill>
                <a:schemeClr val="bg1">
                  <a:lumMod val="20000"/>
                  <a:lumOff val="80000"/>
                </a:schemeClr>
              </a:solidFill>
              <a:cs typeface="Arial" charset="0"/>
            </a:endParaRPr>
          </a:p>
        </p:txBody>
      </p:sp>
      <p:sp>
        <p:nvSpPr>
          <p:cNvPr id="24581" name="Rectangle 6"/>
          <p:cNvSpPr>
            <a:spLocks noChangeArrowheads="1"/>
          </p:cNvSpPr>
          <p:nvPr/>
        </p:nvSpPr>
        <p:spPr bwMode="auto">
          <a:xfrm>
            <a:off x="1447800" y="6140450"/>
            <a:ext cx="5791200" cy="641350"/>
          </a:xfrm>
          <a:prstGeom prst="rect">
            <a:avLst/>
          </a:prstGeom>
          <a:noFill/>
          <a:ln w="9525">
            <a:noFill/>
            <a:miter lim="800000"/>
            <a:headEnd/>
            <a:tailEnd/>
          </a:ln>
        </p:spPr>
        <p:txBody>
          <a:bodyPr>
            <a:spAutoFit/>
          </a:bodyPr>
          <a:lstStyle/>
          <a:p>
            <a:pPr algn="just"/>
            <a:r>
              <a:rPr lang="pt-BR" sz="1800" b="1" dirty="0">
                <a:latin typeface="Arial Unicode MS" pitchFamily="34" charset="-128"/>
                <a:ea typeface="Arial Unicode MS" pitchFamily="34" charset="-128"/>
                <a:cs typeface="Arial Unicode MS" pitchFamily="34" charset="-128"/>
              </a:rPr>
              <a:t/>
            </a:r>
            <a:br>
              <a:rPr lang="pt-BR" sz="1800" b="1" dirty="0">
                <a:latin typeface="Arial Unicode MS" pitchFamily="34" charset="-128"/>
                <a:ea typeface="Arial Unicode MS" pitchFamily="34" charset="-128"/>
                <a:cs typeface="Arial Unicode MS" pitchFamily="34" charset="-128"/>
              </a:rPr>
            </a:br>
            <a:r>
              <a:rPr lang="pt-BR" sz="1800" b="1" dirty="0">
                <a:latin typeface="Comic Sans MS" pitchFamily="66" charset="0"/>
                <a:cs typeface="Times New Roman" pitchFamily="18" charset="0"/>
              </a:rPr>
              <a:t>Figura. </a:t>
            </a:r>
            <a:r>
              <a:rPr lang="pt-BR" sz="1800" b="1" dirty="0" err="1" smtClean="0">
                <a:latin typeface="Comic Sans MS" pitchFamily="66" charset="0"/>
                <a:cs typeface="Times New Roman" pitchFamily="18" charset="0"/>
              </a:rPr>
              <a:t>Deficiencia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de P </a:t>
            </a:r>
            <a:r>
              <a:rPr lang="pt-BR" sz="1800" b="1" dirty="0" err="1" smtClean="0">
                <a:latin typeface="Comic Sans MS" pitchFamily="66" charset="0"/>
                <a:cs typeface="Times New Roman" pitchFamily="18" charset="0"/>
              </a:rPr>
              <a:t>en</a:t>
            </a:r>
            <a:r>
              <a:rPr lang="pt-BR" sz="1800" b="1" dirty="0" smtClean="0">
                <a:latin typeface="Comic Sans MS" pitchFamily="66" charset="0"/>
                <a:cs typeface="Times New Roman" pitchFamily="18" charset="0"/>
              </a:rPr>
              <a:t> </a:t>
            </a:r>
            <a:r>
              <a:rPr lang="pt-BR" sz="1800" b="1" dirty="0" err="1" smtClean="0">
                <a:latin typeface="Comic Sans MS" pitchFamily="66" charset="0"/>
                <a:cs typeface="Times New Roman" pitchFamily="18" charset="0"/>
              </a:rPr>
              <a:t>la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cultura </a:t>
            </a:r>
            <a:r>
              <a:rPr lang="pt-BR" sz="1800" b="1" dirty="0" smtClean="0">
                <a:latin typeface="Comic Sans MS" pitchFamily="66" charset="0"/>
                <a:cs typeface="Times New Roman" pitchFamily="18" charset="0"/>
              </a:rPr>
              <a:t>de </a:t>
            </a:r>
            <a:r>
              <a:rPr lang="pt-BR" sz="1800" b="1" dirty="0" err="1" smtClean="0">
                <a:latin typeface="Comic Sans MS" pitchFamily="66" charset="0"/>
                <a:cs typeface="Times New Roman" pitchFamily="18" charset="0"/>
              </a:rPr>
              <a:t>la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soja</a:t>
            </a:r>
            <a:endParaRPr lang="en-US" sz="1800" b="1" dirty="0">
              <a:latin typeface="Comic Sans MS" pitchFamily="66" charset="0"/>
            </a:endParaRPr>
          </a:p>
        </p:txBody>
      </p:sp>
      <p:sp>
        <p:nvSpPr>
          <p:cNvPr id="148490" name="Text Box 10"/>
          <p:cNvSpPr txBox="1">
            <a:spLocks noChangeArrowheads="1"/>
          </p:cNvSpPr>
          <p:nvPr/>
        </p:nvSpPr>
        <p:spPr bwMode="auto">
          <a:xfrm rot="16200000" flipH="1">
            <a:off x="-1423988" y="31765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pic>
        <p:nvPicPr>
          <p:cNvPr id="24583" name="Picture 8"/>
          <p:cNvPicPr>
            <a:picLocks noChangeAspect="1" noChangeArrowheads="1"/>
          </p:cNvPicPr>
          <p:nvPr/>
        </p:nvPicPr>
        <p:blipFill>
          <a:blip r:embed="rId5"/>
          <a:srcRect/>
          <a:stretch>
            <a:fillRect/>
          </a:stretch>
        </p:blipFill>
        <p:spPr bwMode="auto">
          <a:xfrm>
            <a:off x="1357313" y="857250"/>
            <a:ext cx="7786687" cy="5578475"/>
          </a:xfrm>
          <a:prstGeom prst="rect">
            <a:avLst/>
          </a:prstGeom>
          <a:noFill/>
          <a:ln w="9525">
            <a:noFill/>
            <a:miter lim="800000"/>
            <a:headEnd/>
            <a:tailEnd/>
          </a:ln>
        </p:spPr>
      </p:pic>
    </p:spTree>
  </p:cSld>
  <p:clrMapOvr>
    <a:masterClrMapping/>
  </p:clrMapOvr>
  <p:transition spd="slow">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2"/>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25602" name="Object 3"/>
          <p:cNvGraphicFramePr>
            <a:graphicFrameLocks noChangeAspect="1"/>
          </p:cNvGraphicFramePr>
          <p:nvPr/>
        </p:nvGraphicFramePr>
        <p:xfrm>
          <a:off x="0" y="6477000"/>
          <a:ext cx="1143000" cy="381000"/>
        </p:xfrm>
        <a:graphic>
          <a:graphicData uri="http://schemas.openxmlformats.org/presentationml/2006/ole">
            <p:oleObj spid="_x0000_s25602" name="Imagem de bitmap" r:id="rId4" imgW="1657581" imgH="552527" progId="Paint.Picture">
              <p:embed/>
            </p:oleObj>
          </a:graphicData>
        </a:graphic>
      </p:graphicFrame>
      <p:sp>
        <p:nvSpPr>
          <p:cNvPr id="23556" name="Rectangle 4"/>
          <p:cNvSpPr>
            <a:spLocks noGrp="1" noChangeArrowheads="1"/>
          </p:cNvSpPr>
          <p:nvPr>
            <p:ph type="title"/>
          </p:nvPr>
        </p:nvSpPr>
        <p:spPr>
          <a:xfrm>
            <a:off x="1828800" y="381000"/>
            <a:ext cx="6248400" cy="609600"/>
          </a:xfrm>
        </p:spPr>
        <p:txBody>
          <a:bodyPr/>
          <a:lstStyle/>
          <a:p>
            <a:pPr eaLnBrk="1" hangingPunct="1">
              <a:buFont typeface="Symbol" pitchFamily="18" charset="2"/>
              <a:buChar char="Ö"/>
              <a:defRPr/>
            </a:pPr>
            <a:r>
              <a:rPr lang="pt-BR" sz="3200" b="1" dirty="0" smtClean="0">
                <a:solidFill>
                  <a:schemeClr val="bg1">
                    <a:lumMod val="20000"/>
                    <a:lumOff val="80000"/>
                  </a:schemeClr>
                </a:solidFill>
                <a:latin typeface="Comic Sans MS" pitchFamily="66" charset="0"/>
              </a:rPr>
              <a:t> </a:t>
            </a:r>
            <a:r>
              <a:rPr lang="pt-BR" sz="3200" b="1" dirty="0" err="1" smtClean="0">
                <a:solidFill>
                  <a:schemeClr val="bg1">
                    <a:lumMod val="20000"/>
                    <a:lumOff val="80000"/>
                  </a:schemeClr>
                </a:solidFill>
                <a:latin typeface="Comic Sans MS" pitchFamily="66" charset="0"/>
              </a:rPr>
              <a:t>Sintomatología</a:t>
            </a:r>
            <a:r>
              <a:rPr lang="pt-BR" sz="3200" b="1" dirty="0" smtClean="0">
                <a:solidFill>
                  <a:schemeClr val="bg1">
                    <a:lumMod val="20000"/>
                    <a:lumOff val="80000"/>
                  </a:schemeClr>
                </a:solidFill>
                <a:latin typeface="Comic Sans MS" pitchFamily="66" charset="0"/>
              </a:rPr>
              <a:t> </a:t>
            </a:r>
            <a:r>
              <a:rPr lang="pt-BR" sz="3200" b="1" dirty="0" smtClean="0">
                <a:solidFill>
                  <a:schemeClr val="bg1">
                    <a:lumMod val="20000"/>
                    <a:lumOff val="80000"/>
                  </a:schemeClr>
                </a:solidFill>
                <a:latin typeface="Comic Sans MS" pitchFamily="66" charset="0"/>
              </a:rPr>
              <a:t>de </a:t>
            </a:r>
            <a:r>
              <a:rPr lang="pt-BR" sz="3200" b="1" dirty="0" err="1" smtClean="0">
                <a:solidFill>
                  <a:schemeClr val="bg1">
                    <a:lumMod val="20000"/>
                    <a:lumOff val="80000"/>
                  </a:schemeClr>
                </a:solidFill>
                <a:latin typeface="Comic Sans MS" pitchFamily="66" charset="0"/>
              </a:rPr>
              <a:t>carencias</a:t>
            </a:r>
            <a:endParaRPr lang="pt-BR" sz="3200" b="1" dirty="0" smtClean="0">
              <a:solidFill>
                <a:schemeClr val="bg1">
                  <a:lumMod val="20000"/>
                  <a:lumOff val="80000"/>
                </a:schemeClr>
              </a:solidFill>
              <a:cs typeface="Arial" charset="0"/>
            </a:endParaRPr>
          </a:p>
        </p:txBody>
      </p:sp>
      <p:sp>
        <p:nvSpPr>
          <p:cNvPr id="25605" name="Rectangle 6"/>
          <p:cNvSpPr>
            <a:spLocks noChangeArrowheads="1"/>
          </p:cNvSpPr>
          <p:nvPr/>
        </p:nvSpPr>
        <p:spPr bwMode="auto">
          <a:xfrm>
            <a:off x="1571624" y="6216650"/>
            <a:ext cx="6072210" cy="646331"/>
          </a:xfrm>
          <a:prstGeom prst="rect">
            <a:avLst/>
          </a:prstGeom>
          <a:noFill/>
          <a:ln w="9525">
            <a:noFill/>
            <a:miter lim="800000"/>
            <a:headEnd/>
            <a:tailEnd/>
          </a:ln>
        </p:spPr>
        <p:txBody>
          <a:bodyPr wrap="square">
            <a:spAutoFit/>
          </a:bodyPr>
          <a:lstStyle/>
          <a:p>
            <a:pPr algn="just"/>
            <a:r>
              <a:rPr lang="pt-BR" sz="1800" b="1" dirty="0">
                <a:latin typeface="Arial Unicode MS" pitchFamily="34" charset="-128"/>
                <a:ea typeface="Arial Unicode MS" pitchFamily="34" charset="-128"/>
                <a:cs typeface="Arial Unicode MS" pitchFamily="34" charset="-128"/>
              </a:rPr>
              <a:t/>
            </a:r>
            <a:br>
              <a:rPr lang="pt-BR" sz="1800" b="1" dirty="0">
                <a:latin typeface="Arial Unicode MS" pitchFamily="34" charset="-128"/>
                <a:ea typeface="Arial Unicode MS" pitchFamily="34" charset="-128"/>
                <a:cs typeface="Arial Unicode MS" pitchFamily="34" charset="-128"/>
              </a:rPr>
            </a:br>
            <a:r>
              <a:rPr lang="pt-BR" sz="1800" b="1" dirty="0">
                <a:latin typeface="Comic Sans MS" pitchFamily="66" charset="0"/>
                <a:cs typeface="Times New Roman" pitchFamily="18" charset="0"/>
              </a:rPr>
              <a:t>Figura. </a:t>
            </a:r>
            <a:r>
              <a:rPr lang="pt-BR" sz="1800" b="1" dirty="0" err="1" smtClean="0">
                <a:latin typeface="Comic Sans MS" pitchFamily="66" charset="0"/>
                <a:cs typeface="Times New Roman" pitchFamily="18" charset="0"/>
              </a:rPr>
              <a:t>Deficiencia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de P </a:t>
            </a:r>
            <a:r>
              <a:rPr lang="pt-BR" sz="1800" b="1" dirty="0" err="1" smtClean="0">
                <a:latin typeface="Comic Sans MS" pitchFamily="66" charset="0"/>
                <a:cs typeface="Times New Roman" pitchFamily="18" charset="0"/>
              </a:rPr>
              <a:t>en</a:t>
            </a:r>
            <a:r>
              <a:rPr lang="pt-BR" sz="1800" b="1" dirty="0" smtClean="0">
                <a:latin typeface="Comic Sans MS" pitchFamily="66" charset="0"/>
                <a:cs typeface="Times New Roman" pitchFamily="18" charset="0"/>
              </a:rPr>
              <a:t> </a:t>
            </a:r>
            <a:r>
              <a:rPr lang="pt-BR" sz="1800" b="1" dirty="0" err="1" smtClean="0">
                <a:latin typeface="Comic Sans MS" pitchFamily="66" charset="0"/>
                <a:cs typeface="Times New Roman" pitchFamily="18" charset="0"/>
              </a:rPr>
              <a:t>la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cultura </a:t>
            </a:r>
            <a:r>
              <a:rPr lang="pt-BR" sz="1800" b="1" dirty="0" err="1" smtClean="0">
                <a:latin typeface="Comic Sans MS" pitchFamily="66" charset="0"/>
                <a:cs typeface="Times New Roman" pitchFamily="18" charset="0"/>
              </a:rPr>
              <a:t>del</a:t>
            </a:r>
            <a:r>
              <a:rPr lang="pt-BR" sz="1800" b="1" dirty="0" smtClean="0">
                <a:latin typeface="Comic Sans MS" pitchFamily="66" charset="0"/>
                <a:cs typeface="Times New Roman" pitchFamily="18" charset="0"/>
              </a:rPr>
              <a:t> </a:t>
            </a:r>
            <a:r>
              <a:rPr lang="pt-BR" sz="1800" b="1" dirty="0" err="1" smtClean="0">
                <a:latin typeface="Comic Sans MS" pitchFamily="66" charset="0"/>
                <a:cs typeface="Times New Roman" pitchFamily="18" charset="0"/>
              </a:rPr>
              <a:t>frijol</a:t>
            </a:r>
            <a:endParaRPr lang="en-US" sz="1800" b="1" dirty="0">
              <a:latin typeface="Comic Sans MS" pitchFamily="66" charset="0"/>
            </a:endParaRPr>
          </a:p>
        </p:txBody>
      </p:sp>
      <p:sp>
        <p:nvSpPr>
          <p:cNvPr id="146441" name="Text Box 9"/>
          <p:cNvSpPr txBox="1">
            <a:spLocks noChangeArrowheads="1"/>
          </p:cNvSpPr>
          <p:nvPr/>
        </p:nvSpPr>
        <p:spPr bwMode="auto">
          <a:xfrm rot="16200000" flipH="1">
            <a:off x="-1423988" y="31765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pic>
        <p:nvPicPr>
          <p:cNvPr id="25607" name="Picture 8"/>
          <p:cNvPicPr>
            <a:picLocks noChangeAspect="1" noChangeArrowheads="1"/>
          </p:cNvPicPr>
          <p:nvPr/>
        </p:nvPicPr>
        <p:blipFill>
          <a:blip r:embed="rId5"/>
          <a:srcRect/>
          <a:stretch>
            <a:fillRect/>
          </a:stretch>
        </p:blipFill>
        <p:spPr bwMode="auto">
          <a:xfrm>
            <a:off x="1143000" y="857250"/>
            <a:ext cx="7575550" cy="5572125"/>
          </a:xfrm>
          <a:prstGeom prst="rect">
            <a:avLst/>
          </a:prstGeom>
          <a:noFill/>
          <a:ln w="9525">
            <a:noFill/>
            <a:miter lim="800000"/>
            <a:headEnd/>
            <a:tailEnd/>
          </a:ln>
        </p:spPr>
      </p:pic>
    </p:spTree>
  </p:cSld>
  <p:clrMapOvr>
    <a:masterClrMapping/>
  </p:clrMapOvr>
  <p:transition spd="slow">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2"/>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26626" name="Object 3"/>
          <p:cNvGraphicFramePr>
            <a:graphicFrameLocks noChangeAspect="1"/>
          </p:cNvGraphicFramePr>
          <p:nvPr/>
        </p:nvGraphicFramePr>
        <p:xfrm>
          <a:off x="0" y="6477000"/>
          <a:ext cx="1143000" cy="381000"/>
        </p:xfrm>
        <a:graphic>
          <a:graphicData uri="http://schemas.openxmlformats.org/presentationml/2006/ole">
            <p:oleObj spid="_x0000_s26626" name="Imagem de bitmap" r:id="rId4" imgW="1657581" imgH="552527" progId="Paint.Picture">
              <p:embed/>
            </p:oleObj>
          </a:graphicData>
        </a:graphic>
      </p:graphicFrame>
      <p:sp>
        <p:nvSpPr>
          <p:cNvPr id="24581" name="Rectangle 4"/>
          <p:cNvSpPr>
            <a:spLocks noGrp="1" noChangeArrowheads="1"/>
          </p:cNvSpPr>
          <p:nvPr>
            <p:ph type="title"/>
          </p:nvPr>
        </p:nvSpPr>
        <p:spPr>
          <a:xfrm>
            <a:off x="1828800" y="381000"/>
            <a:ext cx="6248400" cy="609600"/>
          </a:xfrm>
        </p:spPr>
        <p:txBody>
          <a:bodyPr/>
          <a:lstStyle/>
          <a:p>
            <a:pPr eaLnBrk="1" hangingPunct="1">
              <a:buFont typeface="Symbol" pitchFamily="18" charset="2"/>
              <a:buChar char="Ö"/>
              <a:defRPr/>
            </a:pPr>
            <a:r>
              <a:rPr lang="pt-BR" sz="3200" b="1" dirty="0" smtClean="0">
                <a:solidFill>
                  <a:schemeClr val="bg1">
                    <a:lumMod val="20000"/>
                    <a:lumOff val="80000"/>
                  </a:schemeClr>
                </a:solidFill>
                <a:latin typeface="Comic Sans MS" pitchFamily="66" charset="0"/>
              </a:rPr>
              <a:t> </a:t>
            </a:r>
            <a:r>
              <a:rPr lang="pt-BR" sz="3200" b="1" dirty="0" err="1" smtClean="0">
                <a:solidFill>
                  <a:schemeClr val="bg1">
                    <a:lumMod val="20000"/>
                    <a:lumOff val="80000"/>
                  </a:schemeClr>
                </a:solidFill>
                <a:latin typeface="Comic Sans MS" pitchFamily="66" charset="0"/>
              </a:rPr>
              <a:t>Sintomatología</a:t>
            </a:r>
            <a:r>
              <a:rPr lang="pt-BR" sz="3200" b="1" dirty="0" smtClean="0">
                <a:solidFill>
                  <a:schemeClr val="bg1">
                    <a:lumMod val="20000"/>
                    <a:lumOff val="80000"/>
                  </a:schemeClr>
                </a:solidFill>
                <a:latin typeface="Comic Sans MS" pitchFamily="66" charset="0"/>
              </a:rPr>
              <a:t> </a:t>
            </a:r>
            <a:r>
              <a:rPr lang="pt-BR" sz="3200" b="1" dirty="0" smtClean="0">
                <a:solidFill>
                  <a:schemeClr val="bg1">
                    <a:lumMod val="20000"/>
                    <a:lumOff val="80000"/>
                  </a:schemeClr>
                </a:solidFill>
                <a:latin typeface="Comic Sans MS" pitchFamily="66" charset="0"/>
              </a:rPr>
              <a:t>de </a:t>
            </a:r>
            <a:r>
              <a:rPr lang="pt-BR" sz="3200" b="1" dirty="0" err="1" smtClean="0">
                <a:solidFill>
                  <a:schemeClr val="bg1">
                    <a:lumMod val="20000"/>
                    <a:lumOff val="80000"/>
                  </a:schemeClr>
                </a:solidFill>
                <a:latin typeface="Comic Sans MS" pitchFamily="66" charset="0"/>
              </a:rPr>
              <a:t>carencias</a:t>
            </a:r>
            <a:endParaRPr lang="pt-BR" sz="3200" b="1" dirty="0" smtClean="0">
              <a:solidFill>
                <a:schemeClr val="bg1">
                  <a:lumMod val="20000"/>
                  <a:lumOff val="80000"/>
                </a:schemeClr>
              </a:solidFill>
              <a:cs typeface="Arial" charset="0"/>
            </a:endParaRPr>
          </a:p>
        </p:txBody>
      </p:sp>
      <p:sp>
        <p:nvSpPr>
          <p:cNvPr id="145413" name="Text Box 5"/>
          <p:cNvSpPr txBox="1">
            <a:spLocks noChangeArrowheads="1"/>
          </p:cNvSpPr>
          <p:nvPr/>
        </p:nvSpPr>
        <p:spPr bwMode="auto">
          <a:xfrm rot="16200000" flipH="1">
            <a:off x="-1498600" y="3173413"/>
            <a:ext cx="4037013" cy="585787"/>
          </a:xfrm>
          <a:prstGeom prst="rect">
            <a:avLst/>
          </a:prstGeom>
          <a:noFill/>
          <a:ln w="9525">
            <a:noFill/>
            <a:miter lim="800000"/>
            <a:headEnd/>
            <a:tailEnd/>
          </a:ln>
          <a:effectLst/>
        </p:spPr>
        <p:txBody>
          <a:bodyPr>
            <a:spAutoFit/>
          </a:bodyPr>
          <a:lstStyle/>
          <a:p>
            <a:pPr algn="ctr">
              <a:spcBef>
                <a:spcPct val="50000"/>
              </a:spcBef>
              <a:defRPr/>
            </a:pPr>
            <a:r>
              <a:rPr lang="pt-BR" sz="3200" b="1" dirty="0">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sp>
        <p:nvSpPr>
          <p:cNvPr id="26631" name="Rectangle 6"/>
          <p:cNvSpPr>
            <a:spLocks noChangeArrowheads="1"/>
          </p:cNvSpPr>
          <p:nvPr/>
        </p:nvSpPr>
        <p:spPr bwMode="auto">
          <a:xfrm>
            <a:off x="1428750" y="6216650"/>
            <a:ext cx="5791200" cy="641350"/>
          </a:xfrm>
          <a:prstGeom prst="rect">
            <a:avLst/>
          </a:prstGeom>
          <a:noFill/>
          <a:ln w="9525">
            <a:noFill/>
            <a:miter lim="800000"/>
            <a:headEnd/>
            <a:tailEnd/>
          </a:ln>
        </p:spPr>
        <p:txBody>
          <a:bodyPr>
            <a:spAutoFit/>
          </a:bodyPr>
          <a:lstStyle/>
          <a:p>
            <a:pPr algn="just"/>
            <a:r>
              <a:rPr lang="pt-BR" sz="1800" b="1" dirty="0">
                <a:latin typeface="Arial Unicode MS" pitchFamily="34" charset="-128"/>
                <a:ea typeface="Arial Unicode MS" pitchFamily="34" charset="-128"/>
                <a:cs typeface="Arial Unicode MS" pitchFamily="34" charset="-128"/>
              </a:rPr>
              <a:t/>
            </a:r>
            <a:br>
              <a:rPr lang="pt-BR" sz="1800" b="1" dirty="0">
                <a:latin typeface="Arial Unicode MS" pitchFamily="34" charset="-128"/>
                <a:ea typeface="Arial Unicode MS" pitchFamily="34" charset="-128"/>
                <a:cs typeface="Arial Unicode MS" pitchFamily="34" charset="-128"/>
              </a:rPr>
            </a:br>
            <a:r>
              <a:rPr lang="pt-BR" sz="1800" b="1" dirty="0">
                <a:latin typeface="Comic Sans MS" pitchFamily="66" charset="0"/>
                <a:cs typeface="Times New Roman" pitchFamily="18" charset="0"/>
              </a:rPr>
              <a:t>Figura. </a:t>
            </a:r>
            <a:r>
              <a:rPr lang="pt-BR" sz="1800" b="1" dirty="0" err="1" smtClean="0">
                <a:latin typeface="Comic Sans MS" pitchFamily="66" charset="0"/>
                <a:cs typeface="Times New Roman" pitchFamily="18" charset="0"/>
              </a:rPr>
              <a:t>Deficiencia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de P </a:t>
            </a:r>
            <a:r>
              <a:rPr lang="pt-BR" sz="1800" b="1" dirty="0" err="1" smtClean="0">
                <a:latin typeface="Comic Sans MS" pitchFamily="66" charset="0"/>
                <a:cs typeface="Times New Roman" pitchFamily="18" charset="0"/>
              </a:rPr>
              <a:t>en</a:t>
            </a:r>
            <a:r>
              <a:rPr lang="pt-BR" sz="1800" b="1" dirty="0" smtClean="0">
                <a:latin typeface="Comic Sans MS" pitchFamily="66" charset="0"/>
                <a:cs typeface="Times New Roman" pitchFamily="18" charset="0"/>
              </a:rPr>
              <a:t> </a:t>
            </a:r>
            <a:r>
              <a:rPr lang="pt-BR" sz="1800" b="1" dirty="0" err="1" smtClean="0">
                <a:latin typeface="Comic Sans MS" pitchFamily="66" charset="0"/>
                <a:cs typeface="Times New Roman" pitchFamily="18" charset="0"/>
              </a:rPr>
              <a:t>la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cultura </a:t>
            </a:r>
            <a:r>
              <a:rPr lang="pt-BR" sz="1800" b="1" dirty="0" err="1" smtClean="0">
                <a:latin typeface="Comic Sans MS" pitchFamily="66" charset="0"/>
                <a:cs typeface="Times New Roman" pitchFamily="18" charset="0"/>
              </a:rPr>
              <a:t>del</a:t>
            </a:r>
            <a:r>
              <a:rPr lang="pt-BR" sz="1800" b="1" dirty="0" smtClean="0">
                <a:latin typeface="Comic Sans MS" pitchFamily="66" charset="0"/>
                <a:cs typeface="Times New Roman" pitchFamily="18" charset="0"/>
              </a:rPr>
              <a:t> </a:t>
            </a:r>
            <a:r>
              <a:rPr lang="pt-BR" sz="1800" b="1" dirty="0" err="1" smtClean="0">
                <a:latin typeface="Comic Sans MS" pitchFamily="66" charset="0"/>
                <a:cs typeface="Times New Roman" pitchFamily="18" charset="0"/>
              </a:rPr>
              <a:t>frijol</a:t>
            </a:r>
            <a:endParaRPr lang="en-US" sz="1800" b="1" dirty="0">
              <a:latin typeface="Comic Sans MS" pitchFamily="66" charset="0"/>
            </a:endParaRPr>
          </a:p>
        </p:txBody>
      </p:sp>
      <p:graphicFrame>
        <p:nvGraphicFramePr>
          <p:cNvPr id="26627" name="Object 9"/>
          <p:cNvGraphicFramePr>
            <a:graphicFrameLocks noChangeAspect="1"/>
          </p:cNvGraphicFramePr>
          <p:nvPr/>
        </p:nvGraphicFramePr>
        <p:xfrm>
          <a:off x="1357313" y="741363"/>
          <a:ext cx="7607300" cy="5705475"/>
        </p:xfrm>
        <a:graphic>
          <a:graphicData uri="http://schemas.openxmlformats.org/presentationml/2006/ole">
            <p:oleObj spid="_x0000_s26627" name="Photo Editor Photo" r:id="rId5" imgW="6095238" imgH="4571429" progId="MSPhotoEd.3">
              <p:embed/>
            </p:oleObj>
          </a:graphicData>
        </a:graphic>
      </p:graphicFrame>
    </p:spTree>
  </p:cSld>
  <p:clrMapOvr>
    <a:masterClrMapping/>
  </p:clrMapOvr>
  <p:transition spd="slow">
    <p:split orient="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2"/>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27650" name="Object 3"/>
          <p:cNvGraphicFramePr>
            <a:graphicFrameLocks noChangeAspect="1"/>
          </p:cNvGraphicFramePr>
          <p:nvPr/>
        </p:nvGraphicFramePr>
        <p:xfrm>
          <a:off x="0" y="6477000"/>
          <a:ext cx="1143000" cy="381000"/>
        </p:xfrm>
        <a:graphic>
          <a:graphicData uri="http://schemas.openxmlformats.org/presentationml/2006/ole">
            <p:oleObj spid="_x0000_s27650" name="Imagem de bitmap" r:id="rId4" imgW="1657581" imgH="552527" progId="Paint.Picture">
              <p:embed/>
            </p:oleObj>
          </a:graphicData>
        </a:graphic>
      </p:graphicFrame>
      <p:sp>
        <p:nvSpPr>
          <p:cNvPr id="145413" name="Text Box 5"/>
          <p:cNvSpPr txBox="1">
            <a:spLocks noChangeArrowheads="1"/>
          </p:cNvSpPr>
          <p:nvPr/>
        </p:nvSpPr>
        <p:spPr bwMode="auto">
          <a:xfrm rot="16200000" flipH="1">
            <a:off x="-1498600" y="3173413"/>
            <a:ext cx="4037013" cy="585787"/>
          </a:xfrm>
          <a:prstGeom prst="rect">
            <a:avLst/>
          </a:prstGeom>
          <a:noFill/>
          <a:ln w="9525">
            <a:noFill/>
            <a:miter lim="800000"/>
            <a:headEnd/>
            <a:tailEnd/>
          </a:ln>
          <a:effectLst/>
        </p:spPr>
        <p:txBody>
          <a:bodyPr>
            <a:spAutoFit/>
          </a:bodyPr>
          <a:lstStyle/>
          <a:p>
            <a:pPr algn="ctr">
              <a:spcBef>
                <a:spcPct val="50000"/>
              </a:spcBef>
              <a:defRPr/>
            </a:pPr>
            <a:r>
              <a:rPr lang="pt-BR" sz="3200" b="1" dirty="0">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pic>
        <p:nvPicPr>
          <p:cNvPr id="27653" name="Picture 5" descr="shoot / root ratio is altered, overall dark green color"/>
          <p:cNvPicPr>
            <a:picLocks noChangeAspect="1" noChangeArrowheads="1"/>
          </p:cNvPicPr>
          <p:nvPr/>
        </p:nvPicPr>
        <p:blipFill>
          <a:blip r:embed="rId5"/>
          <a:srcRect/>
          <a:stretch>
            <a:fillRect/>
          </a:stretch>
        </p:blipFill>
        <p:spPr bwMode="auto">
          <a:xfrm>
            <a:off x="3286125" y="-6350"/>
            <a:ext cx="5857875" cy="6864350"/>
          </a:xfrm>
          <a:prstGeom prst="rect">
            <a:avLst/>
          </a:prstGeom>
          <a:noFill/>
          <a:ln w="9525">
            <a:noFill/>
            <a:miter lim="800000"/>
            <a:headEnd/>
            <a:tailEnd/>
          </a:ln>
        </p:spPr>
      </p:pic>
      <p:sp>
        <p:nvSpPr>
          <p:cNvPr id="27654" name="Rectangle 6"/>
          <p:cNvSpPr>
            <a:spLocks noChangeArrowheads="1"/>
          </p:cNvSpPr>
          <p:nvPr/>
        </p:nvSpPr>
        <p:spPr bwMode="auto">
          <a:xfrm>
            <a:off x="1447800" y="5943600"/>
            <a:ext cx="5791200" cy="641350"/>
          </a:xfrm>
          <a:prstGeom prst="rect">
            <a:avLst/>
          </a:prstGeom>
          <a:noFill/>
          <a:ln w="9525">
            <a:noFill/>
            <a:miter lim="800000"/>
            <a:headEnd/>
            <a:tailEnd/>
          </a:ln>
        </p:spPr>
        <p:txBody>
          <a:bodyPr>
            <a:spAutoFit/>
          </a:bodyPr>
          <a:lstStyle/>
          <a:p>
            <a:pPr algn="just"/>
            <a:r>
              <a:rPr lang="pt-BR" sz="1800" b="1" dirty="0">
                <a:latin typeface="Arial Unicode MS" pitchFamily="34" charset="-128"/>
                <a:ea typeface="Arial Unicode MS" pitchFamily="34" charset="-128"/>
                <a:cs typeface="Arial Unicode MS" pitchFamily="34" charset="-128"/>
              </a:rPr>
              <a:t/>
            </a:r>
            <a:br>
              <a:rPr lang="pt-BR" sz="1800" b="1" dirty="0">
                <a:latin typeface="Arial Unicode MS" pitchFamily="34" charset="-128"/>
                <a:ea typeface="Arial Unicode MS" pitchFamily="34" charset="-128"/>
                <a:cs typeface="Arial Unicode MS" pitchFamily="34" charset="-128"/>
              </a:rPr>
            </a:br>
            <a:r>
              <a:rPr lang="pt-BR" sz="1800" b="1" dirty="0">
                <a:latin typeface="Comic Sans MS" pitchFamily="66" charset="0"/>
                <a:cs typeface="Times New Roman" pitchFamily="18" charset="0"/>
              </a:rPr>
              <a:t>Figura. </a:t>
            </a:r>
            <a:r>
              <a:rPr lang="pt-BR" sz="1800" b="1" dirty="0" err="1" smtClean="0">
                <a:latin typeface="Comic Sans MS" pitchFamily="66" charset="0"/>
                <a:cs typeface="Times New Roman" pitchFamily="18" charset="0"/>
              </a:rPr>
              <a:t>Deficiencia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de P </a:t>
            </a:r>
            <a:r>
              <a:rPr lang="pt-BR" sz="1800" b="1" dirty="0" err="1" smtClean="0">
                <a:latin typeface="Comic Sans MS" pitchFamily="66" charset="0"/>
                <a:cs typeface="Times New Roman" pitchFamily="18" charset="0"/>
              </a:rPr>
              <a:t>en</a:t>
            </a:r>
            <a:r>
              <a:rPr lang="pt-BR" sz="1800" b="1" dirty="0" smtClean="0">
                <a:latin typeface="Comic Sans MS" pitchFamily="66" charset="0"/>
                <a:cs typeface="Times New Roman" pitchFamily="18" charset="0"/>
              </a:rPr>
              <a:t> </a:t>
            </a:r>
            <a:r>
              <a:rPr lang="pt-BR" sz="1800" b="1" dirty="0" err="1" smtClean="0">
                <a:latin typeface="Comic Sans MS" pitchFamily="66" charset="0"/>
                <a:cs typeface="Times New Roman" pitchFamily="18" charset="0"/>
              </a:rPr>
              <a:t>la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cultura </a:t>
            </a:r>
            <a:r>
              <a:rPr lang="pt-BR" sz="1800" b="1" dirty="0" err="1" smtClean="0">
                <a:latin typeface="Comic Sans MS" pitchFamily="66" charset="0"/>
                <a:cs typeface="Times New Roman" pitchFamily="18" charset="0"/>
              </a:rPr>
              <a:t>del</a:t>
            </a:r>
            <a:r>
              <a:rPr lang="pt-BR" sz="1800" b="1" dirty="0" smtClean="0">
                <a:latin typeface="Comic Sans MS" pitchFamily="66" charset="0"/>
                <a:cs typeface="Times New Roman" pitchFamily="18" charset="0"/>
              </a:rPr>
              <a:t> </a:t>
            </a:r>
            <a:r>
              <a:rPr lang="pt-BR" sz="1800" b="1" dirty="0" err="1" smtClean="0">
                <a:latin typeface="Comic Sans MS" pitchFamily="66" charset="0"/>
                <a:cs typeface="Times New Roman" pitchFamily="18" charset="0"/>
              </a:rPr>
              <a:t>frijol</a:t>
            </a:r>
            <a:endParaRPr lang="en-US" sz="1800" b="1" dirty="0">
              <a:latin typeface="Comic Sans MS" pitchFamily="66" charset="0"/>
            </a:endParaRPr>
          </a:p>
        </p:txBody>
      </p:sp>
    </p:spTree>
  </p:cSld>
  <p:clrMapOvr>
    <a:masterClrMapping/>
  </p:clrMapOvr>
  <p:transition spd="slow">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2"/>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28674" name="Object 3"/>
          <p:cNvGraphicFramePr>
            <a:graphicFrameLocks noChangeAspect="1"/>
          </p:cNvGraphicFramePr>
          <p:nvPr/>
        </p:nvGraphicFramePr>
        <p:xfrm>
          <a:off x="0" y="6477000"/>
          <a:ext cx="1143000" cy="381000"/>
        </p:xfrm>
        <a:graphic>
          <a:graphicData uri="http://schemas.openxmlformats.org/presentationml/2006/ole">
            <p:oleObj spid="_x0000_s28674" name="Imagem de bitmap" r:id="rId4" imgW="1657581" imgH="552527" progId="Paint.Picture">
              <p:embed/>
            </p:oleObj>
          </a:graphicData>
        </a:graphic>
      </p:graphicFrame>
      <p:sp>
        <p:nvSpPr>
          <p:cNvPr id="26629" name="Rectangle 4"/>
          <p:cNvSpPr>
            <a:spLocks noGrp="1" noChangeArrowheads="1"/>
          </p:cNvSpPr>
          <p:nvPr>
            <p:ph type="title"/>
          </p:nvPr>
        </p:nvSpPr>
        <p:spPr>
          <a:xfrm>
            <a:off x="1828800" y="381000"/>
            <a:ext cx="6248400" cy="609600"/>
          </a:xfrm>
        </p:spPr>
        <p:txBody>
          <a:bodyPr/>
          <a:lstStyle/>
          <a:p>
            <a:pPr eaLnBrk="1" hangingPunct="1">
              <a:buFont typeface="Symbol" pitchFamily="18" charset="2"/>
              <a:buChar char="Ö"/>
              <a:defRPr/>
            </a:pPr>
            <a:r>
              <a:rPr lang="pt-BR" sz="3200" b="1" dirty="0" smtClean="0">
                <a:solidFill>
                  <a:schemeClr val="bg1">
                    <a:lumMod val="20000"/>
                    <a:lumOff val="80000"/>
                  </a:schemeClr>
                </a:solidFill>
                <a:latin typeface="Comic Sans MS" pitchFamily="66" charset="0"/>
              </a:rPr>
              <a:t> </a:t>
            </a:r>
            <a:r>
              <a:rPr lang="pt-BR" sz="3200" b="1" dirty="0" err="1" smtClean="0">
                <a:solidFill>
                  <a:schemeClr val="bg1">
                    <a:lumMod val="20000"/>
                    <a:lumOff val="80000"/>
                  </a:schemeClr>
                </a:solidFill>
                <a:latin typeface="Comic Sans MS" pitchFamily="66" charset="0"/>
              </a:rPr>
              <a:t>Sintomatología</a:t>
            </a:r>
            <a:r>
              <a:rPr lang="pt-BR" sz="3200" b="1" dirty="0" smtClean="0">
                <a:solidFill>
                  <a:schemeClr val="bg1">
                    <a:lumMod val="20000"/>
                    <a:lumOff val="80000"/>
                  </a:schemeClr>
                </a:solidFill>
                <a:latin typeface="Comic Sans MS" pitchFamily="66" charset="0"/>
              </a:rPr>
              <a:t> </a:t>
            </a:r>
            <a:r>
              <a:rPr lang="pt-BR" sz="3200" b="1" dirty="0" smtClean="0">
                <a:solidFill>
                  <a:schemeClr val="bg1">
                    <a:lumMod val="20000"/>
                    <a:lumOff val="80000"/>
                  </a:schemeClr>
                </a:solidFill>
                <a:latin typeface="Comic Sans MS" pitchFamily="66" charset="0"/>
              </a:rPr>
              <a:t>de </a:t>
            </a:r>
            <a:r>
              <a:rPr lang="pt-BR" sz="3200" b="1" dirty="0" err="1" smtClean="0">
                <a:solidFill>
                  <a:schemeClr val="bg1">
                    <a:lumMod val="20000"/>
                    <a:lumOff val="80000"/>
                  </a:schemeClr>
                </a:solidFill>
                <a:latin typeface="Comic Sans MS" pitchFamily="66" charset="0"/>
              </a:rPr>
              <a:t>carencias</a:t>
            </a:r>
            <a:endParaRPr lang="pt-BR" sz="3200" b="1" dirty="0" smtClean="0">
              <a:solidFill>
                <a:schemeClr val="bg1">
                  <a:lumMod val="20000"/>
                  <a:lumOff val="80000"/>
                </a:schemeClr>
              </a:solidFill>
              <a:cs typeface="Arial" charset="0"/>
            </a:endParaRPr>
          </a:p>
        </p:txBody>
      </p:sp>
      <p:sp>
        <p:nvSpPr>
          <p:cNvPr id="147461" name="Text Box 5"/>
          <p:cNvSpPr txBox="1">
            <a:spLocks noChangeArrowheads="1"/>
          </p:cNvSpPr>
          <p:nvPr/>
        </p:nvSpPr>
        <p:spPr bwMode="auto">
          <a:xfrm rot="16200000" flipH="1">
            <a:off x="-1498600" y="3173413"/>
            <a:ext cx="4037013" cy="585787"/>
          </a:xfrm>
          <a:prstGeom prst="rect">
            <a:avLst/>
          </a:prstGeom>
          <a:noFill/>
          <a:ln w="9525">
            <a:noFill/>
            <a:miter lim="800000"/>
            <a:headEnd/>
            <a:tailEnd/>
          </a:ln>
          <a:effectLst/>
        </p:spPr>
        <p:txBody>
          <a:bodyPr>
            <a:spAutoFit/>
          </a:bodyPr>
          <a:lstStyle/>
          <a:p>
            <a:pPr algn="ctr">
              <a:spcBef>
                <a:spcPct val="50000"/>
              </a:spcBef>
              <a:defRPr/>
            </a:pPr>
            <a:r>
              <a:rPr lang="pt-BR" sz="3200" b="1" dirty="0">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sp>
        <p:nvSpPr>
          <p:cNvPr id="28679" name="Rectangle 6"/>
          <p:cNvSpPr>
            <a:spLocks noChangeArrowheads="1"/>
          </p:cNvSpPr>
          <p:nvPr/>
        </p:nvSpPr>
        <p:spPr bwMode="auto">
          <a:xfrm>
            <a:off x="1428750" y="6216650"/>
            <a:ext cx="5791200" cy="641350"/>
          </a:xfrm>
          <a:prstGeom prst="rect">
            <a:avLst/>
          </a:prstGeom>
          <a:noFill/>
          <a:ln w="9525">
            <a:noFill/>
            <a:miter lim="800000"/>
            <a:headEnd/>
            <a:tailEnd/>
          </a:ln>
        </p:spPr>
        <p:txBody>
          <a:bodyPr>
            <a:spAutoFit/>
          </a:bodyPr>
          <a:lstStyle/>
          <a:p>
            <a:pPr algn="just"/>
            <a:r>
              <a:rPr lang="pt-BR" sz="1800" b="1" dirty="0">
                <a:latin typeface="Arial Unicode MS" pitchFamily="34" charset="-128"/>
                <a:ea typeface="Arial Unicode MS" pitchFamily="34" charset="-128"/>
                <a:cs typeface="Arial Unicode MS" pitchFamily="34" charset="-128"/>
              </a:rPr>
              <a:t/>
            </a:r>
            <a:br>
              <a:rPr lang="pt-BR" sz="1800" b="1" dirty="0">
                <a:latin typeface="Arial Unicode MS" pitchFamily="34" charset="-128"/>
                <a:ea typeface="Arial Unicode MS" pitchFamily="34" charset="-128"/>
                <a:cs typeface="Arial Unicode MS" pitchFamily="34" charset="-128"/>
              </a:rPr>
            </a:br>
            <a:r>
              <a:rPr lang="pt-BR" sz="1800" b="1" dirty="0">
                <a:latin typeface="Comic Sans MS" pitchFamily="66" charset="0"/>
                <a:cs typeface="Times New Roman" pitchFamily="18" charset="0"/>
              </a:rPr>
              <a:t>Figura. </a:t>
            </a:r>
            <a:r>
              <a:rPr lang="pt-BR" sz="1800" b="1" dirty="0" err="1" smtClean="0">
                <a:latin typeface="Comic Sans MS" pitchFamily="66" charset="0"/>
                <a:cs typeface="Times New Roman" pitchFamily="18" charset="0"/>
              </a:rPr>
              <a:t>Deficiencia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de P </a:t>
            </a:r>
            <a:r>
              <a:rPr lang="pt-BR" sz="1800" b="1" dirty="0" err="1" smtClean="0">
                <a:latin typeface="Comic Sans MS" pitchFamily="66" charset="0"/>
                <a:cs typeface="Times New Roman" pitchFamily="18" charset="0"/>
              </a:rPr>
              <a:t>en</a:t>
            </a:r>
            <a:r>
              <a:rPr lang="pt-BR" sz="1800" b="1" dirty="0" smtClean="0">
                <a:latin typeface="Comic Sans MS" pitchFamily="66" charset="0"/>
                <a:cs typeface="Times New Roman" pitchFamily="18" charset="0"/>
              </a:rPr>
              <a:t> </a:t>
            </a:r>
            <a:r>
              <a:rPr lang="pt-BR" sz="1800" b="1" dirty="0" err="1" smtClean="0">
                <a:latin typeface="Comic Sans MS" pitchFamily="66" charset="0"/>
                <a:cs typeface="Times New Roman" pitchFamily="18" charset="0"/>
              </a:rPr>
              <a:t>la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cultura </a:t>
            </a:r>
            <a:r>
              <a:rPr lang="pt-BR" sz="1800" b="1" dirty="0" err="1" smtClean="0">
                <a:latin typeface="Comic Sans MS" pitchFamily="66" charset="0"/>
                <a:cs typeface="Times New Roman" pitchFamily="18" charset="0"/>
              </a:rPr>
              <a:t>del</a:t>
            </a:r>
            <a:r>
              <a:rPr lang="pt-BR" sz="1800" b="1" dirty="0" smtClean="0">
                <a:latin typeface="Comic Sans MS" pitchFamily="66" charset="0"/>
                <a:cs typeface="Times New Roman" pitchFamily="18" charset="0"/>
              </a:rPr>
              <a:t> </a:t>
            </a:r>
            <a:r>
              <a:rPr lang="pt-BR" sz="1800" b="1" dirty="0" err="1" smtClean="0">
                <a:latin typeface="Comic Sans MS" pitchFamily="66" charset="0"/>
                <a:cs typeface="Times New Roman" pitchFamily="18" charset="0"/>
              </a:rPr>
              <a:t>girasol</a:t>
            </a:r>
            <a:endParaRPr lang="en-US" sz="1800" b="1" dirty="0">
              <a:latin typeface="Comic Sans MS" pitchFamily="66" charset="0"/>
            </a:endParaRPr>
          </a:p>
        </p:txBody>
      </p:sp>
      <p:graphicFrame>
        <p:nvGraphicFramePr>
          <p:cNvPr id="28675" name="Object 9"/>
          <p:cNvGraphicFramePr>
            <a:graphicFrameLocks noChangeAspect="1"/>
          </p:cNvGraphicFramePr>
          <p:nvPr/>
        </p:nvGraphicFramePr>
        <p:xfrm>
          <a:off x="2895600" y="927100"/>
          <a:ext cx="4127500" cy="5502275"/>
        </p:xfrm>
        <a:graphic>
          <a:graphicData uri="http://schemas.openxmlformats.org/presentationml/2006/ole">
            <p:oleObj spid="_x0000_s28675" name="Photo Editor Photo" r:id="rId5" imgW="4571429" imgH="6095238" progId="MSPhotoEd.3">
              <p:embed/>
            </p:oleObj>
          </a:graphicData>
        </a:graphic>
      </p:graphicFrame>
    </p:spTree>
  </p:cSld>
  <p:clrMapOvr>
    <a:masterClrMapping/>
  </p:clrMapOvr>
  <p:transition spd="slow">
    <p:split orient="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29698" name="Object 3"/>
          <p:cNvGraphicFramePr>
            <a:graphicFrameLocks noChangeAspect="1"/>
          </p:cNvGraphicFramePr>
          <p:nvPr/>
        </p:nvGraphicFramePr>
        <p:xfrm>
          <a:off x="0" y="6477000"/>
          <a:ext cx="1143000" cy="381000"/>
        </p:xfrm>
        <a:graphic>
          <a:graphicData uri="http://schemas.openxmlformats.org/presentationml/2006/ole">
            <p:oleObj spid="_x0000_s29698" name="Imagem de bitmap" r:id="rId4" imgW="1657581" imgH="552527" progId="Paint.Picture">
              <p:embed/>
            </p:oleObj>
          </a:graphicData>
        </a:graphic>
      </p:graphicFrame>
      <p:sp>
        <p:nvSpPr>
          <p:cNvPr id="147461" name="Text Box 5"/>
          <p:cNvSpPr txBox="1">
            <a:spLocks noChangeArrowheads="1"/>
          </p:cNvSpPr>
          <p:nvPr/>
        </p:nvSpPr>
        <p:spPr bwMode="auto">
          <a:xfrm rot="16200000" flipH="1">
            <a:off x="-1498600" y="3173413"/>
            <a:ext cx="4037013" cy="585787"/>
          </a:xfrm>
          <a:prstGeom prst="rect">
            <a:avLst/>
          </a:prstGeom>
          <a:noFill/>
          <a:ln w="9525">
            <a:noFill/>
            <a:miter lim="800000"/>
            <a:headEnd/>
            <a:tailEnd/>
          </a:ln>
          <a:effectLst/>
        </p:spPr>
        <p:txBody>
          <a:bodyPr>
            <a:spAutoFit/>
          </a:bodyPr>
          <a:lstStyle/>
          <a:p>
            <a:pPr algn="ctr">
              <a:spcBef>
                <a:spcPct val="50000"/>
              </a:spcBef>
              <a:defRPr/>
            </a:pPr>
            <a:r>
              <a:rPr lang="pt-BR" sz="3200" b="1" dirty="0">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sp>
        <p:nvSpPr>
          <p:cNvPr id="29701" name="Rectangle 6"/>
          <p:cNvSpPr>
            <a:spLocks noChangeArrowheads="1"/>
          </p:cNvSpPr>
          <p:nvPr/>
        </p:nvSpPr>
        <p:spPr bwMode="auto">
          <a:xfrm>
            <a:off x="1428750" y="6216650"/>
            <a:ext cx="5791200" cy="641350"/>
          </a:xfrm>
          <a:prstGeom prst="rect">
            <a:avLst/>
          </a:prstGeom>
          <a:noFill/>
          <a:ln w="9525">
            <a:noFill/>
            <a:miter lim="800000"/>
            <a:headEnd/>
            <a:tailEnd/>
          </a:ln>
        </p:spPr>
        <p:txBody>
          <a:bodyPr>
            <a:spAutoFit/>
          </a:bodyPr>
          <a:lstStyle/>
          <a:p>
            <a:pPr algn="just"/>
            <a:r>
              <a:rPr lang="pt-BR" sz="1800" b="1" dirty="0">
                <a:latin typeface="Arial Unicode MS" pitchFamily="34" charset="-128"/>
                <a:ea typeface="Arial Unicode MS" pitchFamily="34" charset="-128"/>
                <a:cs typeface="Arial Unicode MS" pitchFamily="34" charset="-128"/>
              </a:rPr>
              <a:t/>
            </a:r>
            <a:br>
              <a:rPr lang="pt-BR" sz="1800" b="1" dirty="0">
                <a:latin typeface="Arial Unicode MS" pitchFamily="34" charset="-128"/>
                <a:ea typeface="Arial Unicode MS" pitchFamily="34" charset="-128"/>
                <a:cs typeface="Arial Unicode MS" pitchFamily="34" charset="-128"/>
              </a:rPr>
            </a:br>
            <a:r>
              <a:rPr lang="pt-BR" sz="1800" b="1" dirty="0">
                <a:latin typeface="Comic Sans MS" pitchFamily="66" charset="0"/>
                <a:cs typeface="Times New Roman" pitchFamily="18" charset="0"/>
              </a:rPr>
              <a:t>Figura. </a:t>
            </a:r>
            <a:r>
              <a:rPr lang="pt-BR" sz="1800" b="1" dirty="0" err="1" smtClean="0">
                <a:latin typeface="Comic Sans MS" pitchFamily="66" charset="0"/>
                <a:cs typeface="Times New Roman" pitchFamily="18" charset="0"/>
              </a:rPr>
              <a:t>Deficiencia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de P em algodoeiro</a:t>
            </a:r>
            <a:endParaRPr lang="en-US" sz="1800" b="1" dirty="0">
              <a:latin typeface="Comic Sans MS" pitchFamily="66" charset="0"/>
            </a:endParaRPr>
          </a:p>
        </p:txBody>
      </p:sp>
      <p:pic>
        <p:nvPicPr>
          <p:cNvPr id="29702" name="Picture 5" descr="http://www.ipni.net/ipniweb/portal.nsf/0/a082b3f37977e26585257208002362e6/Body/4.3D96!OpenElement&amp;FieldElemFormat=gif"/>
          <p:cNvPicPr>
            <a:picLocks noChangeAspect="1" noChangeArrowheads="1"/>
          </p:cNvPicPr>
          <p:nvPr/>
        </p:nvPicPr>
        <p:blipFill>
          <a:blip r:embed="rId5"/>
          <a:srcRect/>
          <a:stretch>
            <a:fillRect/>
          </a:stretch>
        </p:blipFill>
        <p:spPr bwMode="auto">
          <a:xfrm>
            <a:off x="1214438" y="889000"/>
            <a:ext cx="7215187" cy="5573713"/>
          </a:xfrm>
          <a:prstGeom prst="rect">
            <a:avLst/>
          </a:prstGeom>
          <a:noFill/>
          <a:ln w="9525">
            <a:noFill/>
            <a:miter lim="800000"/>
            <a:headEnd/>
            <a:tailEnd/>
          </a:ln>
        </p:spPr>
      </p:pic>
    </p:spTree>
  </p:cSld>
  <p:clrMapOvr>
    <a:masterClrMapping/>
  </p:clrMapOvr>
  <p:transition spd="slow">
    <p:split orient="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2"/>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30722" name="Object 3"/>
          <p:cNvGraphicFramePr>
            <a:graphicFrameLocks noChangeAspect="1"/>
          </p:cNvGraphicFramePr>
          <p:nvPr/>
        </p:nvGraphicFramePr>
        <p:xfrm>
          <a:off x="0" y="6477000"/>
          <a:ext cx="1143000" cy="381000"/>
        </p:xfrm>
        <a:graphic>
          <a:graphicData uri="http://schemas.openxmlformats.org/presentationml/2006/ole">
            <p:oleObj spid="_x0000_s30722" name="Imagem de bitmap" r:id="rId4" imgW="1657581" imgH="552527" progId="Paint.Picture">
              <p:embed/>
            </p:oleObj>
          </a:graphicData>
        </a:graphic>
      </p:graphicFrame>
      <p:sp>
        <p:nvSpPr>
          <p:cNvPr id="30725" name="Rectangle 4"/>
          <p:cNvSpPr>
            <a:spLocks noGrp="1" noChangeArrowheads="1"/>
          </p:cNvSpPr>
          <p:nvPr>
            <p:ph type="title"/>
          </p:nvPr>
        </p:nvSpPr>
        <p:spPr>
          <a:xfrm>
            <a:off x="1857375" y="1000125"/>
            <a:ext cx="6248400" cy="609600"/>
          </a:xfrm>
          <a:noFill/>
        </p:spPr>
        <p:txBody>
          <a:bodyPr/>
          <a:lstStyle/>
          <a:p>
            <a:pPr eaLnBrk="1" hangingPunct="1">
              <a:buFont typeface="Symbol" pitchFamily="18" charset="2"/>
              <a:buChar char="Ö"/>
            </a:pPr>
            <a:r>
              <a:rPr lang="pt-BR" sz="3200" b="1" dirty="0" smtClean="0">
                <a:solidFill>
                  <a:srgbClr val="663300"/>
                </a:solidFill>
                <a:latin typeface="Comic Sans MS" pitchFamily="66" charset="0"/>
              </a:rPr>
              <a:t> </a:t>
            </a:r>
            <a:r>
              <a:rPr lang="pt-BR" sz="3200" b="1" dirty="0" err="1" smtClean="0">
                <a:solidFill>
                  <a:srgbClr val="663300"/>
                </a:solidFill>
                <a:latin typeface="Comic Sans MS" pitchFamily="66" charset="0"/>
              </a:rPr>
              <a:t>Sintomatología</a:t>
            </a:r>
            <a:r>
              <a:rPr lang="pt-BR" sz="3200" b="1" dirty="0" smtClean="0">
                <a:solidFill>
                  <a:srgbClr val="663300"/>
                </a:solidFill>
                <a:latin typeface="Comic Sans MS" pitchFamily="66" charset="0"/>
              </a:rPr>
              <a:t> </a:t>
            </a:r>
            <a:r>
              <a:rPr lang="pt-BR" sz="3200" b="1" dirty="0" smtClean="0">
                <a:solidFill>
                  <a:srgbClr val="663300"/>
                </a:solidFill>
                <a:latin typeface="Comic Sans MS" pitchFamily="66" charset="0"/>
              </a:rPr>
              <a:t>de </a:t>
            </a:r>
            <a:r>
              <a:rPr lang="pt-BR" sz="3200" b="1" dirty="0" err="1" smtClean="0">
                <a:solidFill>
                  <a:srgbClr val="663300"/>
                </a:solidFill>
                <a:latin typeface="Comic Sans MS" pitchFamily="66" charset="0"/>
              </a:rPr>
              <a:t>carencias</a:t>
            </a:r>
            <a:endParaRPr lang="pt-BR" sz="3200" b="1" dirty="0" smtClean="0">
              <a:solidFill>
                <a:schemeClr val="tx1"/>
              </a:solidFill>
              <a:cs typeface="Arial" charset="0"/>
            </a:endParaRPr>
          </a:p>
        </p:txBody>
      </p:sp>
      <p:sp>
        <p:nvSpPr>
          <p:cNvPr id="157701" name="Text Box 5"/>
          <p:cNvSpPr txBox="1">
            <a:spLocks noChangeArrowheads="1"/>
          </p:cNvSpPr>
          <p:nvPr/>
        </p:nvSpPr>
        <p:spPr bwMode="auto">
          <a:xfrm rot="16200000" flipH="1">
            <a:off x="-1498600" y="3173413"/>
            <a:ext cx="4037013" cy="585787"/>
          </a:xfrm>
          <a:prstGeom prst="rect">
            <a:avLst/>
          </a:prstGeom>
          <a:noFill/>
          <a:ln w="9525">
            <a:noFill/>
            <a:miter lim="800000"/>
            <a:headEnd/>
            <a:tailEnd/>
          </a:ln>
          <a:effectLst/>
        </p:spPr>
        <p:txBody>
          <a:bodyPr>
            <a:spAutoFit/>
          </a:bodyPr>
          <a:lstStyle/>
          <a:p>
            <a:pPr algn="ctr">
              <a:spcBef>
                <a:spcPct val="50000"/>
              </a:spcBef>
              <a:defRPr/>
            </a:pPr>
            <a:r>
              <a:rPr lang="pt-BR" sz="3200" b="1" dirty="0">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sp>
        <p:nvSpPr>
          <p:cNvPr id="30727" name="Rectangle 6"/>
          <p:cNvSpPr>
            <a:spLocks noChangeArrowheads="1"/>
          </p:cNvSpPr>
          <p:nvPr/>
        </p:nvSpPr>
        <p:spPr bwMode="auto">
          <a:xfrm>
            <a:off x="1428750" y="6216650"/>
            <a:ext cx="5791200" cy="641350"/>
          </a:xfrm>
          <a:prstGeom prst="rect">
            <a:avLst/>
          </a:prstGeom>
          <a:noFill/>
          <a:ln w="9525">
            <a:noFill/>
            <a:miter lim="800000"/>
            <a:headEnd/>
            <a:tailEnd/>
          </a:ln>
        </p:spPr>
        <p:txBody>
          <a:bodyPr>
            <a:spAutoFit/>
          </a:bodyPr>
          <a:lstStyle/>
          <a:p>
            <a:pPr algn="just"/>
            <a:r>
              <a:rPr lang="pt-BR" sz="1800" b="1" dirty="0">
                <a:latin typeface="Arial Unicode MS" pitchFamily="34" charset="-128"/>
                <a:ea typeface="Arial Unicode MS" pitchFamily="34" charset="-128"/>
                <a:cs typeface="Arial Unicode MS" pitchFamily="34" charset="-128"/>
              </a:rPr>
              <a:t/>
            </a:r>
            <a:br>
              <a:rPr lang="pt-BR" sz="1800" b="1" dirty="0">
                <a:latin typeface="Arial Unicode MS" pitchFamily="34" charset="-128"/>
                <a:ea typeface="Arial Unicode MS" pitchFamily="34" charset="-128"/>
                <a:cs typeface="Arial Unicode MS" pitchFamily="34" charset="-128"/>
              </a:rPr>
            </a:br>
            <a:r>
              <a:rPr lang="pt-BR" sz="1800" b="1" dirty="0">
                <a:latin typeface="Comic Sans MS" pitchFamily="66" charset="0"/>
                <a:cs typeface="Times New Roman" pitchFamily="18" charset="0"/>
              </a:rPr>
              <a:t>Figura. </a:t>
            </a:r>
            <a:r>
              <a:rPr lang="pt-BR" sz="1800" b="1" dirty="0" err="1" smtClean="0">
                <a:latin typeface="Comic Sans MS" pitchFamily="66" charset="0"/>
                <a:cs typeface="Times New Roman" pitchFamily="18" charset="0"/>
              </a:rPr>
              <a:t>Deficiencia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de P </a:t>
            </a:r>
            <a:r>
              <a:rPr lang="pt-BR" sz="1800" b="1" dirty="0" err="1" smtClean="0">
                <a:latin typeface="Comic Sans MS" pitchFamily="66" charset="0"/>
                <a:cs typeface="Times New Roman" pitchFamily="18" charset="0"/>
              </a:rPr>
              <a:t>en</a:t>
            </a:r>
            <a:r>
              <a:rPr lang="pt-BR" sz="1800" b="1" dirty="0" smtClean="0">
                <a:latin typeface="Comic Sans MS" pitchFamily="66" charset="0"/>
                <a:cs typeface="Times New Roman" pitchFamily="18" charset="0"/>
              </a:rPr>
              <a:t> </a:t>
            </a:r>
            <a:r>
              <a:rPr lang="pt-BR" sz="1800" b="1" dirty="0" err="1" smtClean="0">
                <a:latin typeface="Comic Sans MS" pitchFamily="66" charset="0"/>
                <a:cs typeface="Times New Roman" pitchFamily="18" charset="0"/>
              </a:rPr>
              <a:t>la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cultura </a:t>
            </a:r>
            <a:r>
              <a:rPr lang="pt-BR" sz="1800" b="1" dirty="0" err="1" smtClean="0">
                <a:latin typeface="Comic Sans MS" pitchFamily="66" charset="0"/>
                <a:cs typeface="Times New Roman" pitchFamily="18" charset="0"/>
              </a:rPr>
              <a:t>del</a:t>
            </a:r>
            <a:r>
              <a:rPr lang="pt-BR" sz="1800" b="1" dirty="0" smtClean="0">
                <a:latin typeface="Comic Sans MS" pitchFamily="66" charset="0"/>
                <a:cs typeface="Times New Roman" pitchFamily="18" charset="0"/>
              </a:rPr>
              <a:t> </a:t>
            </a:r>
            <a:r>
              <a:rPr lang="pt-BR" sz="1800" b="1" dirty="0" err="1" smtClean="0">
                <a:latin typeface="Comic Sans MS" pitchFamily="66" charset="0"/>
                <a:cs typeface="Times New Roman" pitchFamily="18" charset="0"/>
              </a:rPr>
              <a:t>maíz</a:t>
            </a:r>
            <a:endParaRPr lang="en-US" sz="1800" b="1" dirty="0">
              <a:latin typeface="Comic Sans MS" pitchFamily="66" charset="0"/>
            </a:endParaRPr>
          </a:p>
        </p:txBody>
      </p:sp>
      <p:graphicFrame>
        <p:nvGraphicFramePr>
          <p:cNvPr id="30723" name="Object 9"/>
          <p:cNvGraphicFramePr>
            <a:graphicFrameLocks noChangeAspect="1"/>
          </p:cNvGraphicFramePr>
          <p:nvPr/>
        </p:nvGraphicFramePr>
        <p:xfrm>
          <a:off x="1219200" y="1643063"/>
          <a:ext cx="6286500" cy="4714875"/>
        </p:xfrm>
        <a:graphic>
          <a:graphicData uri="http://schemas.openxmlformats.org/presentationml/2006/ole">
            <p:oleObj spid="_x0000_s30723" name="Photo Editor Photo" r:id="rId5" imgW="6095238" imgH="4571429" progId="MSPhotoEd.3">
              <p:embed/>
            </p:oleObj>
          </a:graphicData>
        </a:graphic>
      </p:graphicFrame>
      <p:pic>
        <p:nvPicPr>
          <p:cNvPr id="30728" name="Picture 8" descr="P deficiency in corn"/>
          <p:cNvPicPr>
            <a:picLocks noChangeAspect="1" noChangeArrowheads="1"/>
          </p:cNvPicPr>
          <p:nvPr/>
        </p:nvPicPr>
        <p:blipFill>
          <a:blip r:embed="rId6"/>
          <a:srcRect/>
          <a:stretch>
            <a:fillRect/>
          </a:stretch>
        </p:blipFill>
        <p:spPr bwMode="auto">
          <a:xfrm>
            <a:off x="6715125" y="1643063"/>
            <a:ext cx="2428875" cy="3524250"/>
          </a:xfrm>
          <a:prstGeom prst="rect">
            <a:avLst/>
          </a:prstGeom>
          <a:noFill/>
          <a:ln w="9525">
            <a:noFill/>
            <a:miter lim="800000"/>
            <a:headEnd/>
            <a:tailEnd/>
          </a:ln>
        </p:spPr>
      </p:pic>
    </p:spTree>
  </p:cSld>
  <p:clrMapOvr>
    <a:masterClrMapping/>
  </p:clrMapOvr>
  <p:transition spd="slow">
    <p:split orient="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2"/>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31746" name="Object 3"/>
          <p:cNvGraphicFramePr>
            <a:graphicFrameLocks noChangeAspect="1"/>
          </p:cNvGraphicFramePr>
          <p:nvPr/>
        </p:nvGraphicFramePr>
        <p:xfrm>
          <a:off x="0" y="6477000"/>
          <a:ext cx="1143000" cy="381000"/>
        </p:xfrm>
        <a:graphic>
          <a:graphicData uri="http://schemas.openxmlformats.org/presentationml/2006/ole">
            <p:oleObj spid="_x0000_s31746" name="Imagem de bitmap" r:id="rId4" imgW="1657581" imgH="552527" progId="Paint.Picture">
              <p:embed/>
            </p:oleObj>
          </a:graphicData>
        </a:graphic>
      </p:graphicFrame>
      <p:sp>
        <p:nvSpPr>
          <p:cNvPr id="149509" name="Text Box 5"/>
          <p:cNvSpPr txBox="1">
            <a:spLocks noChangeArrowheads="1"/>
          </p:cNvSpPr>
          <p:nvPr/>
        </p:nvSpPr>
        <p:spPr bwMode="auto">
          <a:xfrm rot="16200000" flipH="1">
            <a:off x="-1498600" y="3173413"/>
            <a:ext cx="4037013" cy="585787"/>
          </a:xfrm>
          <a:prstGeom prst="rect">
            <a:avLst/>
          </a:prstGeom>
          <a:noFill/>
          <a:ln w="9525">
            <a:noFill/>
            <a:miter lim="800000"/>
            <a:headEnd/>
            <a:tailEnd/>
          </a:ln>
          <a:effectLst/>
        </p:spPr>
        <p:txBody>
          <a:bodyPr>
            <a:spAutoFit/>
          </a:bodyPr>
          <a:lstStyle/>
          <a:p>
            <a:pPr algn="ctr">
              <a:spcBef>
                <a:spcPct val="50000"/>
              </a:spcBef>
              <a:defRPr/>
            </a:pPr>
            <a:r>
              <a:rPr lang="pt-BR" sz="3200" b="1" dirty="0">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sp>
        <p:nvSpPr>
          <p:cNvPr id="31750" name="Rectangle 6"/>
          <p:cNvSpPr>
            <a:spLocks noChangeArrowheads="1"/>
          </p:cNvSpPr>
          <p:nvPr/>
        </p:nvSpPr>
        <p:spPr bwMode="auto">
          <a:xfrm>
            <a:off x="1428750" y="6216650"/>
            <a:ext cx="5791200" cy="641350"/>
          </a:xfrm>
          <a:prstGeom prst="rect">
            <a:avLst/>
          </a:prstGeom>
          <a:noFill/>
          <a:ln w="9525">
            <a:noFill/>
            <a:miter lim="800000"/>
            <a:headEnd/>
            <a:tailEnd/>
          </a:ln>
        </p:spPr>
        <p:txBody>
          <a:bodyPr>
            <a:spAutoFit/>
          </a:bodyPr>
          <a:lstStyle/>
          <a:p>
            <a:pPr algn="just"/>
            <a:r>
              <a:rPr lang="pt-BR" sz="1800" b="1" dirty="0">
                <a:latin typeface="Arial Unicode MS" pitchFamily="34" charset="-128"/>
                <a:ea typeface="Arial Unicode MS" pitchFamily="34" charset="-128"/>
                <a:cs typeface="Arial Unicode MS" pitchFamily="34" charset="-128"/>
              </a:rPr>
              <a:t/>
            </a:r>
            <a:br>
              <a:rPr lang="pt-BR" sz="1800" b="1" dirty="0">
                <a:latin typeface="Arial Unicode MS" pitchFamily="34" charset="-128"/>
                <a:ea typeface="Arial Unicode MS" pitchFamily="34" charset="-128"/>
                <a:cs typeface="Arial Unicode MS" pitchFamily="34" charset="-128"/>
              </a:rPr>
            </a:br>
            <a:r>
              <a:rPr lang="pt-BR" sz="1800" b="1" dirty="0">
                <a:latin typeface="Comic Sans MS" pitchFamily="66" charset="0"/>
                <a:cs typeface="Times New Roman" pitchFamily="18" charset="0"/>
              </a:rPr>
              <a:t>Figura. </a:t>
            </a:r>
            <a:r>
              <a:rPr lang="pt-BR" sz="1800" b="1" dirty="0" err="1" smtClean="0">
                <a:latin typeface="Comic Sans MS" pitchFamily="66" charset="0"/>
                <a:cs typeface="Times New Roman" pitchFamily="18" charset="0"/>
              </a:rPr>
              <a:t>Deficiencia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de P </a:t>
            </a:r>
            <a:r>
              <a:rPr lang="pt-BR" sz="1800" b="1" dirty="0" err="1" smtClean="0">
                <a:latin typeface="Comic Sans MS" pitchFamily="66" charset="0"/>
                <a:cs typeface="Times New Roman" pitchFamily="18" charset="0"/>
              </a:rPr>
              <a:t>en</a:t>
            </a:r>
            <a:r>
              <a:rPr lang="pt-BR" sz="1800" b="1" dirty="0" smtClean="0">
                <a:latin typeface="Comic Sans MS" pitchFamily="66" charset="0"/>
                <a:cs typeface="Times New Roman" pitchFamily="18" charset="0"/>
              </a:rPr>
              <a:t> </a:t>
            </a:r>
            <a:r>
              <a:rPr lang="pt-BR" sz="1800" b="1" dirty="0" err="1" smtClean="0">
                <a:latin typeface="Comic Sans MS" pitchFamily="66" charset="0"/>
                <a:cs typeface="Times New Roman" pitchFamily="18" charset="0"/>
              </a:rPr>
              <a:t>la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cultura </a:t>
            </a:r>
            <a:r>
              <a:rPr lang="pt-BR" sz="1800" b="1" dirty="0" err="1" smtClean="0">
                <a:latin typeface="Comic Sans MS" pitchFamily="66" charset="0"/>
                <a:cs typeface="Times New Roman" pitchFamily="18" charset="0"/>
              </a:rPr>
              <a:t>del</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cafeeiro</a:t>
            </a:r>
            <a:endParaRPr lang="en-US" sz="1800" b="1" dirty="0">
              <a:latin typeface="Comic Sans MS" pitchFamily="66" charset="0"/>
            </a:endParaRPr>
          </a:p>
        </p:txBody>
      </p:sp>
      <p:pic>
        <p:nvPicPr>
          <p:cNvPr id="31751" name="Picture 10" descr="hojas de cafe que muestran una deficiencia de fosforo"/>
          <p:cNvPicPr>
            <a:picLocks noChangeAspect="1" noChangeArrowheads="1"/>
          </p:cNvPicPr>
          <p:nvPr/>
        </p:nvPicPr>
        <p:blipFill>
          <a:blip r:embed="rId5"/>
          <a:srcRect/>
          <a:stretch>
            <a:fillRect/>
          </a:stretch>
        </p:blipFill>
        <p:spPr bwMode="auto">
          <a:xfrm>
            <a:off x="1476375" y="588963"/>
            <a:ext cx="7343775" cy="5791200"/>
          </a:xfrm>
          <a:prstGeom prst="rect">
            <a:avLst/>
          </a:prstGeom>
          <a:noFill/>
          <a:ln w="9525">
            <a:noFill/>
            <a:miter lim="800000"/>
            <a:headEnd/>
            <a:tailEnd/>
          </a:ln>
        </p:spPr>
      </p:pic>
    </p:spTree>
  </p:cSld>
  <p:clrMapOvr>
    <a:masterClrMapping/>
  </p:clrMapOvr>
  <p:transition spd="slow">
    <p:split orient="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2"/>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32770" name="Object 3"/>
          <p:cNvGraphicFramePr>
            <a:graphicFrameLocks noChangeAspect="1"/>
          </p:cNvGraphicFramePr>
          <p:nvPr/>
        </p:nvGraphicFramePr>
        <p:xfrm>
          <a:off x="0" y="6477000"/>
          <a:ext cx="1143000" cy="381000"/>
        </p:xfrm>
        <a:graphic>
          <a:graphicData uri="http://schemas.openxmlformats.org/presentationml/2006/ole">
            <p:oleObj spid="_x0000_s32770" name="Imagem de bitmap" r:id="rId4" imgW="1657581" imgH="552527" progId="Paint.Picture">
              <p:embed/>
            </p:oleObj>
          </a:graphicData>
        </a:graphic>
      </p:graphicFrame>
      <p:sp>
        <p:nvSpPr>
          <p:cNvPr id="30724" name="Rectangle 4"/>
          <p:cNvSpPr>
            <a:spLocks noGrp="1" noChangeArrowheads="1"/>
          </p:cNvSpPr>
          <p:nvPr>
            <p:ph type="title"/>
          </p:nvPr>
        </p:nvSpPr>
        <p:spPr>
          <a:xfrm>
            <a:off x="1857375" y="285750"/>
            <a:ext cx="6248400" cy="609600"/>
          </a:xfrm>
        </p:spPr>
        <p:txBody>
          <a:bodyPr/>
          <a:lstStyle/>
          <a:p>
            <a:pPr eaLnBrk="1" hangingPunct="1">
              <a:buFont typeface="Symbol" pitchFamily="18" charset="2"/>
              <a:buChar char="Ö"/>
              <a:defRPr/>
            </a:pPr>
            <a:r>
              <a:rPr lang="pt-BR" sz="3200" b="1" dirty="0" smtClean="0">
                <a:solidFill>
                  <a:schemeClr val="bg1">
                    <a:lumMod val="20000"/>
                    <a:lumOff val="80000"/>
                  </a:schemeClr>
                </a:solidFill>
                <a:latin typeface="Comic Sans MS" pitchFamily="66" charset="0"/>
              </a:rPr>
              <a:t> </a:t>
            </a:r>
            <a:r>
              <a:rPr lang="pt-BR" sz="3200" b="1" dirty="0" err="1" smtClean="0">
                <a:solidFill>
                  <a:schemeClr val="bg1">
                    <a:lumMod val="20000"/>
                    <a:lumOff val="80000"/>
                  </a:schemeClr>
                </a:solidFill>
                <a:latin typeface="Comic Sans MS" pitchFamily="66" charset="0"/>
              </a:rPr>
              <a:t>Sintomatología</a:t>
            </a:r>
            <a:r>
              <a:rPr lang="pt-BR" sz="3200" b="1" dirty="0" smtClean="0">
                <a:solidFill>
                  <a:schemeClr val="bg1">
                    <a:lumMod val="20000"/>
                    <a:lumOff val="80000"/>
                  </a:schemeClr>
                </a:solidFill>
                <a:latin typeface="Comic Sans MS" pitchFamily="66" charset="0"/>
              </a:rPr>
              <a:t> </a:t>
            </a:r>
            <a:r>
              <a:rPr lang="pt-BR" sz="3200" b="1" dirty="0" smtClean="0">
                <a:solidFill>
                  <a:schemeClr val="bg1">
                    <a:lumMod val="20000"/>
                    <a:lumOff val="80000"/>
                  </a:schemeClr>
                </a:solidFill>
                <a:latin typeface="Comic Sans MS" pitchFamily="66" charset="0"/>
              </a:rPr>
              <a:t>de </a:t>
            </a:r>
            <a:r>
              <a:rPr lang="pt-BR" sz="3200" b="1" dirty="0" err="1" smtClean="0">
                <a:solidFill>
                  <a:schemeClr val="bg1">
                    <a:lumMod val="20000"/>
                    <a:lumOff val="80000"/>
                  </a:schemeClr>
                </a:solidFill>
                <a:latin typeface="Comic Sans MS" pitchFamily="66" charset="0"/>
              </a:rPr>
              <a:t>carencias</a:t>
            </a:r>
            <a:endParaRPr lang="pt-BR" sz="3200" b="1" dirty="0" smtClean="0">
              <a:solidFill>
                <a:schemeClr val="bg1">
                  <a:lumMod val="20000"/>
                  <a:lumOff val="80000"/>
                </a:schemeClr>
              </a:solidFill>
              <a:cs typeface="Arial" charset="0"/>
            </a:endParaRPr>
          </a:p>
        </p:txBody>
      </p:sp>
      <p:sp>
        <p:nvSpPr>
          <p:cNvPr id="150533" name="Text Box 5"/>
          <p:cNvSpPr txBox="1">
            <a:spLocks noChangeArrowheads="1"/>
          </p:cNvSpPr>
          <p:nvPr/>
        </p:nvSpPr>
        <p:spPr bwMode="auto">
          <a:xfrm rot="16200000" flipH="1">
            <a:off x="-1498600" y="3173413"/>
            <a:ext cx="4037013" cy="585787"/>
          </a:xfrm>
          <a:prstGeom prst="rect">
            <a:avLst/>
          </a:prstGeom>
          <a:noFill/>
          <a:ln w="9525">
            <a:noFill/>
            <a:miter lim="800000"/>
            <a:headEnd/>
            <a:tailEnd/>
          </a:ln>
          <a:effectLst/>
        </p:spPr>
        <p:txBody>
          <a:bodyPr>
            <a:spAutoFit/>
          </a:bodyPr>
          <a:lstStyle/>
          <a:p>
            <a:pPr algn="ctr">
              <a:spcBef>
                <a:spcPct val="50000"/>
              </a:spcBef>
              <a:defRPr/>
            </a:pPr>
            <a:r>
              <a:rPr lang="pt-BR" sz="3200" b="1" dirty="0">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sp>
        <p:nvSpPr>
          <p:cNvPr id="32774" name="Rectangle 6"/>
          <p:cNvSpPr>
            <a:spLocks noChangeArrowheads="1"/>
          </p:cNvSpPr>
          <p:nvPr/>
        </p:nvSpPr>
        <p:spPr bwMode="auto">
          <a:xfrm>
            <a:off x="1428750" y="6216650"/>
            <a:ext cx="5791200" cy="641350"/>
          </a:xfrm>
          <a:prstGeom prst="rect">
            <a:avLst/>
          </a:prstGeom>
          <a:noFill/>
          <a:ln w="9525">
            <a:noFill/>
            <a:miter lim="800000"/>
            <a:headEnd/>
            <a:tailEnd/>
          </a:ln>
        </p:spPr>
        <p:txBody>
          <a:bodyPr>
            <a:spAutoFit/>
          </a:bodyPr>
          <a:lstStyle/>
          <a:p>
            <a:pPr algn="just"/>
            <a:r>
              <a:rPr lang="pt-BR" sz="1800" b="1" dirty="0">
                <a:latin typeface="Arial Unicode MS" pitchFamily="34" charset="-128"/>
                <a:ea typeface="Arial Unicode MS" pitchFamily="34" charset="-128"/>
                <a:cs typeface="Arial Unicode MS" pitchFamily="34" charset="-128"/>
              </a:rPr>
              <a:t/>
            </a:r>
            <a:br>
              <a:rPr lang="pt-BR" sz="1800" b="1" dirty="0">
                <a:latin typeface="Arial Unicode MS" pitchFamily="34" charset="-128"/>
                <a:ea typeface="Arial Unicode MS" pitchFamily="34" charset="-128"/>
                <a:cs typeface="Arial Unicode MS" pitchFamily="34" charset="-128"/>
              </a:rPr>
            </a:br>
            <a:r>
              <a:rPr lang="pt-BR" sz="1800" b="1" dirty="0">
                <a:latin typeface="Comic Sans MS" pitchFamily="66" charset="0"/>
                <a:cs typeface="Times New Roman" pitchFamily="18" charset="0"/>
              </a:rPr>
              <a:t>Figura. </a:t>
            </a:r>
            <a:r>
              <a:rPr lang="pt-BR" sz="1800" b="1" dirty="0" err="1" smtClean="0">
                <a:latin typeface="Comic Sans MS" pitchFamily="66" charset="0"/>
                <a:cs typeface="Times New Roman" pitchFamily="18" charset="0"/>
              </a:rPr>
              <a:t>Deficiencia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de P </a:t>
            </a:r>
            <a:r>
              <a:rPr lang="pt-BR" sz="1800" b="1" dirty="0" err="1" smtClean="0">
                <a:latin typeface="Comic Sans MS" pitchFamily="66" charset="0"/>
                <a:cs typeface="Times New Roman" pitchFamily="18" charset="0"/>
              </a:rPr>
              <a:t>en</a:t>
            </a:r>
            <a:r>
              <a:rPr lang="pt-BR" sz="1800" b="1" dirty="0" smtClean="0">
                <a:latin typeface="Comic Sans MS" pitchFamily="66" charset="0"/>
                <a:cs typeface="Times New Roman" pitchFamily="18" charset="0"/>
              </a:rPr>
              <a:t> </a:t>
            </a:r>
            <a:r>
              <a:rPr lang="pt-BR" sz="1800" b="1" dirty="0" err="1" smtClean="0">
                <a:latin typeface="Comic Sans MS" pitchFamily="66" charset="0"/>
                <a:cs typeface="Times New Roman" pitchFamily="18" charset="0"/>
              </a:rPr>
              <a:t>la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cultura </a:t>
            </a:r>
            <a:r>
              <a:rPr lang="pt-BR" sz="1800" b="1" dirty="0" err="1" smtClean="0">
                <a:latin typeface="Comic Sans MS" pitchFamily="66" charset="0"/>
                <a:cs typeface="Times New Roman" pitchFamily="18" charset="0"/>
              </a:rPr>
              <a:t>del</a:t>
            </a:r>
            <a:r>
              <a:rPr lang="pt-BR" sz="1800" b="1" dirty="0" smtClean="0">
                <a:latin typeface="Comic Sans MS" pitchFamily="66" charset="0"/>
                <a:cs typeface="Times New Roman" pitchFamily="18" charset="0"/>
              </a:rPr>
              <a:t> </a:t>
            </a:r>
            <a:r>
              <a:rPr lang="pt-BR" sz="1800" b="1" dirty="0" err="1">
                <a:latin typeface="Comic Sans MS" pitchFamily="66" charset="0"/>
                <a:cs typeface="Times New Roman" pitchFamily="18" charset="0"/>
              </a:rPr>
              <a:t>citrus</a:t>
            </a:r>
            <a:endParaRPr lang="en-US" sz="1800" b="1" dirty="0">
              <a:latin typeface="Comic Sans MS" pitchFamily="66" charset="0"/>
            </a:endParaRPr>
          </a:p>
        </p:txBody>
      </p:sp>
      <p:pic>
        <p:nvPicPr>
          <p:cNvPr id="32775" name="Picture 8"/>
          <p:cNvPicPr>
            <a:picLocks noChangeAspect="1" noChangeArrowheads="1"/>
          </p:cNvPicPr>
          <p:nvPr/>
        </p:nvPicPr>
        <p:blipFill>
          <a:blip r:embed="rId5"/>
          <a:srcRect/>
          <a:stretch>
            <a:fillRect/>
          </a:stretch>
        </p:blipFill>
        <p:spPr bwMode="auto">
          <a:xfrm>
            <a:off x="1143000" y="876300"/>
            <a:ext cx="8001000" cy="5580063"/>
          </a:xfrm>
          <a:prstGeom prst="rect">
            <a:avLst/>
          </a:prstGeom>
          <a:noFill/>
          <a:ln w="9525">
            <a:noFill/>
            <a:miter lim="800000"/>
            <a:headEnd/>
            <a:tailEnd/>
          </a:ln>
        </p:spPr>
      </p:pic>
    </p:spTree>
  </p:cSld>
  <p:clrMapOvr>
    <a:masterClrMapping/>
  </p:clrMapOvr>
  <p:transition spd="slow">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4"/>
          <p:cNvGrpSpPr>
            <a:grpSpLocks/>
          </p:cNvGrpSpPr>
          <p:nvPr/>
        </p:nvGrpSpPr>
        <p:grpSpPr bwMode="auto">
          <a:xfrm>
            <a:off x="3059113" y="2513013"/>
            <a:ext cx="3352800" cy="2743200"/>
            <a:chOff x="2928" y="1536"/>
            <a:chExt cx="2112" cy="1728"/>
          </a:xfrm>
        </p:grpSpPr>
        <p:sp>
          <p:nvSpPr>
            <p:cNvPr id="61458" name="Line 5"/>
            <p:cNvSpPr>
              <a:spLocks noChangeShapeType="1"/>
            </p:cNvSpPr>
            <p:nvPr/>
          </p:nvSpPr>
          <p:spPr bwMode="auto">
            <a:xfrm>
              <a:off x="2928" y="1536"/>
              <a:ext cx="0" cy="1728"/>
            </a:xfrm>
            <a:prstGeom prst="line">
              <a:avLst/>
            </a:prstGeom>
            <a:noFill/>
            <a:ln w="19050">
              <a:solidFill>
                <a:schemeClr val="tx1"/>
              </a:solidFill>
              <a:round/>
              <a:headEnd/>
              <a:tailEnd/>
            </a:ln>
          </p:spPr>
          <p:txBody>
            <a:bodyPr/>
            <a:lstStyle/>
            <a:p>
              <a:endParaRPr lang="pt-BR"/>
            </a:p>
          </p:txBody>
        </p:sp>
        <p:sp>
          <p:nvSpPr>
            <p:cNvPr id="61459" name="Line 6"/>
            <p:cNvSpPr>
              <a:spLocks noChangeShapeType="1"/>
            </p:cNvSpPr>
            <p:nvPr/>
          </p:nvSpPr>
          <p:spPr bwMode="auto">
            <a:xfrm>
              <a:off x="2928" y="3264"/>
              <a:ext cx="2112" cy="0"/>
            </a:xfrm>
            <a:prstGeom prst="line">
              <a:avLst/>
            </a:prstGeom>
            <a:noFill/>
            <a:ln w="19050">
              <a:solidFill>
                <a:schemeClr val="tx1"/>
              </a:solidFill>
              <a:round/>
              <a:headEnd/>
              <a:tailEnd/>
            </a:ln>
          </p:spPr>
          <p:txBody>
            <a:bodyPr/>
            <a:lstStyle/>
            <a:p>
              <a:endParaRPr lang="pt-BR"/>
            </a:p>
          </p:txBody>
        </p:sp>
      </p:grpSp>
      <p:sp>
        <p:nvSpPr>
          <p:cNvPr id="61443" name="Line 7"/>
          <p:cNvSpPr>
            <a:spLocks noChangeShapeType="1"/>
          </p:cNvSpPr>
          <p:nvPr/>
        </p:nvSpPr>
        <p:spPr bwMode="auto">
          <a:xfrm>
            <a:off x="3492500" y="5256213"/>
            <a:ext cx="0" cy="76200"/>
          </a:xfrm>
          <a:prstGeom prst="line">
            <a:avLst/>
          </a:prstGeom>
          <a:noFill/>
          <a:ln w="19050">
            <a:solidFill>
              <a:schemeClr val="tx1"/>
            </a:solidFill>
            <a:round/>
            <a:headEnd/>
            <a:tailEnd/>
          </a:ln>
        </p:spPr>
        <p:txBody>
          <a:bodyPr/>
          <a:lstStyle/>
          <a:p>
            <a:endParaRPr lang="pt-BR"/>
          </a:p>
        </p:txBody>
      </p:sp>
      <p:sp>
        <p:nvSpPr>
          <p:cNvPr id="61444" name="Line 8"/>
          <p:cNvSpPr>
            <a:spLocks noChangeShapeType="1"/>
          </p:cNvSpPr>
          <p:nvPr/>
        </p:nvSpPr>
        <p:spPr bwMode="auto">
          <a:xfrm>
            <a:off x="4140200" y="5256213"/>
            <a:ext cx="0" cy="76200"/>
          </a:xfrm>
          <a:prstGeom prst="line">
            <a:avLst/>
          </a:prstGeom>
          <a:noFill/>
          <a:ln w="19050">
            <a:solidFill>
              <a:schemeClr val="tx1"/>
            </a:solidFill>
            <a:round/>
            <a:headEnd/>
            <a:tailEnd/>
          </a:ln>
        </p:spPr>
        <p:txBody>
          <a:bodyPr/>
          <a:lstStyle/>
          <a:p>
            <a:endParaRPr lang="pt-BR"/>
          </a:p>
        </p:txBody>
      </p:sp>
      <p:sp>
        <p:nvSpPr>
          <p:cNvPr id="61445" name="Line 11"/>
          <p:cNvSpPr>
            <a:spLocks noChangeShapeType="1"/>
          </p:cNvSpPr>
          <p:nvPr/>
        </p:nvSpPr>
        <p:spPr bwMode="auto">
          <a:xfrm>
            <a:off x="6084888" y="5256213"/>
            <a:ext cx="0" cy="76200"/>
          </a:xfrm>
          <a:prstGeom prst="line">
            <a:avLst/>
          </a:prstGeom>
          <a:noFill/>
          <a:ln w="19050">
            <a:solidFill>
              <a:schemeClr val="tx1"/>
            </a:solidFill>
            <a:round/>
            <a:headEnd/>
            <a:tailEnd/>
          </a:ln>
        </p:spPr>
        <p:txBody>
          <a:bodyPr/>
          <a:lstStyle/>
          <a:p>
            <a:endParaRPr lang="pt-BR"/>
          </a:p>
        </p:txBody>
      </p:sp>
      <p:sp>
        <p:nvSpPr>
          <p:cNvPr id="61446" name="Text Box 12"/>
          <p:cNvSpPr txBox="1">
            <a:spLocks noChangeArrowheads="1"/>
          </p:cNvSpPr>
          <p:nvPr/>
        </p:nvSpPr>
        <p:spPr bwMode="auto">
          <a:xfrm>
            <a:off x="2700338" y="5808663"/>
            <a:ext cx="4705134" cy="461665"/>
          </a:xfrm>
          <a:prstGeom prst="rect">
            <a:avLst/>
          </a:prstGeom>
          <a:noFill/>
          <a:ln w="9525">
            <a:noFill/>
            <a:miter lim="800000"/>
            <a:headEnd/>
            <a:tailEnd/>
          </a:ln>
        </p:spPr>
        <p:txBody>
          <a:bodyPr wrap="none">
            <a:spAutoFit/>
          </a:bodyPr>
          <a:lstStyle/>
          <a:p>
            <a:r>
              <a:rPr lang="en-US" dirty="0" err="1" smtClean="0"/>
              <a:t>Fracción</a:t>
            </a:r>
            <a:r>
              <a:rPr lang="en-US" dirty="0" smtClean="0"/>
              <a:t> del </a:t>
            </a:r>
            <a:r>
              <a:rPr lang="en-US" dirty="0" err="1" smtClean="0"/>
              <a:t>suelo</a:t>
            </a:r>
            <a:r>
              <a:rPr lang="en-US" dirty="0" smtClean="0"/>
              <a:t> </a:t>
            </a:r>
            <a:r>
              <a:rPr lang="en-US" dirty="0" err="1"/>
              <a:t>fertilizada</a:t>
            </a:r>
            <a:r>
              <a:rPr lang="en-US" dirty="0"/>
              <a:t>, %</a:t>
            </a:r>
          </a:p>
        </p:txBody>
      </p:sp>
      <p:sp>
        <p:nvSpPr>
          <p:cNvPr id="61447" name="Text Box 13"/>
          <p:cNvSpPr txBox="1">
            <a:spLocks noChangeArrowheads="1"/>
          </p:cNvSpPr>
          <p:nvPr/>
        </p:nvSpPr>
        <p:spPr bwMode="auto">
          <a:xfrm>
            <a:off x="2916238" y="5332413"/>
            <a:ext cx="311150" cy="366712"/>
          </a:xfrm>
          <a:prstGeom prst="rect">
            <a:avLst/>
          </a:prstGeom>
          <a:noFill/>
          <a:ln w="9525">
            <a:noFill/>
            <a:miter lim="800000"/>
            <a:headEnd/>
            <a:tailEnd/>
          </a:ln>
        </p:spPr>
        <p:txBody>
          <a:bodyPr wrap="none">
            <a:spAutoFit/>
          </a:bodyPr>
          <a:lstStyle/>
          <a:p>
            <a:r>
              <a:rPr lang="en-US" sz="1800"/>
              <a:t>0</a:t>
            </a:r>
          </a:p>
        </p:txBody>
      </p:sp>
      <p:sp>
        <p:nvSpPr>
          <p:cNvPr id="61448" name="Text Box 14"/>
          <p:cNvSpPr txBox="1">
            <a:spLocks noChangeArrowheads="1"/>
          </p:cNvSpPr>
          <p:nvPr/>
        </p:nvSpPr>
        <p:spPr bwMode="auto">
          <a:xfrm>
            <a:off x="5735638" y="5332413"/>
            <a:ext cx="565150" cy="366712"/>
          </a:xfrm>
          <a:prstGeom prst="rect">
            <a:avLst/>
          </a:prstGeom>
          <a:noFill/>
          <a:ln w="9525">
            <a:noFill/>
            <a:miter lim="800000"/>
            <a:headEnd/>
            <a:tailEnd/>
          </a:ln>
        </p:spPr>
        <p:txBody>
          <a:bodyPr wrap="none">
            <a:spAutoFit/>
          </a:bodyPr>
          <a:lstStyle/>
          <a:p>
            <a:r>
              <a:rPr lang="en-US" sz="1800"/>
              <a:t>100</a:t>
            </a:r>
          </a:p>
        </p:txBody>
      </p:sp>
      <p:sp>
        <p:nvSpPr>
          <p:cNvPr id="61449" name="Text Box 15"/>
          <p:cNvSpPr txBox="1">
            <a:spLocks noChangeArrowheads="1"/>
          </p:cNvSpPr>
          <p:nvPr/>
        </p:nvSpPr>
        <p:spPr bwMode="auto">
          <a:xfrm>
            <a:off x="3276600" y="5332413"/>
            <a:ext cx="438150" cy="366712"/>
          </a:xfrm>
          <a:prstGeom prst="rect">
            <a:avLst/>
          </a:prstGeom>
          <a:noFill/>
          <a:ln w="9525">
            <a:noFill/>
            <a:miter lim="800000"/>
            <a:headEnd/>
            <a:tailEnd/>
          </a:ln>
        </p:spPr>
        <p:txBody>
          <a:bodyPr wrap="none">
            <a:spAutoFit/>
          </a:bodyPr>
          <a:lstStyle/>
          <a:p>
            <a:r>
              <a:rPr lang="en-US" sz="1800"/>
              <a:t>20</a:t>
            </a:r>
          </a:p>
        </p:txBody>
      </p:sp>
      <p:sp>
        <p:nvSpPr>
          <p:cNvPr id="61450" name="Text Box 16"/>
          <p:cNvSpPr txBox="1">
            <a:spLocks noChangeArrowheads="1"/>
          </p:cNvSpPr>
          <p:nvPr/>
        </p:nvSpPr>
        <p:spPr bwMode="auto">
          <a:xfrm>
            <a:off x="3924300" y="5332413"/>
            <a:ext cx="438150" cy="366712"/>
          </a:xfrm>
          <a:prstGeom prst="rect">
            <a:avLst/>
          </a:prstGeom>
          <a:noFill/>
          <a:ln w="9525">
            <a:noFill/>
            <a:miter lim="800000"/>
            <a:headEnd/>
            <a:tailEnd/>
          </a:ln>
        </p:spPr>
        <p:txBody>
          <a:bodyPr wrap="none">
            <a:spAutoFit/>
          </a:bodyPr>
          <a:lstStyle/>
          <a:p>
            <a:r>
              <a:rPr lang="en-US" sz="1800"/>
              <a:t>40</a:t>
            </a:r>
          </a:p>
        </p:txBody>
      </p:sp>
      <p:sp>
        <p:nvSpPr>
          <p:cNvPr id="61451" name="Freeform 19"/>
          <p:cNvSpPr>
            <a:spLocks/>
          </p:cNvSpPr>
          <p:nvPr/>
        </p:nvSpPr>
        <p:spPr bwMode="auto">
          <a:xfrm>
            <a:off x="3059113" y="4132263"/>
            <a:ext cx="2962275" cy="342900"/>
          </a:xfrm>
          <a:custGeom>
            <a:avLst/>
            <a:gdLst>
              <a:gd name="T0" fmla="*/ 0 w 1866"/>
              <a:gd name="T1" fmla="*/ 2147483647 h 216"/>
              <a:gd name="T2" fmla="*/ 2147483647 w 1866"/>
              <a:gd name="T3" fmla="*/ 2147483647 h 216"/>
              <a:gd name="T4" fmla="*/ 2147483647 w 1866"/>
              <a:gd name="T5" fmla="*/ 2147483647 h 216"/>
              <a:gd name="T6" fmla="*/ 2147483647 w 1866"/>
              <a:gd name="T7" fmla="*/ 2147483647 h 216"/>
              <a:gd name="T8" fmla="*/ 2147483647 w 1866"/>
              <a:gd name="T9" fmla="*/ 2147483647 h 216"/>
              <a:gd name="T10" fmla="*/ 2147483647 w 1866"/>
              <a:gd name="T11" fmla="*/ 2147483647 h 216"/>
              <a:gd name="T12" fmla="*/ 2147483647 w 1866"/>
              <a:gd name="T13" fmla="*/ 2147483647 h 216"/>
              <a:gd name="T14" fmla="*/ 2147483647 w 1866"/>
              <a:gd name="T15" fmla="*/ 2147483647 h 216"/>
              <a:gd name="T16" fmla="*/ 2147483647 w 1866"/>
              <a:gd name="T17" fmla="*/ 0 h 216"/>
              <a:gd name="T18" fmla="*/ 2147483647 w 1866"/>
              <a:gd name="T19" fmla="*/ 2147483647 h 216"/>
              <a:gd name="T20" fmla="*/ 2147483647 w 1866"/>
              <a:gd name="T21" fmla="*/ 2147483647 h 216"/>
              <a:gd name="T22" fmla="*/ 2147483647 w 1866"/>
              <a:gd name="T23" fmla="*/ 2147483647 h 216"/>
              <a:gd name="T24" fmla="*/ 2147483647 w 1866"/>
              <a:gd name="T25" fmla="*/ 2147483647 h 216"/>
              <a:gd name="T26" fmla="*/ 2147483647 w 1866"/>
              <a:gd name="T27" fmla="*/ 2147483647 h 216"/>
              <a:gd name="T28" fmla="*/ 2147483647 w 1866"/>
              <a:gd name="T29" fmla="*/ 2147483647 h 216"/>
              <a:gd name="T30" fmla="*/ 2147483647 w 1866"/>
              <a:gd name="T31" fmla="*/ 2147483647 h 216"/>
              <a:gd name="T32" fmla="*/ 2147483647 w 1866"/>
              <a:gd name="T33" fmla="*/ 2147483647 h 216"/>
              <a:gd name="T34" fmla="*/ 2147483647 w 1866"/>
              <a:gd name="T35" fmla="*/ 2147483647 h 216"/>
              <a:gd name="T36" fmla="*/ 2147483647 w 1866"/>
              <a:gd name="T37" fmla="*/ 2147483647 h 216"/>
              <a:gd name="T38" fmla="*/ 2147483647 w 1866"/>
              <a:gd name="T39" fmla="*/ 2147483647 h 216"/>
              <a:gd name="T40" fmla="*/ 2147483647 w 1866"/>
              <a:gd name="T41" fmla="*/ 2147483647 h 216"/>
              <a:gd name="T42" fmla="*/ 2147483647 w 1866"/>
              <a:gd name="T43" fmla="*/ 2147483647 h 216"/>
              <a:gd name="T44" fmla="*/ 2147483647 w 1866"/>
              <a:gd name="T45" fmla="*/ 2147483647 h 216"/>
              <a:gd name="T46" fmla="*/ 2147483647 w 1866"/>
              <a:gd name="T47" fmla="*/ 2147483647 h 216"/>
              <a:gd name="T48" fmla="*/ 2147483647 w 1866"/>
              <a:gd name="T49" fmla="*/ 2147483647 h 216"/>
              <a:gd name="T50" fmla="*/ 2147483647 w 1866"/>
              <a:gd name="T51" fmla="*/ 2147483647 h 2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66"/>
              <a:gd name="T79" fmla="*/ 0 h 216"/>
              <a:gd name="T80" fmla="*/ 1866 w 1866"/>
              <a:gd name="T81" fmla="*/ 216 h 2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66" h="216">
                <a:moveTo>
                  <a:pt x="0" y="216"/>
                </a:moveTo>
                <a:lnTo>
                  <a:pt x="12" y="168"/>
                </a:lnTo>
                <a:lnTo>
                  <a:pt x="30" y="117"/>
                </a:lnTo>
                <a:lnTo>
                  <a:pt x="48" y="78"/>
                </a:lnTo>
                <a:lnTo>
                  <a:pt x="60" y="54"/>
                </a:lnTo>
                <a:lnTo>
                  <a:pt x="78" y="30"/>
                </a:lnTo>
                <a:lnTo>
                  <a:pt x="99" y="12"/>
                </a:lnTo>
                <a:lnTo>
                  <a:pt x="120" y="3"/>
                </a:lnTo>
                <a:lnTo>
                  <a:pt x="141" y="0"/>
                </a:lnTo>
                <a:lnTo>
                  <a:pt x="174" y="6"/>
                </a:lnTo>
                <a:lnTo>
                  <a:pt x="195" y="21"/>
                </a:lnTo>
                <a:lnTo>
                  <a:pt x="213" y="45"/>
                </a:lnTo>
                <a:lnTo>
                  <a:pt x="228" y="69"/>
                </a:lnTo>
                <a:lnTo>
                  <a:pt x="237" y="96"/>
                </a:lnTo>
                <a:lnTo>
                  <a:pt x="249" y="123"/>
                </a:lnTo>
                <a:lnTo>
                  <a:pt x="261" y="150"/>
                </a:lnTo>
                <a:lnTo>
                  <a:pt x="270" y="168"/>
                </a:lnTo>
                <a:lnTo>
                  <a:pt x="285" y="183"/>
                </a:lnTo>
                <a:lnTo>
                  <a:pt x="297" y="192"/>
                </a:lnTo>
                <a:lnTo>
                  <a:pt x="315" y="201"/>
                </a:lnTo>
                <a:lnTo>
                  <a:pt x="339" y="207"/>
                </a:lnTo>
                <a:lnTo>
                  <a:pt x="357" y="210"/>
                </a:lnTo>
                <a:lnTo>
                  <a:pt x="774" y="213"/>
                </a:lnTo>
                <a:lnTo>
                  <a:pt x="1458" y="204"/>
                </a:lnTo>
                <a:lnTo>
                  <a:pt x="1821" y="195"/>
                </a:lnTo>
                <a:lnTo>
                  <a:pt x="1866" y="192"/>
                </a:lnTo>
              </a:path>
            </a:pathLst>
          </a:custGeom>
          <a:noFill/>
          <a:ln w="12700">
            <a:solidFill>
              <a:schemeClr val="tx1"/>
            </a:solidFill>
            <a:prstDash val="dash"/>
            <a:round/>
            <a:headEnd/>
            <a:tailEnd/>
          </a:ln>
        </p:spPr>
        <p:txBody>
          <a:bodyPr/>
          <a:lstStyle/>
          <a:p>
            <a:endParaRPr lang="pt-BR"/>
          </a:p>
        </p:txBody>
      </p:sp>
      <p:sp>
        <p:nvSpPr>
          <p:cNvPr id="61452" name="Freeform 20"/>
          <p:cNvSpPr>
            <a:spLocks/>
          </p:cNvSpPr>
          <p:nvPr/>
        </p:nvSpPr>
        <p:spPr bwMode="auto">
          <a:xfrm>
            <a:off x="3059113" y="3117850"/>
            <a:ext cx="2938462" cy="1338263"/>
          </a:xfrm>
          <a:custGeom>
            <a:avLst/>
            <a:gdLst>
              <a:gd name="T0" fmla="*/ 0 w 1851"/>
              <a:gd name="T1" fmla="*/ 2147483647 h 843"/>
              <a:gd name="T2" fmla="*/ 2147483647 w 1851"/>
              <a:gd name="T3" fmla="*/ 2147483647 h 843"/>
              <a:gd name="T4" fmla="*/ 2147483647 w 1851"/>
              <a:gd name="T5" fmla="*/ 2147483647 h 843"/>
              <a:gd name="T6" fmla="*/ 2147483647 w 1851"/>
              <a:gd name="T7" fmla="*/ 2147483647 h 843"/>
              <a:gd name="T8" fmla="*/ 2147483647 w 1851"/>
              <a:gd name="T9" fmla="*/ 2147483647 h 843"/>
              <a:gd name="T10" fmla="*/ 2147483647 w 1851"/>
              <a:gd name="T11" fmla="*/ 2147483647 h 843"/>
              <a:gd name="T12" fmla="*/ 2147483647 w 1851"/>
              <a:gd name="T13" fmla="*/ 2147483647 h 843"/>
              <a:gd name="T14" fmla="*/ 2147483647 w 1851"/>
              <a:gd name="T15" fmla="*/ 2147483647 h 843"/>
              <a:gd name="T16" fmla="*/ 2147483647 w 1851"/>
              <a:gd name="T17" fmla="*/ 2147483647 h 843"/>
              <a:gd name="T18" fmla="*/ 2147483647 w 1851"/>
              <a:gd name="T19" fmla="*/ 2147483647 h 843"/>
              <a:gd name="T20" fmla="*/ 2147483647 w 1851"/>
              <a:gd name="T21" fmla="*/ 2147483647 h 843"/>
              <a:gd name="T22" fmla="*/ 2147483647 w 1851"/>
              <a:gd name="T23" fmla="*/ 2147483647 h 843"/>
              <a:gd name="T24" fmla="*/ 2147483647 w 1851"/>
              <a:gd name="T25" fmla="*/ 2147483647 h 843"/>
              <a:gd name="T26" fmla="*/ 2147483647 w 1851"/>
              <a:gd name="T27" fmla="*/ 2147483647 h 843"/>
              <a:gd name="T28" fmla="*/ 2147483647 w 1851"/>
              <a:gd name="T29" fmla="*/ 2147483647 h 843"/>
              <a:gd name="T30" fmla="*/ 2147483647 w 1851"/>
              <a:gd name="T31" fmla="*/ 2147483647 h 843"/>
              <a:gd name="T32" fmla="*/ 2147483647 w 1851"/>
              <a:gd name="T33" fmla="*/ 2147483647 h 843"/>
              <a:gd name="T34" fmla="*/ 2147483647 w 1851"/>
              <a:gd name="T35" fmla="*/ 2147483647 h 843"/>
              <a:gd name="T36" fmla="*/ 2147483647 w 1851"/>
              <a:gd name="T37" fmla="*/ 2147483647 h 843"/>
              <a:gd name="T38" fmla="*/ 2147483647 w 1851"/>
              <a:gd name="T39" fmla="*/ 2147483647 h 843"/>
              <a:gd name="T40" fmla="*/ 2147483647 w 1851"/>
              <a:gd name="T41" fmla="*/ 2147483647 h 843"/>
              <a:gd name="T42" fmla="*/ 2147483647 w 1851"/>
              <a:gd name="T43" fmla="*/ 0 h 843"/>
              <a:gd name="T44" fmla="*/ 2147483647 w 1851"/>
              <a:gd name="T45" fmla="*/ 0 h 843"/>
              <a:gd name="T46" fmla="*/ 2147483647 w 1851"/>
              <a:gd name="T47" fmla="*/ 2147483647 h 84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51"/>
              <a:gd name="T73" fmla="*/ 0 h 843"/>
              <a:gd name="T74" fmla="*/ 1851 w 1851"/>
              <a:gd name="T75" fmla="*/ 843 h 84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51" h="843">
                <a:moveTo>
                  <a:pt x="0" y="843"/>
                </a:moveTo>
                <a:lnTo>
                  <a:pt x="9" y="819"/>
                </a:lnTo>
                <a:lnTo>
                  <a:pt x="18" y="789"/>
                </a:lnTo>
                <a:lnTo>
                  <a:pt x="27" y="759"/>
                </a:lnTo>
                <a:lnTo>
                  <a:pt x="42" y="723"/>
                </a:lnTo>
                <a:lnTo>
                  <a:pt x="60" y="687"/>
                </a:lnTo>
                <a:lnTo>
                  <a:pt x="87" y="636"/>
                </a:lnTo>
                <a:lnTo>
                  <a:pt x="105" y="597"/>
                </a:lnTo>
                <a:lnTo>
                  <a:pt x="141" y="534"/>
                </a:lnTo>
                <a:lnTo>
                  <a:pt x="180" y="468"/>
                </a:lnTo>
                <a:lnTo>
                  <a:pt x="225" y="390"/>
                </a:lnTo>
                <a:lnTo>
                  <a:pt x="282" y="306"/>
                </a:lnTo>
                <a:lnTo>
                  <a:pt x="333" y="240"/>
                </a:lnTo>
                <a:lnTo>
                  <a:pt x="360" y="207"/>
                </a:lnTo>
                <a:lnTo>
                  <a:pt x="405" y="165"/>
                </a:lnTo>
                <a:lnTo>
                  <a:pt x="456" y="129"/>
                </a:lnTo>
                <a:lnTo>
                  <a:pt x="516" y="93"/>
                </a:lnTo>
                <a:lnTo>
                  <a:pt x="573" y="69"/>
                </a:lnTo>
                <a:lnTo>
                  <a:pt x="636" y="45"/>
                </a:lnTo>
                <a:lnTo>
                  <a:pt x="696" y="27"/>
                </a:lnTo>
                <a:lnTo>
                  <a:pt x="762" y="9"/>
                </a:lnTo>
                <a:lnTo>
                  <a:pt x="831" y="0"/>
                </a:lnTo>
                <a:lnTo>
                  <a:pt x="870" y="0"/>
                </a:lnTo>
                <a:lnTo>
                  <a:pt x="1851" y="3"/>
                </a:lnTo>
              </a:path>
            </a:pathLst>
          </a:custGeom>
          <a:noFill/>
          <a:ln w="19050">
            <a:solidFill>
              <a:schemeClr val="tx1"/>
            </a:solidFill>
            <a:round/>
            <a:headEnd/>
            <a:tailEnd/>
          </a:ln>
        </p:spPr>
        <p:txBody>
          <a:bodyPr/>
          <a:lstStyle/>
          <a:p>
            <a:endParaRPr lang="pt-BR"/>
          </a:p>
        </p:txBody>
      </p:sp>
      <p:sp>
        <p:nvSpPr>
          <p:cNvPr id="638997" name="Text Box 21"/>
          <p:cNvSpPr txBox="1">
            <a:spLocks noChangeArrowheads="1"/>
          </p:cNvSpPr>
          <p:nvPr/>
        </p:nvSpPr>
        <p:spPr bwMode="auto">
          <a:xfrm>
            <a:off x="2124075" y="1052513"/>
            <a:ext cx="5367338" cy="461665"/>
          </a:xfrm>
          <a:prstGeom prst="rect">
            <a:avLst/>
          </a:prstGeom>
          <a:solidFill>
            <a:schemeClr val="tx2"/>
          </a:solidFill>
          <a:ln w="9525">
            <a:solidFill>
              <a:schemeClr val="tx1"/>
            </a:solidFill>
            <a:miter lim="800000"/>
            <a:headEnd/>
            <a:tailEnd/>
          </a:ln>
          <a:effectLst>
            <a:outerShdw dist="71842" dir="2700000" algn="ctr" rotWithShape="0">
              <a:schemeClr val="bg2">
                <a:alpha val="50000"/>
              </a:schemeClr>
            </a:outerShdw>
          </a:effectLst>
        </p:spPr>
        <p:txBody>
          <a:bodyPr>
            <a:spAutoFit/>
          </a:bodyPr>
          <a:lstStyle/>
          <a:p>
            <a:pPr algn="ctr">
              <a:defRPr/>
            </a:pPr>
            <a:r>
              <a:rPr lang="en-US" dirty="0" err="1">
                <a:solidFill>
                  <a:schemeClr val="bg1"/>
                </a:solidFill>
                <a:latin typeface="Arial" pitchFamily="34" charset="0"/>
              </a:rPr>
              <a:t>Modo</a:t>
            </a:r>
            <a:r>
              <a:rPr lang="en-US" dirty="0">
                <a:solidFill>
                  <a:schemeClr val="bg1"/>
                </a:solidFill>
                <a:latin typeface="Arial" pitchFamily="34" charset="0"/>
              </a:rPr>
              <a:t> de </a:t>
            </a:r>
            <a:r>
              <a:rPr lang="en-US" dirty="0" err="1" smtClean="0">
                <a:solidFill>
                  <a:schemeClr val="bg1"/>
                </a:solidFill>
                <a:latin typeface="Arial" pitchFamily="34" charset="0"/>
              </a:rPr>
              <a:t>aplicacion</a:t>
            </a:r>
            <a:r>
              <a:rPr lang="en-US" dirty="0" smtClean="0">
                <a:solidFill>
                  <a:schemeClr val="bg1"/>
                </a:solidFill>
                <a:latin typeface="Arial" pitchFamily="34" charset="0"/>
              </a:rPr>
              <a:t> </a:t>
            </a:r>
            <a:r>
              <a:rPr lang="en-US" dirty="0">
                <a:solidFill>
                  <a:schemeClr val="bg1"/>
                </a:solidFill>
                <a:latin typeface="Arial" pitchFamily="34" charset="0"/>
              </a:rPr>
              <a:t>de P </a:t>
            </a:r>
            <a:r>
              <a:rPr lang="en-US" dirty="0" smtClean="0">
                <a:solidFill>
                  <a:schemeClr val="bg1"/>
                </a:solidFill>
                <a:latin typeface="Arial" pitchFamily="34" charset="0"/>
              </a:rPr>
              <a:t>y </a:t>
            </a:r>
            <a:r>
              <a:rPr lang="en-US" dirty="0" err="1" smtClean="0">
                <a:solidFill>
                  <a:schemeClr val="bg1"/>
                </a:solidFill>
                <a:latin typeface="Arial" pitchFamily="34" charset="0"/>
              </a:rPr>
              <a:t>produción</a:t>
            </a:r>
            <a:endParaRPr lang="en-US" dirty="0">
              <a:solidFill>
                <a:schemeClr val="bg1"/>
              </a:solidFill>
              <a:latin typeface="Arial" pitchFamily="34" charset="0"/>
            </a:endParaRPr>
          </a:p>
        </p:txBody>
      </p:sp>
      <p:sp>
        <p:nvSpPr>
          <p:cNvPr id="61454" name="Text Box 22"/>
          <p:cNvSpPr txBox="1">
            <a:spLocks noChangeArrowheads="1"/>
          </p:cNvSpPr>
          <p:nvPr/>
        </p:nvSpPr>
        <p:spPr bwMode="auto">
          <a:xfrm>
            <a:off x="6375400" y="3990975"/>
            <a:ext cx="2291012" cy="461665"/>
          </a:xfrm>
          <a:prstGeom prst="rect">
            <a:avLst/>
          </a:prstGeom>
          <a:noFill/>
          <a:ln w="9525">
            <a:noFill/>
            <a:miter lim="800000"/>
            <a:headEnd/>
            <a:tailEnd/>
          </a:ln>
        </p:spPr>
        <p:txBody>
          <a:bodyPr wrap="none">
            <a:spAutoFit/>
          </a:bodyPr>
          <a:lstStyle/>
          <a:p>
            <a:r>
              <a:rPr lang="en-US" dirty="0"/>
              <a:t>Dose </a:t>
            </a:r>
            <a:r>
              <a:rPr lang="en-US" dirty="0" err="1" smtClean="0"/>
              <a:t>baja</a:t>
            </a:r>
            <a:r>
              <a:rPr lang="en-US" dirty="0" smtClean="0"/>
              <a:t> </a:t>
            </a:r>
            <a:r>
              <a:rPr lang="en-US" dirty="0"/>
              <a:t>de P</a:t>
            </a:r>
          </a:p>
        </p:txBody>
      </p:sp>
      <p:sp>
        <p:nvSpPr>
          <p:cNvPr id="61455" name="Text Box 23"/>
          <p:cNvSpPr txBox="1">
            <a:spLocks noChangeArrowheads="1"/>
          </p:cNvSpPr>
          <p:nvPr/>
        </p:nvSpPr>
        <p:spPr bwMode="auto">
          <a:xfrm>
            <a:off x="6399213" y="2822575"/>
            <a:ext cx="2205037" cy="461963"/>
          </a:xfrm>
          <a:prstGeom prst="rect">
            <a:avLst/>
          </a:prstGeom>
          <a:noFill/>
          <a:ln w="9525">
            <a:noFill/>
            <a:miter lim="800000"/>
            <a:headEnd/>
            <a:tailEnd/>
          </a:ln>
        </p:spPr>
        <p:txBody>
          <a:bodyPr wrap="none">
            <a:spAutoFit/>
          </a:bodyPr>
          <a:lstStyle/>
          <a:p>
            <a:r>
              <a:rPr lang="en-US"/>
              <a:t>Dose alta de P</a:t>
            </a:r>
          </a:p>
        </p:txBody>
      </p:sp>
      <p:sp>
        <p:nvSpPr>
          <p:cNvPr id="61456" name="Text Box 24"/>
          <p:cNvSpPr txBox="1">
            <a:spLocks noChangeArrowheads="1"/>
          </p:cNvSpPr>
          <p:nvPr/>
        </p:nvSpPr>
        <p:spPr bwMode="auto">
          <a:xfrm rot="16200000">
            <a:off x="501929" y="3616474"/>
            <a:ext cx="3849131" cy="461665"/>
          </a:xfrm>
          <a:prstGeom prst="rect">
            <a:avLst/>
          </a:prstGeom>
          <a:noFill/>
          <a:ln w="9525">
            <a:noFill/>
            <a:miter lim="800000"/>
            <a:headEnd/>
            <a:tailEnd/>
          </a:ln>
        </p:spPr>
        <p:txBody>
          <a:bodyPr wrap="none">
            <a:spAutoFit/>
          </a:bodyPr>
          <a:lstStyle/>
          <a:p>
            <a:r>
              <a:rPr lang="en-US" dirty="0" err="1" smtClean="0"/>
              <a:t>Produción</a:t>
            </a:r>
            <a:r>
              <a:rPr lang="en-US" dirty="0" smtClean="0"/>
              <a:t> </a:t>
            </a:r>
            <a:r>
              <a:rPr lang="en-US" dirty="0"/>
              <a:t>de </a:t>
            </a:r>
            <a:r>
              <a:rPr lang="en-US" dirty="0" err="1"/>
              <a:t>matéria</a:t>
            </a:r>
            <a:r>
              <a:rPr lang="en-US" dirty="0"/>
              <a:t> </a:t>
            </a:r>
            <a:r>
              <a:rPr lang="en-US" dirty="0" err="1"/>
              <a:t>seca</a:t>
            </a:r>
            <a:endParaRPr lang="en-US" dirty="0"/>
          </a:p>
        </p:txBody>
      </p:sp>
      <p:sp>
        <p:nvSpPr>
          <p:cNvPr id="61457" name="Text Box 25"/>
          <p:cNvSpPr txBox="1">
            <a:spLocks noChangeArrowheads="1"/>
          </p:cNvSpPr>
          <p:nvPr/>
        </p:nvSpPr>
        <p:spPr bwMode="auto">
          <a:xfrm>
            <a:off x="7164388" y="6611938"/>
            <a:ext cx="1768475" cy="246062"/>
          </a:xfrm>
          <a:prstGeom prst="rect">
            <a:avLst/>
          </a:prstGeom>
          <a:noFill/>
          <a:ln w="9525">
            <a:noFill/>
            <a:miter lim="800000"/>
            <a:headEnd/>
            <a:tailEnd/>
          </a:ln>
        </p:spPr>
        <p:txBody>
          <a:bodyPr wrap="none">
            <a:spAutoFit/>
          </a:bodyPr>
          <a:lstStyle/>
          <a:p>
            <a:pPr algn="ctr"/>
            <a:r>
              <a:rPr lang="en-US" sz="1000"/>
              <a:t>Anghinoni and Barber, 1980</a:t>
            </a:r>
          </a:p>
        </p:txBody>
      </p:sp>
    </p:spTree>
  </p:cSld>
  <p:clrMapOvr>
    <a:masterClrMapping/>
  </p:clrMapOvr>
  <p:transition spd="slow">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10" descr="http://www.tigersul.com/fileadmin/template/main/images/phosphorus_deficiency/sugarcane.jpg"/>
          <p:cNvPicPr>
            <a:picLocks noChangeAspect="1" noChangeArrowheads="1"/>
          </p:cNvPicPr>
          <p:nvPr/>
        </p:nvPicPr>
        <p:blipFill>
          <a:blip r:embed="rId3"/>
          <a:srcRect/>
          <a:stretch>
            <a:fillRect/>
          </a:stretch>
        </p:blipFill>
        <p:spPr bwMode="auto">
          <a:xfrm>
            <a:off x="1106488" y="1071563"/>
            <a:ext cx="8037512" cy="5786437"/>
          </a:xfrm>
          <a:prstGeom prst="rect">
            <a:avLst/>
          </a:prstGeom>
          <a:noFill/>
          <a:ln w="9525">
            <a:noFill/>
            <a:miter lim="800000"/>
            <a:headEnd/>
            <a:tailEnd/>
          </a:ln>
        </p:spPr>
      </p:pic>
      <p:pic>
        <p:nvPicPr>
          <p:cNvPr id="33796" name="Picture 2"/>
          <p:cNvPicPr>
            <a:picLocks noChangeAspect="1" noChangeArrowheads="1"/>
          </p:cNvPicPr>
          <p:nvPr/>
        </p:nvPicPr>
        <p:blipFill>
          <a:blip r:embed="rId4"/>
          <a:srcRect/>
          <a:stretch>
            <a:fillRect/>
          </a:stretch>
        </p:blipFill>
        <p:spPr bwMode="auto">
          <a:xfrm>
            <a:off x="0" y="0"/>
            <a:ext cx="1143000" cy="920750"/>
          </a:xfrm>
          <a:prstGeom prst="rect">
            <a:avLst/>
          </a:prstGeom>
          <a:noFill/>
          <a:ln w="9525">
            <a:noFill/>
            <a:miter lim="800000"/>
            <a:headEnd/>
            <a:tailEnd/>
          </a:ln>
        </p:spPr>
      </p:pic>
      <p:graphicFrame>
        <p:nvGraphicFramePr>
          <p:cNvPr id="33794" name="Object 3"/>
          <p:cNvGraphicFramePr>
            <a:graphicFrameLocks noChangeAspect="1"/>
          </p:cNvGraphicFramePr>
          <p:nvPr/>
        </p:nvGraphicFramePr>
        <p:xfrm>
          <a:off x="0" y="6477000"/>
          <a:ext cx="1143000" cy="381000"/>
        </p:xfrm>
        <a:graphic>
          <a:graphicData uri="http://schemas.openxmlformats.org/presentationml/2006/ole">
            <p:oleObj spid="_x0000_s33794" name="Imagem de bitmap" r:id="rId5" imgW="1657581" imgH="552527" progId="Paint.Picture">
              <p:embed/>
            </p:oleObj>
          </a:graphicData>
        </a:graphic>
      </p:graphicFrame>
      <p:sp>
        <p:nvSpPr>
          <p:cNvPr id="2" name="Rectangle 4"/>
          <p:cNvSpPr>
            <a:spLocks noGrp="1" noChangeArrowheads="1"/>
          </p:cNvSpPr>
          <p:nvPr>
            <p:ph type="title"/>
          </p:nvPr>
        </p:nvSpPr>
        <p:spPr>
          <a:xfrm>
            <a:off x="1828800" y="381000"/>
            <a:ext cx="6248400" cy="609600"/>
          </a:xfrm>
        </p:spPr>
        <p:txBody>
          <a:bodyPr/>
          <a:lstStyle/>
          <a:p>
            <a:pPr eaLnBrk="1" hangingPunct="1">
              <a:buFont typeface="Symbol" pitchFamily="18" charset="2"/>
              <a:buChar char="Ö"/>
              <a:defRPr/>
            </a:pPr>
            <a:r>
              <a:rPr lang="pt-BR" sz="3200" b="1" dirty="0" smtClean="0">
                <a:solidFill>
                  <a:schemeClr val="bg1">
                    <a:lumMod val="20000"/>
                    <a:lumOff val="80000"/>
                  </a:schemeClr>
                </a:solidFill>
                <a:latin typeface="Comic Sans MS" pitchFamily="66" charset="0"/>
              </a:rPr>
              <a:t> </a:t>
            </a:r>
            <a:r>
              <a:rPr lang="pt-BR" sz="3200" b="1" dirty="0" err="1" smtClean="0">
                <a:solidFill>
                  <a:schemeClr val="bg1">
                    <a:lumMod val="20000"/>
                    <a:lumOff val="80000"/>
                  </a:schemeClr>
                </a:solidFill>
                <a:latin typeface="Comic Sans MS" pitchFamily="66" charset="0"/>
              </a:rPr>
              <a:t>Sintomatología</a:t>
            </a:r>
            <a:r>
              <a:rPr lang="pt-BR" sz="3200" b="1" dirty="0" smtClean="0">
                <a:solidFill>
                  <a:schemeClr val="bg1">
                    <a:lumMod val="20000"/>
                    <a:lumOff val="80000"/>
                  </a:schemeClr>
                </a:solidFill>
                <a:latin typeface="Comic Sans MS" pitchFamily="66" charset="0"/>
              </a:rPr>
              <a:t> </a:t>
            </a:r>
            <a:r>
              <a:rPr lang="pt-BR" sz="3200" b="1" dirty="0" smtClean="0">
                <a:solidFill>
                  <a:schemeClr val="bg1">
                    <a:lumMod val="20000"/>
                    <a:lumOff val="80000"/>
                  </a:schemeClr>
                </a:solidFill>
                <a:latin typeface="Comic Sans MS" pitchFamily="66" charset="0"/>
              </a:rPr>
              <a:t>de </a:t>
            </a:r>
            <a:r>
              <a:rPr lang="pt-BR" sz="3200" b="1" dirty="0" err="1" smtClean="0">
                <a:solidFill>
                  <a:schemeClr val="bg1">
                    <a:lumMod val="20000"/>
                    <a:lumOff val="80000"/>
                  </a:schemeClr>
                </a:solidFill>
                <a:latin typeface="Comic Sans MS" pitchFamily="66" charset="0"/>
              </a:rPr>
              <a:t>carencias</a:t>
            </a:r>
            <a:endParaRPr lang="pt-BR" sz="3200" b="1" dirty="0" smtClean="0">
              <a:solidFill>
                <a:schemeClr val="bg1">
                  <a:lumMod val="20000"/>
                  <a:lumOff val="80000"/>
                </a:schemeClr>
              </a:solidFill>
              <a:cs typeface="Arial" charset="0"/>
            </a:endParaRPr>
          </a:p>
        </p:txBody>
      </p:sp>
      <p:sp>
        <p:nvSpPr>
          <p:cNvPr id="151557" name="Text Box 5"/>
          <p:cNvSpPr txBox="1">
            <a:spLocks noChangeArrowheads="1"/>
          </p:cNvSpPr>
          <p:nvPr/>
        </p:nvSpPr>
        <p:spPr bwMode="auto">
          <a:xfrm rot="16200000" flipH="1">
            <a:off x="-1498600" y="3173413"/>
            <a:ext cx="4037013" cy="585787"/>
          </a:xfrm>
          <a:prstGeom prst="rect">
            <a:avLst/>
          </a:prstGeom>
          <a:noFill/>
          <a:ln w="9525">
            <a:noFill/>
            <a:miter lim="800000"/>
            <a:headEnd/>
            <a:tailEnd/>
          </a:ln>
          <a:effectLst/>
        </p:spPr>
        <p:txBody>
          <a:bodyPr>
            <a:spAutoFit/>
          </a:bodyPr>
          <a:lstStyle/>
          <a:p>
            <a:pPr algn="ctr">
              <a:spcBef>
                <a:spcPct val="50000"/>
              </a:spcBef>
              <a:defRPr/>
            </a:pPr>
            <a:r>
              <a:rPr lang="pt-BR" sz="3200" b="1" dirty="0">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pic>
        <p:nvPicPr>
          <p:cNvPr id="33799" name="Picture 9"/>
          <p:cNvPicPr>
            <a:picLocks noChangeAspect="1" noChangeArrowheads="1"/>
          </p:cNvPicPr>
          <p:nvPr/>
        </p:nvPicPr>
        <p:blipFill>
          <a:blip r:embed="rId6"/>
          <a:srcRect/>
          <a:stretch>
            <a:fillRect/>
          </a:stretch>
        </p:blipFill>
        <p:spPr bwMode="auto">
          <a:xfrm>
            <a:off x="1143000" y="1071563"/>
            <a:ext cx="3286125" cy="5786437"/>
          </a:xfrm>
          <a:prstGeom prst="rect">
            <a:avLst/>
          </a:prstGeom>
          <a:noFill/>
          <a:ln w="9525">
            <a:noFill/>
            <a:miter lim="800000"/>
            <a:headEnd/>
            <a:tailEnd/>
          </a:ln>
        </p:spPr>
      </p:pic>
      <p:sp>
        <p:nvSpPr>
          <p:cNvPr id="10" name="Seta para a direita listrada 9"/>
          <p:cNvSpPr/>
          <p:nvPr/>
        </p:nvSpPr>
        <p:spPr bwMode="auto">
          <a:xfrm rot="12554644">
            <a:off x="3063875" y="4922838"/>
            <a:ext cx="2554288" cy="928687"/>
          </a:xfrm>
          <a:prstGeom prst="stripedRightArrow">
            <a:avLst/>
          </a:prstGeom>
          <a:solidFill>
            <a:schemeClr val="accent1"/>
          </a:solidFill>
          <a:ln w="9525" cap="flat" cmpd="sng" algn="ctr">
            <a:solidFill>
              <a:schemeClr val="tx1"/>
            </a:solidFill>
            <a:prstDash val="solid"/>
            <a:miter lim="800000"/>
            <a:headEnd type="none" w="med" len="med"/>
            <a:tailEnd type="none" w="med" len="med"/>
          </a:ln>
          <a:effectLst/>
        </p:spPr>
        <p:txBody>
          <a:bodyPr wrap="none"/>
          <a:lstStyle/>
          <a:p>
            <a:pPr>
              <a:defRPr/>
            </a:pPr>
            <a:endParaRPr lang="pt-BR"/>
          </a:p>
        </p:txBody>
      </p:sp>
    </p:spTree>
  </p:cSld>
  <p:clrMapOvr>
    <a:masterClrMapping/>
  </p:clrMapOvr>
  <p:transition spd="slow">
    <p:split orient="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2"/>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34818" name="Object 3"/>
          <p:cNvGraphicFramePr>
            <a:graphicFrameLocks noChangeAspect="1"/>
          </p:cNvGraphicFramePr>
          <p:nvPr/>
        </p:nvGraphicFramePr>
        <p:xfrm>
          <a:off x="0" y="6477000"/>
          <a:ext cx="1143000" cy="381000"/>
        </p:xfrm>
        <a:graphic>
          <a:graphicData uri="http://schemas.openxmlformats.org/presentationml/2006/ole">
            <p:oleObj spid="_x0000_s34818" name="Imagem de bitmap" r:id="rId4" imgW="1657581" imgH="552527" progId="Paint.Picture">
              <p:embed/>
            </p:oleObj>
          </a:graphicData>
        </a:graphic>
      </p:graphicFrame>
      <p:sp>
        <p:nvSpPr>
          <p:cNvPr id="32772" name="Rectangle 4"/>
          <p:cNvSpPr>
            <a:spLocks noGrp="1" noChangeArrowheads="1"/>
          </p:cNvSpPr>
          <p:nvPr>
            <p:ph type="title"/>
          </p:nvPr>
        </p:nvSpPr>
        <p:spPr>
          <a:xfrm>
            <a:off x="1828800" y="381000"/>
            <a:ext cx="6248400" cy="609600"/>
          </a:xfrm>
        </p:spPr>
        <p:txBody>
          <a:bodyPr/>
          <a:lstStyle/>
          <a:p>
            <a:pPr eaLnBrk="1" hangingPunct="1">
              <a:buFont typeface="Symbol" pitchFamily="18" charset="2"/>
              <a:buChar char="Ö"/>
              <a:defRPr/>
            </a:pPr>
            <a:r>
              <a:rPr lang="pt-BR" sz="3200" b="1" dirty="0" smtClean="0">
                <a:solidFill>
                  <a:schemeClr val="bg1">
                    <a:lumMod val="20000"/>
                    <a:lumOff val="80000"/>
                  </a:schemeClr>
                </a:solidFill>
                <a:latin typeface="Comic Sans MS" pitchFamily="66" charset="0"/>
              </a:rPr>
              <a:t> </a:t>
            </a:r>
            <a:r>
              <a:rPr lang="pt-BR" sz="3200" b="1" dirty="0" err="1" smtClean="0">
                <a:solidFill>
                  <a:schemeClr val="bg1">
                    <a:lumMod val="20000"/>
                    <a:lumOff val="80000"/>
                  </a:schemeClr>
                </a:solidFill>
                <a:latin typeface="Comic Sans MS" pitchFamily="66" charset="0"/>
              </a:rPr>
              <a:t>Sintomatología</a:t>
            </a:r>
            <a:r>
              <a:rPr lang="pt-BR" sz="3200" b="1" dirty="0" smtClean="0">
                <a:solidFill>
                  <a:schemeClr val="bg1">
                    <a:lumMod val="20000"/>
                    <a:lumOff val="80000"/>
                  </a:schemeClr>
                </a:solidFill>
                <a:latin typeface="Comic Sans MS" pitchFamily="66" charset="0"/>
              </a:rPr>
              <a:t> </a:t>
            </a:r>
            <a:r>
              <a:rPr lang="pt-BR" sz="3200" b="1" dirty="0" smtClean="0">
                <a:solidFill>
                  <a:schemeClr val="bg1">
                    <a:lumMod val="20000"/>
                    <a:lumOff val="80000"/>
                  </a:schemeClr>
                </a:solidFill>
                <a:latin typeface="Comic Sans MS" pitchFamily="66" charset="0"/>
              </a:rPr>
              <a:t>de </a:t>
            </a:r>
            <a:r>
              <a:rPr lang="pt-BR" sz="3200" b="1" dirty="0" err="1" smtClean="0">
                <a:solidFill>
                  <a:schemeClr val="bg1">
                    <a:lumMod val="20000"/>
                    <a:lumOff val="80000"/>
                  </a:schemeClr>
                </a:solidFill>
                <a:latin typeface="Comic Sans MS" pitchFamily="66" charset="0"/>
              </a:rPr>
              <a:t>carencias</a:t>
            </a:r>
            <a:endParaRPr lang="pt-BR" sz="3200" b="1" dirty="0" smtClean="0">
              <a:solidFill>
                <a:schemeClr val="bg1">
                  <a:lumMod val="20000"/>
                  <a:lumOff val="80000"/>
                </a:schemeClr>
              </a:solidFill>
              <a:cs typeface="Arial" charset="0"/>
            </a:endParaRPr>
          </a:p>
        </p:txBody>
      </p:sp>
      <p:sp>
        <p:nvSpPr>
          <p:cNvPr id="34821" name="Rectangle 6"/>
          <p:cNvSpPr>
            <a:spLocks noChangeArrowheads="1"/>
          </p:cNvSpPr>
          <p:nvPr/>
        </p:nvSpPr>
        <p:spPr bwMode="auto">
          <a:xfrm>
            <a:off x="1447800" y="6140450"/>
            <a:ext cx="5791200" cy="646113"/>
          </a:xfrm>
          <a:prstGeom prst="rect">
            <a:avLst/>
          </a:prstGeom>
          <a:noFill/>
          <a:ln w="9525">
            <a:noFill/>
            <a:miter lim="800000"/>
            <a:headEnd/>
            <a:tailEnd/>
          </a:ln>
        </p:spPr>
        <p:txBody>
          <a:bodyPr>
            <a:spAutoFit/>
          </a:bodyPr>
          <a:lstStyle/>
          <a:p>
            <a:pPr algn="just"/>
            <a:r>
              <a:rPr lang="pt-BR" sz="1800" b="1" dirty="0">
                <a:latin typeface="Arial Unicode MS" pitchFamily="34" charset="-128"/>
                <a:ea typeface="Arial Unicode MS" pitchFamily="34" charset="-128"/>
                <a:cs typeface="Arial Unicode MS" pitchFamily="34" charset="-128"/>
              </a:rPr>
              <a:t/>
            </a:r>
            <a:br>
              <a:rPr lang="pt-BR" sz="1800" b="1" dirty="0">
                <a:latin typeface="Arial Unicode MS" pitchFamily="34" charset="-128"/>
                <a:ea typeface="Arial Unicode MS" pitchFamily="34" charset="-128"/>
                <a:cs typeface="Arial Unicode MS" pitchFamily="34" charset="-128"/>
              </a:rPr>
            </a:br>
            <a:r>
              <a:rPr lang="pt-BR" sz="1800" b="1" dirty="0">
                <a:latin typeface="Comic Sans MS" pitchFamily="66" charset="0"/>
                <a:cs typeface="Times New Roman" pitchFamily="18" charset="0"/>
              </a:rPr>
              <a:t>Figura. </a:t>
            </a:r>
            <a:r>
              <a:rPr lang="pt-BR" sz="1800" b="1" dirty="0" err="1" smtClean="0">
                <a:latin typeface="Comic Sans MS" pitchFamily="66" charset="0"/>
                <a:cs typeface="Times New Roman" pitchFamily="18" charset="0"/>
              </a:rPr>
              <a:t>Deficiencia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de P </a:t>
            </a:r>
            <a:r>
              <a:rPr lang="pt-BR" sz="1800" b="1" dirty="0" smtClean="0">
                <a:latin typeface="Comic Sans MS" pitchFamily="66" charset="0"/>
                <a:cs typeface="Times New Roman" pitchFamily="18" charset="0"/>
              </a:rPr>
              <a:t>em </a:t>
            </a:r>
            <a:r>
              <a:rPr lang="pt-BR" sz="1800" b="1" dirty="0" err="1" smtClean="0">
                <a:latin typeface="Comic Sans MS" pitchFamily="66" charset="0"/>
                <a:cs typeface="Times New Roman" pitchFamily="18" charset="0"/>
              </a:rPr>
              <a:t>la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cultura Seringueira</a:t>
            </a:r>
            <a:endParaRPr lang="en-US" sz="1800" b="1" dirty="0">
              <a:latin typeface="Comic Sans MS" pitchFamily="66" charset="0"/>
            </a:endParaRPr>
          </a:p>
        </p:txBody>
      </p:sp>
      <p:sp>
        <p:nvSpPr>
          <p:cNvPr id="148490" name="Text Box 10"/>
          <p:cNvSpPr txBox="1">
            <a:spLocks noChangeArrowheads="1"/>
          </p:cNvSpPr>
          <p:nvPr/>
        </p:nvSpPr>
        <p:spPr bwMode="auto">
          <a:xfrm rot="16200000" flipH="1">
            <a:off x="-1423988" y="31765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pic>
        <p:nvPicPr>
          <p:cNvPr id="34823" name="Picture 6" descr="Deficiência P 1"/>
          <p:cNvPicPr>
            <a:picLocks noChangeAspect="1" noChangeArrowheads="1"/>
          </p:cNvPicPr>
          <p:nvPr/>
        </p:nvPicPr>
        <p:blipFill>
          <a:blip r:embed="rId5"/>
          <a:srcRect l="7680" r="6314" b="14732"/>
          <a:stretch>
            <a:fillRect/>
          </a:stretch>
        </p:blipFill>
        <p:spPr bwMode="auto">
          <a:xfrm>
            <a:off x="1714480" y="1071546"/>
            <a:ext cx="6821505" cy="5235143"/>
          </a:xfrm>
          <a:prstGeom prst="rect">
            <a:avLst/>
          </a:prstGeom>
          <a:noFill/>
          <a:ln w="9525">
            <a:noFill/>
            <a:miter lim="800000"/>
            <a:headEnd/>
            <a:tailEnd/>
          </a:ln>
        </p:spPr>
      </p:pic>
    </p:spTree>
  </p:cSld>
  <p:clrMapOvr>
    <a:masterClrMapping/>
  </p:clrMapOvr>
  <p:transition spd="slow">
    <p:split orient="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35842" name="Object 3"/>
          <p:cNvGraphicFramePr>
            <a:graphicFrameLocks noChangeAspect="1"/>
          </p:cNvGraphicFramePr>
          <p:nvPr/>
        </p:nvGraphicFramePr>
        <p:xfrm>
          <a:off x="0" y="6477000"/>
          <a:ext cx="1143000" cy="381000"/>
        </p:xfrm>
        <a:graphic>
          <a:graphicData uri="http://schemas.openxmlformats.org/presentationml/2006/ole">
            <p:oleObj spid="_x0000_s35842" name="Imagem de bitmap" r:id="rId4" imgW="1657581" imgH="552527" progId="Paint.Picture">
              <p:embed/>
            </p:oleObj>
          </a:graphicData>
        </a:graphic>
      </p:graphicFrame>
      <p:sp>
        <p:nvSpPr>
          <p:cNvPr id="33796" name="Rectangle 4"/>
          <p:cNvSpPr>
            <a:spLocks noGrp="1" noChangeArrowheads="1"/>
          </p:cNvSpPr>
          <p:nvPr>
            <p:ph type="title"/>
          </p:nvPr>
        </p:nvSpPr>
        <p:spPr>
          <a:xfrm>
            <a:off x="1857375" y="285750"/>
            <a:ext cx="6248400" cy="609600"/>
          </a:xfrm>
        </p:spPr>
        <p:txBody>
          <a:bodyPr/>
          <a:lstStyle/>
          <a:p>
            <a:pPr eaLnBrk="1" hangingPunct="1">
              <a:buFont typeface="Symbol" pitchFamily="18" charset="2"/>
              <a:buChar char="Ö"/>
              <a:defRPr/>
            </a:pPr>
            <a:r>
              <a:rPr lang="pt-BR" sz="3200" b="1" dirty="0" smtClean="0">
                <a:solidFill>
                  <a:schemeClr val="bg1">
                    <a:lumMod val="20000"/>
                    <a:lumOff val="80000"/>
                  </a:schemeClr>
                </a:solidFill>
                <a:latin typeface="Comic Sans MS" pitchFamily="66" charset="0"/>
              </a:rPr>
              <a:t> </a:t>
            </a:r>
            <a:r>
              <a:rPr lang="pt-BR" sz="3200" b="1" dirty="0" err="1" smtClean="0">
                <a:solidFill>
                  <a:schemeClr val="bg1">
                    <a:lumMod val="20000"/>
                    <a:lumOff val="80000"/>
                  </a:schemeClr>
                </a:solidFill>
                <a:latin typeface="Comic Sans MS" pitchFamily="66" charset="0"/>
              </a:rPr>
              <a:t>Sintomatología</a:t>
            </a:r>
            <a:r>
              <a:rPr lang="pt-BR" sz="3200" b="1" dirty="0" smtClean="0">
                <a:solidFill>
                  <a:schemeClr val="bg1">
                    <a:lumMod val="20000"/>
                    <a:lumOff val="80000"/>
                  </a:schemeClr>
                </a:solidFill>
                <a:latin typeface="Comic Sans MS" pitchFamily="66" charset="0"/>
              </a:rPr>
              <a:t> </a:t>
            </a:r>
            <a:r>
              <a:rPr lang="pt-BR" sz="3200" b="1" dirty="0" smtClean="0">
                <a:solidFill>
                  <a:schemeClr val="bg1">
                    <a:lumMod val="20000"/>
                    <a:lumOff val="80000"/>
                  </a:schemeClr>
                </a:solidFill>
                <a:latin typeface="Comic Sans MS" pitchFamily="66" charset="0"/>
              </a:rPr>
              <a:t>de </a:t>
            </a:r>
            <a:r>
              <a:rPr lang="pt-BR" sz="3200" b="1" dirty="0" err="1" smtClean="0">
                <a:solidFill>
                  <a:schemeClr val="bg1">
                    <a:lumMod val="20000"/>
                    <a:lumOff val="80000"/>
                  </a:schemeClr>
                </a:solidFill>
                <a:latin typeface="Comic Sans MS" pitchFamily="66" charset="0"/>
              </a:rPr>
              <a:t>carencias</a:t>
            </a:r>
            <a:endParaRPr lang="pt-BR" sz="3200" b="1" dirty="0" smtClean="0">
              <a:solidFill>
                <a:schemeClr val="bg1">
                  <a:lumMod val="20000"/>
                  <a:lumOff val="80000"/>
                </a:schemeClr>
              </a:solidFill>
              <a:cs typeface="Arial" charset="0"/>
            </a:endParaRPr>
          </a:p>
        </p:txBody>
      </p:sp>
      <p:sp>
        <p:nvSpPr>
          <p:cNvPr id="35845" name="Rectangle 6"/>
          <p:cNvSpPr>
            <a:spLocks noChangeArrowheads="1"/>
          </p:cNvSpPr>
          <p:nvPr/>
        </p:nvSpPr>
        <p:spPr bwMode="auto">
          <a:xfrm>
            <a:off x="1447800" y="6211888"/>
            <a:ext cx="5791200" cy="646112"/>
          </a:xfrm>
          <a:prstGeom prst="rect">
            <a:avLst/>
          </a:prstGeom>
          <a:noFill/>
          <a:ln w="9525">
            <a:noFill/>
            <a:miter lim="800000"/>
            <a:headEnd/>
            <a:tailEnd/>
          </a:ln>
        </p:spPr>
        <p:txBody>
          <a:bodyPr>
            <a:spAutoFit/>
          </a:bodyPr>
          <a:lstStyle/>
          <a:p>
            <a:pPr algn="just"/>
            <a:r>
              <a:rPr lang="pt-BR" sz="1800" b="1" dirty="0">
                <a:latin typeface="Arial Unicode MS" pitchFamily="34" charset="-128"/>
                <a:ea typeface="Arial Unicode MS" pitchFamily="34" charset="-128"/>
                <a:cs typeface="Arial Unicode MS" pitchFamily="34" charset="-128"/>
              </a:rPr>
              <a:t/>
            </a:r>
            <a:br>
              <a:rPr lang="pt-BR" sz="1800" b="1" dirty="0">
                <a:latin typeface="Arial Unicode MS" pitchFamily="34" charset="-128"/>
                <a:ea typeface="Arial Unicode MS" pitchFamily="34" charset="-128"/>
                <a:cs typeface="Arial Unicode MS" pitchFamily="34" charset="-128"/>
              </a:rPr>
            </a:br>
            <a:r>
              <a:rPr lang="pt-BR" sz="1800" b="1" dirty="0">
                <a:latin typeface="Comic Sans MS" pitchFamily="66" charset="0"/>
                <a:cs typeface="Times New Roman" pitchFamily="18" charset="0"/>
              </a:rPr>
              <a:t>Figura. </a:t>
            </a:r>
            <a:r>
              <a:rPr lang="pt-BR" sz="1800" b="1" dirty="0" err="1" smtClean="0">
                <a:latin typeface="Comic Sans MS" pitchFamily="66" charset="0"/>
                <a:cs typeface="Times New Roman" pitchFamily="18" charset="0"/>
              </a:rPr>
              <a:t>Deficiencia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de P </a:t>
            </a:r>
            <a:r>
              <a:rPr lang="pt-BR" sz="1800" b="1" dirty="0" err="1" smtClean="0">
                <a:latin typeface="Comic Sans MS" pitchFamily="66" charset="0"/>
                <a:cs typeface="Times New Roman" pitchFamily="18" charset="0"/>
              </a:rPr>
              <a:t>en</a:t>
            </a:r>
            <a:r>
              <a:rPr lang="pt-BR" sz="1800" b="1" dirty="0" smtClean="0">
                <a:latin typeface="Comic Sans MS" pitchFamily="66" charset="0"/>
                <a:cs typeface="Times New Roman" pitchFamily="18" charset="0"/>
              </a:rPr>
              <a:t> </a:t>
            </a:r>
            <a:r>
              <a:rPr lang="pt-BR" sz="1800" b="1" dirty="0" err="1" smtClean="0">
                <a:latin typeface="Comic Sans MS" pitchFamily="66" charset="0"/>
                <a:cs typeface="Times New Roman" pitchFamily="18" charset="0"/>
              </a:rPr>
              <a:t>la</a:t>
            </a:r>
            <a:r>
              <a:rPr lang="pt-BR" sz="1800" b="1" dirty="0" smtClean="0">
                <a:latin typeface="Comic Sans MS" pitchFamily="66" charset="0"/>
                <a:cs typeface="Times New Roman" pitchFamily="18" charset="0"/>
              </a:rPr>
              <a:t> </a:t>
            </a:r>
            <a:r>
              <a:rPr lang="pt-BR" sz="1800" b="1" dirty="0">
                <a:latin typeface="Comic Sans MS" pitchFamily="66" charset="0"/>
                <a:cs typeface="Times New Roman" pitchFamily="18" charset="0"/>
              </a:rPr>
              <a:t>cultura </a:t>
            </a:r>
            <a:r>
              <a:rPr lang="pt-BR" sz="1800" b="1" dirty="0" smtClean="0">
                <a:latin typeface="Comic Sans MS" pitchFamily="66" charset="0"/>
                <a:cs typeface="Times New Roman" pitchFamily="18" charset="0"/>
              </a:rPr>
              <a:t>de </a:t>
            </a:r>
            <a:r>
              <a:rPr lang="pt-BR" sz="1800" b="1" dirty="0" err="1" smtClean="0">
                <a:latin typeface="Comic Sans MS" pitchFamily="66" charset="0"/>
                <a:cs typeface="Times New Roman" pitchFamily="18" charset="0"/>
              </a:rPr>
              <a:t>la</a:t>
            </a:r>
            <a:r>
              <a:rPr lang="pt-BR" sz="1800" b="1" dirty="0" smtClean="0">
                <a:latin typeface="Comic Sans MS" pitchFamily="66" charset="0"/>
                <a:cs typeface="Times New Roman" pitchFamily="18" charset="0"/>
              </a:rPr>
              <a:t> </a:t>
            </a:r>
            <a:r>
              <a:rPr lang="pt-BR" sz="1800" b="1" dirty="0" err="1">
                <a:latin typeface="Comic Sans MS" pitchFamily="66" charset="0"/>
                <a:cs typeface="Times New Roman" pitchFamily="18" charset="0"/>
              </a:rPr>
              <a:t>canola</a:t>
            </a:r>
            <a:endParaRPr lang="en-US" sz="1800" b="1" dirty="0">
              <a:latin typeface="Comic Sans MS" pitchFamily="66" charset="0"/>
            </a:endParaRPr>
          </a:p>
        </p:txBody>
      </p:sp>
      <p:sp>
        <p:nvSpPr>
          <p:cNvPr id="148490" name="Text Box 10"/>
          <p:cNvSpPr txBox="1">
            <a:spLocks noChangeArrowheads="1"/>
          </p:cNvSpPr>
          <p:nvPr/>
        </p:nvSpPr>
        <p:spPr bwMode="auto">
          <a:xfrm rot="16200000" flipH="1">
            <a:off x="-1423988" y="31765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pic>
        <p:nvPicPr>
          <p:cNvPr id="8" name="Picture 7"/>
          <p:cNvPicPr>
            <a:picLocks noChangeAspect="1" noChangeArrowheads="1"/>
          </p:cNvPicPr>
          <p:nvPr/>
        </p:nvPicPr>
        <p:blipFill>
          <a:blip r:embed="rId5"/>
          <a:srcRect/>
          <a:stretch>
            <a:fillRect/>
          </a:stretch>
        </p:blipFill>
        <p:spPr bwMode="auto">
          <a:xfrm>
            <a:off x="1143000" y="885825"/>
            <a:ext cx="8001000" cy="5614988"/>
          </a:xfrm>
          <a:prstGeom prst="rect">
            <a:avLst/>
          </a:prstGeom>
          <a:noFill/>
          <a:ln w="6350">
            <a:solidFill>
              <a:schemeClr val="bg1"/>
            </a:solidFill>
            <a:miter lim="800000"/>
            <a:headEnd/>
            <a:tailEnd/>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36866" name="Object 3"/>
          <p:cNvGraphicFramePr>
            <a:graphicFrameLocks noChangeAspect="1"/>
          </p:cNvGraphicFramePr>
          <p:nvPr/>
        </p:nvGraphicFramePr>
        <p:xfrm>
          <a:off x="0" y="6477000"/>
          <a:ext cx="1143000" cy="381000"/>
        </p:xfrm>
        <a:graphic>
          <a:graphicData uri="http://schemas.openxmlformats.org/presentationml/2006/ole">
            <p:oleObj spid="_x0000_s36866" name="Imagem de bitmap" r:id="rId4" imgW="1657581" imgH="552527" progId="Paint.Picture">
              <p:embed/>
            </p:oleObj>
          </a:graphicData>
        </a:graphic>
      </p:graphicFrame>
      <p:sp>
        <p:nvSpPr>
          <p:cNvPr id="36868" name="Rectangle 4"/>
          <p:cNvSpPr>
            <a:spLocks noGrp="1" noChangeArrowheads="1"/>
          </p:cNvSpPr>
          <p:nvPr>
            <p:ph type="title"/>
          </p:nvPr>
        </p:nvSpPr>
        <p:spPr>
          <a:xfrm>
            <a:off x="1214438" y="785813"/>
            <a:ext cx="3500437" cy="1571625"/>
          </a:xfrm>
          <a:noFill/>
        </p:spPr>
        <p:txBody>
          <a:bodyPr/>
          <a:lstStyle/>
          <a:p>
            <a:pPr eaLnBrk="1" hangingPunct="1">
              <a:buFont typeface="Symbol" pitchFamily="18" charset="2"/>
              <a:buChar char="Ö"/>
            </a:pPr>
            <a:r>
              <a:rPr lang="pt-BR" sz="3200" b="1" dirty="0" err="1" smtClean="0">
                <a:solidFill>
                  <a:srgbClr val="663300"/>
                </a:solidFill>
                <a:latin typeface="Comic Sans MS" pitchFamily="66" charset="0"/>
              </a:rPr>
              <a:t>Sintomatolo</a:t>
            </a:r>
            <a:r>
              <a:rPr lang="pt-BR" sz="3200" b="1" dirty="0" smtClean="0">
                <a:solidFill>
                  <a:srgbClr val="663300"/>
                </a:solidFill>
                <a:latin typeface="Comic Sans MS" pitchFamily="66" charset="0"/>
              </a:rPr>
              <a:t>-</a:t>
            </a:r>
            <a:br>
              <a:rPr lang="pt-BR" sz="3200" b="1" dirty="0" smtClean="0">
                <a:solidFill>
                  <a:srgbClr val="663300"/>
                </a:solidFill>
                <a:latin typeface="Comic Sans MS" pitchFamily="66" charset="0"/>
              </a:rPr>
            </a:br>
            <a:r>
              <a:rPr lang="pt-BR" sz="3200" b="1" dirty="0" err="1" smtClean="0">
                <a:solidFill>
                  <a:srgbClr val="663300"/>
                </a:solidFill>
                <a:latin typeface="Comic Sans MS" pitchFamily="66" charset="0"/>
              </a:rPr>
              <a:t>gía</a:t>
            </a:r>
            <a:r>
              <a:rPr lang="pt-BR" sz="3200" b="1" dirty="0" smtClean="0">
                <a:solidFill>
                  <a:srgbClr val="663300"/>
                </a:solidFill>
                <a:latin typeface="Comic Sans MS" pitchFamily="66" charset="0"/>
              </a:rPr>
              <a:t> </a:t>
            </a:r>
            <a:r>
              <a:rPr lang="pt-BR" sz="3200" b="1" dirty="0" smtClean="0">
                <a:solidFill>
                  <a:srgbClr val="663300"/>
                </a:solidFill>
                <a:latin typeface="Comic Sans MS" pitchFamily="66" charset="0"/>
              </a:rPr>
              <a:t>de </a:t>
            </a:r>
            <a:r>
              <a:rPr lang="pt-BR" sz="3200" b="1" dirty="0" err="1" smtClean="0">
                <a:solidFill>
                  <a:srgbClr val="663300"/>
                </a:solidFill>
                <a:latin typeface="Comic Sans MS" pitchFamily="66" charset="0"/>
              </a:rPr>
              <a:t>carencias</a:t>
            </a:r>
            <a:endParaRPr lang="pt-BR" sz="3200" b="1" dirty="0" smtClean="0">
              <a:solidFill>
                <a:schemeClr val="tx1"/>
              </a:solidFill>
              <a:cs typeface="Arial" charset="0"/>
            </a:endParaRPr>
          </a:p>
        </p:txBody>
      </p:sp>
      <p:sp>
        <p:nvSpPr>
          <p:cNvPr id="148490" name="Text Box 10"/>
          <p:cNvSpPr txBox="1">
            <a:spLocks noChangeArrowheads="1"/>
          </p:cNvSpPr>
          <p:nvPr/>
        </p:nvSpPr>
        <p:spPr bwMode="auto">
          <a:xfrm rot="16200000" flipH="1">
            <a:off x="-1423988" y="31765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pic>
        <p:nvPicPr>
          <p:cNvPr id="36870" name="Picture 5"/>
          <p:cNvPicPr>
            <a:picLocks noChangeAspect="1" noChangeArrowheads="1"/>
          </p:cNvPicPr>
          <p:nvPr/>
        </p:nvPicPr>
        <p:blipFill>
          <a:blip r:embed="rId5"/>
          <a:srcRect/>
          <a:stretch>
            <a:fillRect/>
          </a:stretch>
        </p:blipFill>
        <p:spPr bwMode="auto">
          <a:xfrm>
            <a:off x="4543425" y="285750"/>
            <a:ext cx="4600575" cy="6572250"/>
          </a:xfrm>
          <a:prstGeom prst="rect">
            <a:avLst/>
          </a:prstGeom>
          <a:noFill/>
          <a:ln w="12700" cap="sq">
            <a:noFill/>
            <a:miter lim="800000"/>
            <a:headEnd type="none" w="sm" len="sm"/>
            <a:tailEnd type="none" w="sm" len="sm"/>
          </a:ln>
        </p:spPr>
      </p:pic>
      <p:sp>
        <p:nvSpPr>
          <p:cNvPr id="11" name="Trapezóide 10"/>
          <p:cNvSpPr/>
          <p:nvPr/>
        </p:nvSpPr>
        <p:spPr bwMode="auto">
          <a:xfrm>
            <a:off x="6500813" y="357188"/>
            <a:ext cx="1000125" cy="6286500"/>
          </a:xfrm>
          <a:prstGeom prst="trapezoid">
            <a:avLst/>
          </a:prstGeom>
          <a:noFill/>
          <a:ln w="38100" cap="flat" cmpd="sng" algn="ctr">
            <a:solidFill>
              <a:srgbClr val="FF0000"/>
            </a:solidFill>
            <a:prstDash val="solid"/>
            <a:miter lim="800000"/>
            <a:headEnd type="none" w="med" len="med"/>
            <a:tailEnd type="none" w="med" len="med"/>
          </a:ln>
          <a:effectLst/>
        </p:spPr>
        <p:txBody>
          <a:bodyPr wrap="none"/>
          <a:lstStyle/>
          <a:p>
            <a:pPr>
              <a:defRPr/>
            </a:pPr>
            <a:endParaRPr lang="pt-BR" dirty="0">
              <a:solidFill>
                <a:srgbClr val="FF0000"/>
              </a:solidFill>
            </a:endParaRPr>
          </a:p>
        </p:txBody>
      </p:sp>
    </p:spTree>
  </p:cSld>
  <p:clrMapOvr>
    <a:masterClrMapping/>
  </p:clrMapOvr>
  <p:transition spd="slow">
    <p:split orient="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2"/>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37890" name="Object 3"/>
          <p:cNvGraphicFramePr>
            <a:graphicFrameLocks noChangeAspect="1"/>
          </p:cNvGraphicFramePr>
          <p:nvPr/>
        </p:nvGraphicFramePr>
        <p:xfrm>
          <a:off x="0" y="6477000"/>
          <a:ext cx="1143000" cy="381000"/>
        </p:xfrm>
        <a:graphic>
          <a:graphicData uri="http://schemas.openxmlformats.org/presentationml/2006/ole">
            <p:oleObj spid="_x0000_s37890" name="Imagem de bitmap" r:id="rId4" imgW="1657581" imgH="552527" progId="Paint.Picture">
              <p:embed/>
            </p:oleObj>
          </a:graphicData>
        </a:graphic>
      </p:graphicFrame>
      <p:sp>
        <p:nvSpPr>
          <p:cNvPr id="37892" name="Rectangle 4"/>
          <p:cNvSpPr>
            <a:spLocks noGrp="1" noChangeArrowheads="1"/>
          </p:cNvSpPr>
          <p:nvPr>
            <p:ph type="title"/>
          </p:nvPr>
        </p:nvSpPr>
        <p:spPr>
          <a:xfrm>
            <a:off x="1187450" y="333375"/>
            <a:ext cx="7956550" cy="1571625"/>
          </a:xfrm>
          <a:noFill/>
        </p:spPr>
        <p:txBody>
          <a:bodyPr/>
          <a:lstStyle/>
          <a:p>
            <a:pPr eaLnBrk="1" hangingPunct="1">
              <a:buFont typeface="Symbol" pitchFamily="18" charset="2"/>
              <a:buChar char="Ö"/>
            </a:pPr>
            <a:r>
              <a:rPr lang="pt-BR" sz="3200" b="1" dirty="0" err="1" smtClean="0">
                <a:solidFill>
                  <a:srgbClr val="663300"/>
                </a:solidFill>
                <a:latin typeface="Comic Sans MS" pitchFamily="66" charset="0"/>
              </a:rPr>
              <a:t>Sintomatología</a:t>
            </a:r>
            <a:r>
              <a:rPr lang="pt-BR" sz="3200" b="1" dirty="0" smtClean="0">
                <a:solidFill>
                  <a:srgbClr val="663300"/>
                </a:solidFill>
                <a:latin typeface="Comic Sans MS" pitchFamily="66" charset="0"/>
              </a:rPr>
              <a:t> </a:t>
            </a:r>
            <a:r>
              <a:rPr lang="pt-BR" sz="3200" b="1" dirty="0" smtClean="0">
                <a:solidFill>
                  <a:srgbClr val="663300"/>
                </a:solidFill>
                <a:latin typeface="Comic Sans MS" pitchFamily="66" charset="0"/>
              </a:rPr>
              <a:t>de </a:t>
            </a:r>
            <a:r>
              <a:rPr lang="pt-BR" sz="3200" b="1" dirty="0" err="1" smtClean="0">
                <a:solidFill>
                  <a:srgbClr val="663300"/>
                </a:solidFill>
                <a:latin typeface="Comic Sans MS" pitchFamily="66" charset="0"/>
              </a:rPr>
              <a:t>carencias</a:t>
            </a:r>
            <a:r>
              <a:rPr lang="pt-BR" sz="3200" b="1" dirty="0" smtClean="0">
                <a:solidFill>
                  <a:srgbClr val="663300"/>
                </a:solidFill>
                <a:latin typeface="Comic Sans MS" pitchFamily="66" charset="0"/>
              </a:rPr>
              <a:t> </a:t>
            </a:r>
            <a:r>
              <a:rPr lang="pt-BR" sz="3200" b="1" dirty="0" err="1" smtClean="0">
                <a:solidFill>
                  <a:srgbClr val="663300"/>
                </a:solidFill>
                <a:latin typeface="Comic Sans MS" pitchFamily="66" charset="0"/>
              </a:rPr>
              <a:t>en</a:t>
            </a:r>
            <a:r>
              <a:rPr lang="pt-BR" sz="3200" b="1" dirty="0" smtClean="0">
                <a:solidFill>
                  <a:srgbClr val="663300"/>
                </a:solidFill>
                <a:latin typeface="Comic Sans MS" pitchFamily="66" charset="0"/>
              </a:rPr>
              <a:t> </a:t>
            </a:r>
            <a:r>
              <a:rPr lang="pt-BR" sz="3200" b="1" dirty="0" err="1" smtClean="0">
                <a:solidFill>
                  <a:srgbClr val="663300"/>
                </a:solidFill>
                <a:latin typeface="Comic Sans MS" pitchFamily="66" charset="0"/>
              </a:rPr>
              <a:t>raíz</a:t>
            </a:r>
            <a:endParaRPr lang="pt-BR" sz="3200" b="1" dirty="0" smtClean="0">
              <a:solidFill>
                <a:schemeClr val="tx1"/>
              </a:solidFill>
              <a:cs typeface="Arial" charset="0"/>
            </a:endParaRPr>
          </a:p>
        </p:txBody>
      </p:sp>
      <p:sp>
        <p:nvSpPr>
          <p:cNvPr id="148490" name="Text Box 10"/>
          <p:cNvSpPr txBox="1">
            <a:spLocks noChangeArrowheads="1"/>
          </p:cNvSpPr>
          <p:nvPr/>
        </p:nvSpPr>
        <p:spPr bwMode="auto">
          <a:xfrm rot="16200000" flipH="1">
            <a:off x="-1423988" y="31765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sp>
        <p:nvSpPr>
          <p:cNvPr id="37894" name="Text Box 1027"/>
          <p:cNvSpPr txBox="1">
            <a:spLocks noChangeArrowheads="1"/>
          </p:cNvSpPr>
          <p:nvPr/>
        </p:nvSpPr>
        <p:spPr bwMode="auto">
          <a:xfrm>
            <a:off x="4787900" y="1628775"/>
            <a:ext cx="4032250" cy="400050"/>
          </a:xfrm>
          <a:prstGeom prst="rect">
            <a:avLst/>
          </a:prstGeom>
          <a:noFill/>
          <a:ln w="9525">
            <a:noFill/>
            <a:miter lim="800000"/>
            <a:headEnd/>
            <a:tailEnd/>
          </a:ln>
        </p:spPr>
        <p:txBody>
          <a:bodyPr>
            <a:spAutoFit/>
          </a:bodyPr>
          <a:lstStyle/>
          <a:p>
            <a:pPr>
              <a:spcBef>
                <a:spcPct val="50000"/>
              </a:spcBef>
            </a:pPr>
            <a:r>
              <a:rPr lang="es-ES_tradnl" sz="2000" dirty="0" smtClean="0"/>
              <a:t>raíces </a:t>
            </a:r>
            <a:r>
              <a:rPr lang="es-ES_tradnl" sz="2000" dirty="0" err="1"/>
              <a:t>proteóide</a:t>
            </a:r>
            <a:r>
              <a:rPr lang="es-ES_tradnl" sz="2000" dirty="0"/>
              <a:t> de altramuz</a:t>
            </a:r>
            <a:endParaRPr lang="es-ES" sz="2000" dirty="0"/>
          </a:p>
        </p:txBody>
      </p:sp>
      <p:pic>
        <p:nvPicPr>
          <p:cNvPr id="37895" name="Picture 3" descr="escanear0003"/>
          <p:cNvPicPr>
            <a:picLocks noChangeAspect="1" noChangeArrowheads="1"/>
          </p:cNvPicPr>
          <p:nvPr/>
        </p:nvPicPr>
        <p:blipFill>
          <a:blip r:embed="rId5"/>
          <a:srcRect/>
          <a:stretch>
            <a:fillRect/>
          </a:stretch>
        </p:blipFill>
        <p:spPr bwMode="auto">
          <a:xfrm>
            <a:off x="1979613" y="2079625"/>
            <a:ext cx="7164387" cy="4805363"/>
          </a:xfrm>
          <a:prstGeom prst="rect">
            <a:avLst/>
          </a:prstGeom>
          <a:noFill/>
          <a:ln w="9525">
            <a:noFill/>
            <a:miter lim="800000"/>
            <a:headEnd/>
            <a:tailEnd/>
          </a:ln>
        </p:spPr>
      </p:pic>
      <p:pic>
        <p:nvPicPr>
          <p:cNvPr id="37896" name="Picture 2" descr="escanear0001"/>
          <p:cNvPicPr>
            <a:picLocks noChangeAspect="1" noChangeArrowheads="1"/>
          </p:cNvPicPr>
          <p:nvPr/>
        </p:nvPicPr>
        <p:blipFill>
          <a:blip r:embed="rId6"/>
          <a:srcRect/>
          <a:stretch>
            <a:fillRect/>
          </a:stretch>
        </p:blipFill>
        <p:spPr bwMode="auto">
          <a:xfrm>
            <a:off x="1174750" y="1563688"/>
            <a:ext cx="3397250" cy="5249862"/>
          </a:xfrm>
          <a:prstGeom prst="rect">
            <a:avLst/>
          </a:prstGeom>
          <a:noFill/>
          <a:ln w="9525">
            <a:noFill/>
            <a:miter lim="800000"/>
            <a:headEnd/>
            <a:tailEnd/>
          </a:ln>
        </p:spPr>
      </p:pic>
    </p:spTree>
  </p:cSld>
  <p:clrMapOvr>
    <a:masterClrMapping/>
  </p:clrMapOvr>
  <p:transition spd="slow">
    <p:split orient="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2"/>
          <p:cNvPicPr>
            <a:picLocks noChangeAspect="1" noChangeArrowheads="1"/>
          </p:cNvPicPr>
          <p:nvPr/>
        </p:nvPicPr>
        <p:blipFill>
          <a:blip r:embed="rId3"/>
          <a:srcRect/>
          <a:stretch>
            <a:fillRect/>
          </a:stretch>
        </p:blipFill>
        <p:spPr bwMode="auto">
          <a:xfrm>
            <a:off x="0" y="0"/>
            <a:ext cx="1143000" cy="920750"/>
          </a:xfrm>
          <a:prstGeom prst="rect">
            <a:avLst/>
          </a:prstGeom>
          <a:noFill/>
          <a:ln w="9525">
            <a:noFill/>
            <a:miter lim="800000"/>
            <a:headEnd/>
            <a:tailEnd/>
          </a:ln>
        </p:spPr>
      </p:pic>
      <p:graphicFrame>
        <p:nvGraphicFramePr>
          <p:cNvPr id="38914" name="Object 3"/>
          <p:cNvGraphicFramePr>
            <a:graphicFrameLocks noChangeAspect="1"/>
          </p:cNvGraphicFramePr>
          <p:nvPr/>
        </p:nvGraphicFramePr>
        <p:xfrm>
          <a:off x="0" y="6477000"/>
          <a:ext cx="1143000" cy="381000"/>
        </p:xfrm>
        <a:graphic>
          <a:graphicData uri="http://schemas.openxmlformats.org/presentationml/2006/ole">
            <p:oleObj spid="_x0000_s38914" name="Imagem de bitmap" r:id="rId4" imgW="1657581" imgH="552527" progId="Paint.Picture">
              <p:embed/>
            </p:oleObj>
          </a:graphicData>
        </a:graphic>
      </p:graphicFrame>
      <p:sp>
        <p:nvSpPr>
          <p:cNvPr id="38916" name="Rectangle 4"/>
          <p:cNvSpPr>
            <a:spLocks noGrp="1" noChangeArrowheads="1"/>
          </p:cNvSpPr>
          <p:nvPr>
            <p:ph type="title"/>
          </p:nvPr>
        </p:nvSpPr>
        <p:spPr>
          <a:xfrm>
            <a:off x="1187450" y="333375"/>
            <a:ext cx="7956550" cy="1571625"/>
          </a:xfrm>
          <a:noFill/>
        </p:spPr>
        <p:txBody>
          <a:bodyPr/>
          <a:lstStyle/>
          <a:p>
            <a:pPr eaLnBrk="1" hangingPunct="1">
              <a:buFont typeface="Symbol" pitchFamily="18" charset="2"/>
              <a:buChar char="Ö"/>
            </a:pPr>
            <a:r>
              <a:rPr lang="pt-BR" sz="3200" b="1" dirty="0" err="1" smtClean="0">
                <a:solidFill>
                  <a:srgbClr val="663300"/>
                </a:solidFill>
                <a:latin typeface="Comic Sans MS" pitchFamily="66" charset="0"/>
              </a:rPr>
              <a:t>Sintomatología</a:t>
            </a:r>
            <a:r>
              <a:rPr lang="pt-BR" sz="3200" b="1" dirty="0" smtClean="0">
                <a:solidFill>
                  <a:srgbClr val="663300"/>
                </a:solidFill>
                <a:latin typeface="Comic Sans MS" pitchFamily="66" charset="0"/>
              </a:rPr>
              <a:t> </a:t>
            </a:r>
            <a:r>
              <a:rPr lang="pt-BR" sz="3200" b="1" dirty="0" smtClean="0">
                <a:solidFill>
                  <a:srgbClr val="663300"/>
                </a:solidFill>
                <a:latin typeface="Comic Sans MS" pitchFamily="66" charset="0"/>
              </a:rPr>
              <a:t>de </a:t>
            </a:r>
            <a:r>
              <a:rPr lang="pt-BR" sz="3200" b="1" dirty="0" err="1" smtClean="0">
                <a:solidFill>
                  <a:srgbClr val="663300"/>
                </a:solidFill>
                <a:latin typeface="Comic Sans MS" pitchFamily="66" charset="0"/>
              </a:rPr>
              <a:t>carencias</a:t>
            </a:r>
            <a:r>
              <a:rPr lang="pt-BR" sz="3200" b="1" dirty="0" smtClean="0">
                <a:solidFill>
                  <a:srgbClr val="663300"/>
                </a:solidFill>
                <a:latin typeface="Comic Sans MS" pitchFamily="66" charset="0"/>
              </a:rPr>
              <a:t> </a:t>
            </a:r>
            <a:r>
              <a:rPr lang="pt-BR" sz="3200" b="1" dirty="0" err="1" smtClean="0">
                <a:solidFill>
                  <a:srgbClr val="663300"/>
                </a:solidFill>
                <a:latin typeface="Comic Sans MS" pitchFamily="66" charset="0"/>
              </a:rPr>
              <a:t>en</a:t>
            </a:r>
            <a:r>
              <a:rPr lang="pt-BR" sz="3200" b="1" dirty="0" smtClean="0">
                <a:solidFill>
                  <a:srgbClr val="663300"/>
                </a:solidFill>
                <a:latin typeface="Comic Sans MS" pitchFamily="66" charset="0"/>
              </a:rPr>
              <a:t> </a:t>
            </a:r>
            <a:r>
              <a:rPr lang="pt-BR" sz="3200" b="1" dirty="0" err="1" smtClean="0">
                <a:solidFill>
                  <a:srgbClr val="663300"/>
                </a:solidFill>
                <a:latin typeface="Comic Sans MS" pitchFamily="66" charset="0"/>
              </a:rPr>
              <a:t>raíz</a:t>
            </a:r>
            <a:endParaRPr lang="pt-BR" sz="3200" b="1" dirty="0" smtClean="0">
              <a:solidFill>
                <a:schemeClr val="tx1"/>
              </a:solidFill>
              <a:cs typeface="Arial" charset="0"/>
            </a:endParaRPr>
          </a:p>
        </p:txBody>
      </p:sp>
      <p:sp>
        <p:nvSpPr>
          <p:cNvPr id="148490" name="Text Box 10"/>
          <p:cNvSpPr txBox="1">
            <a:spLocks noChangeArrowheads="1"/>
          </p:cNvSpPr>
          <p:nvPr/>
        </p:nvSpPr>
        <p:spPr bwMode="auto">
          <a:xfrm rot="16200000" flipH="1">
            <a:off x="-1423988" y="31765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pic>
        <p:nvPicPr>
          <p:cNvPr id="38918" name="Picture 1026" descr="escanear0004"/>
          <p:cNvPicPr>
            <a:picLocks noChangeAspect="1" noChangeArrowheads="1"/>
          </p:cNvPicPr>
          <p:nvPr/>
        </p:nvPicPr>
        <p:blipFill>
          <a:blip r:embed="rId5"/>
          <a:srcRect/>
          <a:stretch>
            <a:fillRect/>
          </a:stretch>
        </p:blipFill>
        <p:spPr bwMode="auto">
          <a:xfrm>
            <a:off x="1152525" y="1563688"/>
            <a:ext cx="7991475" cy="5294312"/>
          </a:xfrm>
          <a:prstGeom prst="rect">
            <a:avLst/>
          </a:prstGeom>
          <a:noFill/>
          <a:ln w="9525">
            <a:noFill/>
            <a:miter lim="800000"/>
            <a:headEnd/>
            <a:tailEnd/>
          </a:ln>
        </p:spPr>
      </p:pic>
      <p:sp>
        <p:nvSpPr>
          <p:cNvPr id="38919" name="Text Box 1027"/>
          <p:cNvSpPr txBox="1">
            <a:spLocks noChangeArrowheads="1"/>
          </p:cNvSpPr>
          <p:nvPr/>
        </p:nvSpPr>
        <p:spPr bwMode="auto">
          <a:xfrm>
            <a:off x="1258888" y="1628775"/>
            <a:ext cx="3168650" cy="1015663"/>
          </a:xfrm>
          <a:prstGeom prst="rect">
            <a:avLst/>
          </a:prstGeom>
          <a:noFill/>
          <a:ln w="9525">
            <a:noFill/>
            <a:miter lim="800000"/>
            <a:headEnd/>
            <a:tailEnd/>
          </a:ln>
        </p:spPr>
        <p:txBody>
          <a:bodyPr>
            <a:spAutoFit/>
          </a:bodyPr>
          <a:lstStyle/>
          <a:p>
            <a:pPr>
              <a:spcBef>
                <a:spcPct val="50000"/>
              </a:spcBef>
            </a:pPr>
            <a:r>
              <a:rPr lang="es-ES_tradnl" sz="2000" dirty="0" smtClean="0"/>
              <a:t>Acidificación del medio </a:t>
            </a:r>
            <a:r>
              <a:rPr lang="es-ES_tradnl" sz="2000" dirty="0"/>
              <a:t>externo localizada </a:t>
            </a:r>
            <a:r>
              <a:rPr lang="es-ES_tradnl" sz="2000" dirty="0" smtClean="0"/>
              <a:t>en raíces </a:t>
            </a:r>
            <a:r>
              <a:rPr lang="es-ES_tradnl" sz="2000" dirty="0" err="1"/>
              <a:t>proteóides</a:t>
            </a:r>
            <a:endParaRPr lang="es-ES" sz="2000" dirty="0"/>
          </a:p>
        </p:txBody>
      </p:sp>
    </p:spTree>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4"/>
          <p:cNvGraphicFramePr>
            <a:graphicFrameLocks noChangeAspect="1"/>
          </p:cNvGraphicFramePr>
          <p:nvPr/>
        </p:nvGraphicFramePr>
        <p:xfrm>
          <a:off x="0" y="6477000"/>
          <a:ext cx="1143000" cy="381000"/>
        </p:xfrm>
        <a:graphic>
          <a:graphicData uri="http://schemas.openxmlformats.org/presentationml/2006/ole">
            <p:oleObj spid="_x0000_s4098" name="Imagem de bitmap" r:id="rId3" imgW="1657581" imgH="552527" progId="Paint.Picture">
              <p:embed/>
            </p:oleObj>
          </a:graphicData>
        </a:graphic>
      </p:graphicFrame>
      <p:sp>
        <p:nvSpPr>
          <p:cNvPr id="4099" name="Rectangle 5"/>
          <p:cNvSpPr>
            <a:spLocks noChangeArrowheads="1"/>
          </p:cNvSpPr>
          <p:nvPr/>
        </p:nvSpPr>
        <p:spPr bwMode="auto">
          <a:xfrm>
            <a:off x="1295400" y="571500"/>
            <a:ext cx="7848600" cy="1066800"/>
          </a:xfrm>
          <a:prstGeom prst="rect">
            <a:avLst/>
          </a:prstGeom>
          <a:noFill/>
          <a:ln w="9525">
            <a:noFill/>
            <a:miter lim="800000"/>
            <a:headEnd/>
            <a:tailEnd/>
          </a:ln>
        </p:spPr>
        <p:txBody>
          <a:bodyPr anchor="ctr"/>
          <a:lstStyle/>
          <a:p>
            <a:pPr>
              <a:lnSpc>
                <a:spcPct val="170000"/>
              </a:lnSpc>
              <a:buFont typeface="Symbol" pitchFamily="18" charset="2"/>
              <a:buNone/>
            </a:pPr>
            <a:r>
              <a:rPr lang="pt-BR" sz="3200" b="1" dirty="0">
                <a:solidFill>
                  <a:srgbClr val="663300"/>
                </a:solidFill>
                <a:latin typeface="Comic Sans MS" pitchFamily="66" charset="0"/>
                <a:sym typeface="Symbol" pitchFamily="18" charset="2"/>
              </a:rPr>
              <a:t></a:t>
            </a:r>
            <a:r>
              <a:rPr lang="pt-BR" sz="3200" b="1" dirty="0">
                <a:solidFill>
                  <a:srgbClr val="663300"/>
                </a:solidFill>
                <a:latin typeface="Comic Sans MS" pitchFamily="66" charset="0"/>
              </a:rPr>
              <a:t> Formas de </a:t>
            </a:r>
            <a:r>
              <a:rPr lang="pt-BR" sz="3200" b="1" dirty="0" err="1" smtClean="0">
                <a:solidFill>
                  <a:srgbClr val="663300"/>
                </a:solidFill>
                <a:latin typeface="Comic Sans MS" pitchFamily="66" charset="0"/>
              </a:rPr>
              <a:t>absorcón</a:t>
            </a:r>
            <a:r>
              <a:rPr lang="pt-BR" sz="3200" b="1" dirty="0" smtClean="0">
                <a:solidFill>
                  <a:srgbClr val="663300"/>
                </a:solidFill>
                <a:latin typeface="Comic Sans MS" pitchFamily="66" charset="0"/>
              </a:rPr>
              <a:t> </a:t>
            </a:r>
            <a:r>
              <a:rPr lang="pt-BR" sz="3200" b="1" dirty="0">
                <a:solidFill>
                  <a:srgbClr val="663300"/>
                </a:solidFill>
                <a:latin typeface="Comic Sans MS" pitchFamily="66" charset="0"/>
              </a:rPr>
              <a:t>do P</a:t>
            </a:r>
          </a:p>
        </p:txBody>
      </p:sp>
      <p:sp>
        <p:nvSpPr>
          <p:cNvPr id="4100" name="Rectangle 10"/>
          <p:cNvSpPr>
            <a:spLocks noChangeArrowheads="1"/>
          </p:cNvSpPr>
          <p:nvPr/>
        </p:nvSpPr>
        <p:spPr bwMode="auto">
          <a:xfrm>
            <a:off x="1676400" y="1752600"/>
            <a:ext cx="6934200" cy="3886200"/>
          </a:xfrm>
          <a:prstGeom prst="rect">
            <a:avLst/>
          </a:prstGeom>
          <a:noFill/>
          <a:ln w="9525">
            <a:noFill/>
            <a:miter lim="800000"/>
            <a:headEnd/>
            <a:tailEnd/>
          </a:ln>
        </p:spPr>
        <p:txBody>
          <a:bodyPr/>
          <a:lstStyle/>
          <a:p>
            <a:pPr marL="342900" indent="-342900">
              <a:spcBef>
                <a:spcPct val="20000"/>
              </a:spcBef>
              <a:buFontTx/>
              <a:buChar char="•"/>
            </a:pPr>
            <a:r>
              <a:rPr lang="pt-BR" sz="4400"/>
              <a:t>H</a:t>
            </a:r>
            <a:r>
              <a:rPr lang="pt-BR" sz="4400" baseline="-25000"/>
              <a:t>2</a:t>
            </a:r>
            <a:r>
              <a:rPr lang="pt-BR" sz="4400"/>
              <a:t>PO</a:t>
            </a:r>
            <a:r>
              <a:rPr lang="pt-BR" sz="4400" baseline="-25000"/>
              <a:t>4</a:t>
            </a:r>
            <a:r>
              <a:rPr lang="pt-BR" sz="4400" baseline="30000"/>
              <a:t>-</a:t>
            </a:r>
            <a:r>
              <a:rPr lang="pt-BR" sz="4400"/>
              <a:t>  (**)</a:t>
            </a:r>
          </a:p>
          <a:p>
            <a:pPr marL="342900" indent="-342900">
              <a:spcBef>
                <a:spcPct val="20000"/>
              </a:spcBef>
            </a:pPr>
            <a:endParaRPr lang="pt-BR" sz="4400"/>
          </a:p>
          <a:p>
            <a:pPr marL="342900" indent="-342900">
              <a:spcBef>
                <a:spcPct val="20000"/>
              </a:spcBef>
            </a:pPr>
            <a:endParaRPr lang="pt-BR" sz="4400"/>
          </a:p>
          <a:p>
            <a:pPr marL="342900" indent="-342900">
              <a:spcBef>
                <a:spcPct val="20000"/>
              </a:spcBef>
              <a:buFontTx/>
              <a:buChar char="•"/>
            </a:pPr>
            <a:r>
              <a:rPr lang="pt-BR" sz="4400"/>
              <a:t>HPO</a:t>
            </a:r>
            <a:r>
              <a:rPr lang="pt-BR" sz="4400" baseline="-25000"/>
              <a:t>4</a:t>
            </a:r>
            <a:r>
              <a:rPr lang="pt-BR" sz="4400" baseline="30000"/>
              <a:t>2-</a:t>
            </a:r>
            <a:endParaRPr lang="pt-BR" sz="4400"/>
          </a:p>
        </p:txBody>
      </p:sp>
      <p:sp>
        <p:nvSpPr>
          <p:cNvPr id="134155" name="Text Box 11"/>
          <p:cNvSpPr txBox="1">
            <a:spLocks noChangeArrowheads="1"/>
          </p:cNvSpPr>
          <p:nvPr/>
        </p:nvSpPr>
        <p:spPr bwMode="auto">
          <a:xfrm rot="16200000" flipH="1">
            <a:off x="-1497013" y="31765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grpSp>
        <p:nvGrpSpPr>
          <p:cNvPr id="2" name="Group 7"/>
          <p:cNvGrpSpPr>
            <a:grpSpLocks/>
          </p:cNvGrpSpPr>
          <p:nvPr/>
        </p:nvGrpSpPr>
        <p:grpSpPr bwMode="auto">
          <a:xfrm>
            <a:off x="2428875" y="2428875"/>
            <a:ext cx="1116013" cy="1068388"/>
            <a:chOff x="367" y="1988"/>
            <a:chExt cx="987" cy="929"/>
          </a:xfrm>
        </p:grpSpPr>
        <p:grpSp>
          <p:nvGrpSpPr>
            <p:cNvPr id="4176" name="Group 8"/>
            <p:cNvGrpSpPr>
              <a:grpSpLocks/>
            </p:cNvGrpSpPr>
            <p:nvPr/>
          </p:nvGrpSpPr>
          <p:grpSpPr bwMode="auto">
            <a:xfrm>
              <a:off x="367" y="2362"/>
              <a:ext cx="332" cy="328"/>
              <a:chOff x="367" y="2362"/>
              <a:chExt cx="332" cy="328"/>
            </a:xfrm>
          </p:grpSpPr>
          <p:sp>
            <p:nvSpPr>
              <p:cNvPr id="4249" name="Oval 9"/>
              <p:cNvSpPr>
                <a:spLocks noChangeArrowheads="1"/>
              </p:cNvSpPr>
              <p:nvPr/>
            </p:nvSpPr>
            <p:spPr bwMode="auto">
              <a:xfrm>
                <a:off x="367" y="2362"/>
                <a:ext cx="332" cy="328"/>
              </a:xfrm>
              <a:prstGeom prst="ellipse">
                <a:avLst/>
              </a:prstGeom>
              <a:solidFill>
                <a:srgbClr val="6B0000"/>
              </a:solidFill>
              <a:ln w="12700">
                <a:solidFill>
                  <a:schemeClr val="tx1"/>
                </a:solidFill>
                <a:round/>
                <a:headEnd/>
                <a:tailEnd/>
              </a:ln>
            </p:spPr>
            <p:txBody>
              <a:bodyPr wrap="none" anchor="ctr"/>
              <a:lstStyle/>
              <a:p>
                <a:endParaRPr lang="pt-BR"/>
              </a:p>
            </p:txBody>
          </p:sp>
          <p:sp>
            <p:nvSpPr>
              <p:cNvPr id="4250" name="Oval 10"/>
              <p:cNvSpPr>
                <a:spLocks noChangeArrowheads="1"/>
              </p:cNvSpPr>
              <p:nvPr/>
            </p:nvSpPr>
            <p:spPr bwMode="auto">
              <a:xfrm>
                <a:off x="384" y="2372"/>
                <a:ext cx="291" cy="288"/>
              </a:xfrm>
              <a:prstGeom prst="ellipse">
                <a:avLst/>
              </a:prstGeom>
              <a:solidFill>
                <a:srgbClr val="B20000"/>
              </a:solidFill>
              <a:ln w="9525">
                <a:noFill/>
                <a:round/>
                <a:headEnd/>
                <a:tailEnd/>
              </a:ln>
            </p:spPr>
            <p:txBody>
              <a:bodyPr wrap="none" anchor="ctr"/>
              <a:lstStyle/>
              <a:p>
                <a:endParaRPr lang="pt-BR"/>
              </a:p>
            </p:txBody>
          </p:sp>
          <p:sp>
            <p:nvSpPr>
              <p:cNvPr id="4251" name="Oval 11"/>
              <p:cNvSpPr>
                <a:spLocks noChangeArrowheads="1"/>
              </p:cNvSpPr>
              <p:nvPr/>
            </p:nvSpPr>
            <p:spPr bwMode="auto">
              <a:xfrm>
                <a:off x="395" y="2378"/>
                <a:ext cx="256" cy="254"/>
              </a:xfrm>
              <a:prstGeom prst="ellipse">
                <a:avLst/>
              </a:prstGeom>
              <a:solidFill>
                <a:srgbClr val="D20000"/>
              </a:solidFill>
              <a:ln w="9525">
                <a:noFill/>
                <a:round/>
                <a:headEnd/>
                <a:tailEnd/>
              </a:ln>
            </p:spPr>
            <p:txBody>
              <a:bodyPr wrap="none" anchor="ctr"/>
              <a:lstStyle/>
              <a:p>
                <a:endParaRPr lang="pt-BR"/>
              </a:p>
            </p:txBody>
          </p:sp>
          <p:sp>
            <p:nvSpPr>
              <p:cNvPr id="4252" name="Oval 12"/>
              <p:cNvSpPr>
                <a:spLocks noChangeArrowheads="1"/>
              </p:cNvSpPr>
              <p:nvPr/>
            </p:nvSpPr>
            <p:spPr bwMode="auto">
              <a:xfrm>
                <a:off x="410" y="2384"/>
                <a:ext cx="212" cy="218"/>
              </a:xfrm>
              <a:prstGeom prst="ellipse">
                <a:avLst/>
              </a:prstGeom>
              <a:solidFill>
                <a:srgbClr val="EA0000"/>
              </a:solidFill>
              <a:ln w="9525">
                <a:noFill/>
                <a:round/>
                <a:headEnd/>
                <a:tailEnd/>
              </a:ln>
            </p:spPr>
            <p:txBody>
              <a:bodyPr wrap="none" anchor="ctr"/>
              <a:lstStyle/>
              <a:p>
                <a:endParaRPr lang="pt-BR"/>
              </a:p>
            </p:txBody>
          </p:sp>
          <p:sp>
            <p:nvSpPr>
              <p:cNvPr id="4253" name="Oval 13"/>
              <p:cNvSpPr>
                <a:spLocks noChangeArrowheads="1"/>
              </p:cNvSpPr>
              <p:nvPr/>
            </p:nvSpPr>
            <p:spPr bwMode="auto">
              <a:xfrm>
                <a:off x="426" y="2390"/>
                <a:ext cx="176" cy="182"/>
              </a:xfrm>
              <a:prstGeom prst="ellipse">
                <a:avLst/>
              </a:prstGeom>
              <a:solidFill>
                <a:srgbClr val="FF2424"/>
              </a:solidFill>
              <a:ln w="9525">
                <a:noFill/>
                <a:round/>
                <a:headEnd/>
                <a:tailEnd/>
              </a:ln>
            </p:spPr>
            <p:txBody>
              <a:bodyPr wrap="none" anchor="ctr"/>
              <a:lstStyle/>
              <a:p>
                <a:endParaRPr lang="pt-BR"/>
              </a:p>
            </p:txBody>
          </p:sp>
          <p:sp>
            <p:nvSpPr>
              <p:cNvPr id="4254" name="Oval 14"/>
              <p:cNvSpPr>
                <a:spLocks noChangeArrowheads="1"/>
              </p:cNvSpPr>
              <p:nvPr/>
            </p:nvSpPr>
            <p:spPr bwMode="auto">
              <a:xfrm>
                <a:off x="439" y="2402"/>
                <a:ext cx="141" cy="138"/>
              </a:xfrm>
              <a:prstGeom prst="ellipse">
                <a:avLst/>
              </a:prstGeom>
              <a:solidFill>
                <a:srgbClr val="FF6A6A"/>
              </a:solidFill>
              <a:ln w="9525">
                <a:noFill/>
                <a:round/>
                <a:headEnd/>
                <a:tailEnd/>
              </a:ln>
            </p:spPr>
            <p:txBody>
              <a:bodyPr wrap="none" anchor="ctr"/>
              <a:lstStyle/>
              <a:p>
                <a:endParaRPr lang="pt-BR"/>
              </a:p>
            </p:txBody>
          </p:sp>
          <p:sp>
            <p:nvSpPr>
              <p:cNvPr id="4255" name="Oval 15"/>
              <p:cNvSpPr>
                <a:spLocks noChangeArrowheads="1"/>
              </p:cNvSpPr>
              <p:nvPr/>
            </p:nvSpPr>
            <p:spPr bwMode="auto">
              <a:xfrm>
                <a:off x="452" y="2412"/>
                <a:ext cx="110" cy="106"/>
              </a:xfrm>
              <a:prstGeom prst="ellipse">
                <a:avLst/>
              </a:prstGeom>
              <a:solidFill>
                <a:srgbClr val="FF9D9D"/>
              </a:solidFill>
              <a:ln w="9525">
                <a:noFill/>
                <a:round/>
                <a:headEnd/>
                <a:tailEnd/>
              </a:ln>
            </p:spPr>
            <p:txBody>
              <a:bodyPr wrap="none" anchor="ctr"/>
              <a:lstStyle/>
              <a:p>
                <a:endParaRPr lang="pt-BR"/>
              </a:p>
            </p:txBody>
          </p:sp>
        </p:grpSp>
        <p:grpSp>
          <p:nvGrpSpPr>
            <p:cNvPr id="4177" name="Group 16"/>
            <p:cNvGrpSpPr>
              <a:grpSpLocks/>
            </p:cNvGrpSpPr>
            <p:nvPr/>
          </p:nvGrpSpPr>
          <p:grpSpPr bwMode="auto">
            <a:xfrm>
              <a:off x="1009" y="2356"/>
              <a:ext cx="332" cy="328"/>
              <a:chOff x="1009" y="2356"/>
              <a:chExt cx="332" cy="328"/>
            </a:xfrm>
          </p:grpSpPr>
          <p:sp>
            <p:nvSpPr>
              <p:cNvPr id="4242" name="Oval 17"/>
              <p:cNvSpPr>
                <a:spLocks noChangeArrowheads="1"/>
              </p:cNvSpPr>
              <p:nvPr/>
            </p:nvSpPr>
            <p:spPr bwMode="auto">
              <a:xfrm>
                <a:off x="1009" y="2356"/>
                <a:ext cx="332" cy="328"/>
              </a:xfrm>
              <a:prstGeom prst="ellipse">
                <a:avLst/>
              </a:prstGeom>
              <a:solidFill>
                <a:srgbClr val="6B0000"/>
              </a:solidFill>
              <a:ln w="12700">
                <a:solidFill>
                  <a:schemeClr val="tx1"/>
                </a:solidFill>
                <a:round/>
                <a:headEnd/>
                <a:tailEnd/>
              </a:ln>
            </p:spPr>
            <p:txBody>
              <a:bodyPr wrap="none" anchor="ctr"/>
              <a:lstStyle/>
              <a:p>
                <a:endParaRPr lang="pt-BR"/>
              </a:p>
            </p:txBody>
          </p:sp>
          <p:sp>
            <p:nvSpPr>
              <p:cNvPr id="4243" name="Oval 18"/>
              <p:cNvSpPr>
                <a:spLocks noChangeArrowheads="1"/>
              </p:cNvSpPr>
              <p:nvPr/>
            </p:nvSpPr>
            <p:spPr bwMode="auto">
              <a:xfrm>
                <a:off x="1025" y="2366"/>
                <a:ext cx="291" cy="288"/>
              </a:xfrm>
              <a:prstGeom prst="ellipse">
                <a:avLst/>
              </a:prstGeom>
              <a:solidFill>
                <a:srgbClr val="B20000"/>
              </a:solidFill>
              <a:ln w="9525">
                <a:noFill/>
                <a:round/>
                <a:headEnd/>
                <a:tailEnd/>
              </a:ln>
            </p:spPr>
            <p:txBody>
              <a:bodyPr wrap="none" anchor="ctr"/>
              <a:lstStyle/>
              <a:p>
                <a:endParaRPr lang="pt-BR"/>
              </a:p>
            </p:txBody>
          </p:sp>
          <p:sp>
            <p:nvSpPr>
              <p:cNvPr id="4244" name="Oval 19"/>
              <p:cNvSpPr>
                <a:spLocks noChangeArrowheads="1"/>
              </p:cNvSpPr>
              <p:nvPr/>
            </p:nvSpPr>
            <p:spPr bwMode="auto">
              <a:xfrm>
                <a:off x="1037" y="2372"/>
                <a:ext cx="255" cy="254"/>
              </a:xfrm>
              <a:prstGeom prst="ellipse">
                <a:avLst/>
              </a:prstGeom>
              <a:solidFill>
                <a:srgbClr val="D20000"/>
              </a:solidFill>
              <a:ln w="9525">
                <a:noFill/>
                <a:round/>
                <a:headEnd/>
                <a:tailEnd/>
              </a:ln>
            </p:spPr>
            <p:txBody>
              <a:bodyPr wrap="none" anchor="ctr"/>
              <a:lstStyle/>
              <a:p>
                <a:endParaRPr lang="pt-BR"/>
              </a:p>
            </p:txBody>
          </p:sp>
          <p:sp>
            <p:nvSpPr>
              <p:cNvPr id="4245" name="Oval 20"/>
              <p:cNvSpPr>
                <a:spLocks noChangeArrowheads="1"/>
              </p:cNvSpPr>
              <p:nvPr/>
            </p:nvSpPr>
            <p:spPr bwMode="auto">
              <a:xfrm>
                <a:off x="1051" y="2378"/>
                <a:ext cx="213" cy="218"/>
              </a:xfrm>
              <a:prstGeom prst="ellipse">
                <a:avLst/>
              </a:prstGeom>
              <a:solidFill>
                <a:srgbClr val="EA0000"/>
              </a:solidFill>
              <a:ln w="9525">
                <a:noFill/>
                <a:round/>
                <a:headEnd/>
                <a:tailEnd/>
              </a:ln>
            </p:spPr>
            <p:txBody>
              <a:bodyPr wrap="none" anchor="ctr"/>
              <a:lstStyle/>
              <a:p>
                <a:endParaRPr lang="pt-BR"/>
              </a:p>
            </p:txBody>
          </p:sp>
          <p:sp>
            <p:nvSpPr>
              <p:cNvPr id="4246" name="Oval 21"/>
              <p:cNvSpPr>
                <a:spLocks noChangeArrowheads="1"/>
              </p:cNvSpPr>
              <p:nvPr/>
            </p:nvSpPr>
            <p:spPr bwMode="auto">
              <a:xfrm>
                <a:off x="1067" y="2384"/>
                <a:ext cx="176" cy="182"/>
              </a:xfrm>
              <a:prstGeom prst="ellipse">
                <a:avLst/>
              </a:prstGeom>
              <a:solidFill>
                <a:srgbClr val="FF2424"/>
              </a:solidFill>
              <a:ln w="9525">
                <a:noFill/>
                <a:round/>
                <a:headEnd/>
                <a:tailEnd/>
              </a:ln>
            </p:spPr>
            <p:txBody>
              <a:bodyPr wrap="none" anchor="ctr"/>
              <a:lstStyle/>
              <a:p>
                <a:endParaRPr lang="pt-BR"/>
              </a:p>
            </p:txBody>
          </p:sp>
          <p:sp>
            <p:nvSpPr>
              <p:cNvPr id="4247" name="Oval 22"/>
              <p:cNvSpPr>
                <a:spLocks noChangeArrowheads="1"/>
              </p:cNvSpPr>
              <p:nvPr/>
            </p:nvSpPr>
            <p:spPr bwMode="auto">
              <a:xfrm>
                <a:off x="1080" y="2396"/>
                <a:ext cx="141" cy="138"/>
              </a:xfrm>
              <a:prstGeom prst="ellipse">
                <a:avLst/>
              </a:prstGeom>
              <a:solidFill>
                <a:srgbClr val="FF6A6A"/>
              </a:solidFill>
              <a:ln w="9525">
                <a:noFill/>
                <a:round/>
                <a:headEnd/>
                <a:tailEnd/>
              </a:ln>
            </p:spPr>
            <p:txBody>
              <a:bodyPr wrap="none" anchor="ctr"/>
              <a:lstStyle/>
              <a:p>
                <a:endParaRPr lang="pt-BR"/>
              </a:p>
            </p:txBody>
          </p:sp>
          <p:sp>
            <p:nvSpPr>
              <p:cNvPr id="4248" name="Oval 23"/>
              <p:cNvSpPr>
                <a:spLocks noChangeArrowheads="1"/>
              </p:cNvSpPr>
              <p:nvPr/>
            </p:nvSpPr>
            <p:spPr bwMode="auto">
              <a:xfrm>
                <a:off x="1094" y="2406"/>
                <a:ext cx="109" cy="106"/>
              </a:xfrm>
              <a:prstGeom prst="ellipse">
                <a:avLst/>
              </a:prstGeom>
              <a:solidFill>
                <a:srgbClr val="FF9D9D"/>
              </a:solidFill>
              <a:ln w="9525">
                <a:noFill/>
                <a:round/>
                <a:headEnd/>
                <a:tailEnd/>
              </a:ln>
            </p:spPr>
            <p:txBody>
              <a:bodyPr wrap="none" anchor="ctr"/>
              <a:lstStyle/>
              <a:p>
                <a:endParaRPr lang="pt-BR"/>
              </a:p>
            </p:txBody>
          </p:sp>
        </p:grpSp>
        <p:grpSp>
          <p:nvGrpSpPr>
            <p:cNvPr id="4178" name="Group 24"/>
            <p:cNvGrpSpPr>
              <a:grpSpLocks/>
            </p:cNvGrpSpPr>
            <p:nvPr/>
          </p:nvGrpSpPr>
          <p:grpSpPr bwMode="auto">
            <a:xfrm>
              <a:off x="1172" y="2495"/>
              <a:ext cx="182" cy="172"/>
              <a:chOff x="1172" y="2495"/>
              <a:chExt cx="182" cy="172"/>
            </a:xfrm>
          </p:grpSpPr>
          <p:sp>
            <p:nvSpPr>
              <p:cNvPr id="4235" name="Oval 25"/>
              <p:cNvSpPr>
                <a:spLocks noChangeArrowheads="1"/>
              </p:cNvSpPr>
              <p:nvPr/>
            </p:nvSpPr>
            <p:spPr bwMode="auto">
              <a:xfrm>
                <a:off x="1172" y="2495"/>
                <a:ext cx="182" cy="172"/>
              </a:xfrm>
              <a:prstGeom prst="ellipse">
                <a:avLst/>
              </a:prstGeom>
              <a:solidFill>
                <a:srgbClr val="006622"/>
              </a:solidFill>
              <a:ln w="12700">
                <a:solidFill>
                  <a:schemeClr val="tx1"/>
                </a:solidFill>
                <a:round/>
                <a:headEnd/>
                <a:tailEnd/>
              </a:ln>
            </p:spPr>
            <p:txBody>
              <a:bodyPr wrap="none" anchor="ctr"/>
              <a:lstStyle/>
              <a:p>
                <a:endParaRPr lang="pt-BR"/>
              </a:p>
            </p:txBody>
          </p:sp>
          <p:sp>
            <p:nvSpPr>
              <p:cNvPr id="4236" name="Oval 26"/>
              <p:cNvSpPr>
                <a:spLocks noChangeArrowheads="1"/>
              </p:cNvSpPr>
              <p:nvPr/>
            </p:nvSpPr>
            <p:spPr bwMode="auto">
              <a:xfrm>
                <a:off x="1179" y="2498"/>
                <a:ext cx="163" cy="153"/>
              </a:xfrm>
              <a:prstGeom prst="ellipse">
                <a:avLst/>
              </a:prstGeom>
              <a:solidFill>
                <a:srgbClr val="00AF04"/>
              </a:solidFill>
              <a:ln w="9525">
                <a:noFill/>
                <a:round/>
                <a:headEnd/>
                <a:tailEnd/>
              </a:ln>
            </p:spPr>
            <p:txBody>
              <a:bodyPr wrap="none" anchor="ctr"/>
              <a:lstStyle/>
              <a:p>
                <a:endParaRPr lang="pt-BR"/>
              </a:p>
            </p:txBody>
          </p:sp>
          <p:sp>
            <p:nvSpPr>
              <p:cNvPr id="4237" name="Oval 27"/>
              <p:cNvSpPr>
                <a:spLocks noChangeArrowheads="1"/>
              </p:cNvSpPr>
              <p:nvPr/>
            </p:nvSpPr>
            <p:spPr bwMode="auto">
              <a:xfrm>
                <a:off x="1186" y="2502"/>
                <a:ext cx="144" cy="134"/>
              </a:xfrm>
              <a:prstGeom prst="ellipse">
                <a:avLst/>
              </a:prstGeom>
              <a:solidFill>
                <a:srgbClr val="56D700"/>
              </a:solidFill>
              <a:ln w="9525">
                <a:noFill/>
                <a:round/>
                <a:headEnd/>
                <a:tailEnd/>
              </a:ln>
            </p:spPr>
            <p:txBody>
              <a:bodyPr wrap="none" anchor="ctr"/>
              <a:lstStyle/>
              <a:p>
                <a:endParaRPr lang="pt-BR"/>
              </a:p>
            </p:txBody>
          </p:sp>
          <p:sp>
            <p:nvSpPr>
              <p:cNvPr id="4238" name="Oval 28"/>
              <p:cNvSpPr>
                <a:spLocks noChangeArrowheads="1"/>
              </p:cNvSpPr>
              <p:nvPr/>
            </p:nvSpPr>
            <p:spPr bwMode="auto">
              <a:xfrm>
                <a:off x="1194" y="2505"/>
                <a:ext cx="119" cy="115"/>
              </a:xfrm>
              <a:prstGeom prst="ellipse">
                <a:avLst/>
              </a:prstGeom>
              <a:solidFill>
                <a:srgbClr val="59EB01"/>
              </a:solidFill>
              <a:ln w="9525">
                <a:noFill/>
                <a:round/>
                <a:headEnd/>
                <a:tailEnd/>
              </a:ln>
            </p:spPr>
            <p:txBody>
              <a:bodyPr wrap="none" anchor="ctr"/>
              <a:lstStyle/>
              <a:p>
                <a:endParaRPr lang="pt-BR"/>
              </a:p>
            </p:txBody>
          </p:sp>
          <p:sp>
            <p:nvSpPr>
              <p:cNvPr id="4239" name="Oval 29"/>
              <p:cNvSpPr>
                <a:spLocks noChangeArrowheads="1"/>
              </p:cNvSpPr>
              <p:nvPr/>
            </p:nvSpPr>
            <p:spPr bwMode="auto">
              <a:xfrm>
                <a:off x="1203" y="2508"/>
                <a:ext cx="98" cy="96"/>
              </a:xfrm>
              <a:prstGeom prst="ellipse">
                <a:avLst/>
              </a:prstGeom>
              <a:solidFill>
                <a:srgbClr val="3DFE26"/>
              </a:solidFill>
              <a:ln w="9525">
                <a:noFill/>
                <a:round/>
                <a:headEnd/>
                <a:tailEnd/>
              </a:ln>
            </p:spPr>
            <p:txBody>
              <a:bodyPr wrap="none" anchor="ctr"/>
              <a:lstStyle/>
              <a:p>
                <a:endParaRPr lang="pt-BR"/>
              </a:p>
            </p:txBody>
          </p:sp>
          <p:sp>
            <p:nvSpPr>
              <p:cNvPr id="4240" name="Oval 30"/>
              <p:cNvSpPr>
                <a:spLocks noChangeArrowheads="1"/>
              </p:cNvSpPr>
              <p:nvPr/>
            </p:nvSpPr>
            <p:spPr bwMode="auto">
              <a:xfrm>
                <a:off x="1210" y="2514"/>
                <a:ext cx="79" cy="73"/>
              </a:xfrm>
              <a:prstGeom prst="ellipse">
                <a:avLst/>
              </a:prstGeom>
              <a:solidFill>
                <a:srgbClr val="86FF6C"/>
              </a:solidFill>
              <a:ln w="9525">
                <a:noFill/>
                <a:round/>
                <a:headEnd/>
                <a:tailEnd/>
              </a:ln>
            </p:spPr>
            <p:txBody>
              <a:bodyPr wrap="none" anchor="ctr"/>
              <a:lstStyle/>
              <a:p>
                <a:endParaRPr lang="pt-BR"/>
              </a:p>
            </p:txBody>
          </p:sp>
          <p:sp>
            <p:nvSpPr>
              <p:cNvPr id="4241" name="Oval 31"/>
              <p:cNvSpPr>
                <a:spLocks noChangeArrowheads="1"/>
              </p:cNvSpPr>
              <p:nvPr/>
            </p:nvSpPr>
            <p:spPr bwMode="auto">
              <a:xfrm>
                <a:off x="1218" y="2521"/>
                <a:ext cx="60" cy="55"/>
              </a:xfrm>
              <a:prstGeom prst="ellipse">
                <a:avLst/>
              </a:prstGeom>
              <a:solidFill>
                <a:srgbClr val="B1FF9D"/>
              </a:solidFill>
              <a:ln w="9525">
                <a:noFill/>
                <a:round/>
                <a:headEnd/>
                <a:tailEnd/>
              </a:ln>
            </p:spPr>
            <p:txBody>
              <a:bodyPr wrap="none" anchor="ctr"/>
              <a:lstStyle/>
              <a:p>
                <a:endParaRPr lang="pt-BR"/>
              </a:p>
            </p:txBody>
          </p:sp>
        </p:grpSp>
        <p:grpSp>
          <p:nvGrpSpPr>
            <p:cNvPr id="4179" name="Group 32"/>
            <p:cNvGrpSpPr>
              <a:grpSpLocks/>
            </p:cNvGrpSpPr>
            <p:nvPr/>
          </p:nvGrpSpPr>
          <p:grpSpPr bwMode="auto">
            <a:xfrm>
              <a:off x="905" y="2430"/>
              <a:ext cx="185" cy="71"/>
              <a:chOff x="905" y="2430"/>
              <a:chExt cx="185" cy="71"/>
            </a:xfrm>
          </p:grpSpPr>
          <p:sp>
            <p:nvSpPr>
              <p:cNvPr id="4230" name="AutoShape 33"/>
              <p:cNvSpPr>
                <a:spLocks noChangeArrowheads="1"/>
              </p:cNvSpPr>
              <p:nvPr/>
            </p:nvSpPr>
            <p:spPr bwMode="auto">
              <a:xfrm rot="1140000">
                <a:off x="914" y="2430"/>
                <a:ext cx="176" cy="71"/>
              </a:xfrm>
              <a:prstGeom prst="roundRect">
                <a:avLst>
                  <a:gd name="adj" fmla="val 12495"/>
                </a:avLst>
              </a:prstGeom>
              <a:solidFill>
                <a:srgbClr val="6B6B6B"/>
              </a:solidFill>
              <a:ln w="9525">
                <a:noFill/>
                <a:round/>
                <a:headEnd/>
                <a:tailEnd/>
              </a:ln>
            </p:spPr>
            <p:txBody>
              <a:bodyPr wrap="none" anchor="ctr"/>
              <a:lstStyle/>
              <a:p>
                <a:endParaRPr lang="pt-BR"/>
              </a:p>
            </p:txBody>
          </p:sp>
          <p:sp>
            <p:nvSpPr>
              <p:cNvPr id="4231" name="AutoShape 34"/>
              <p:cNvSpPr>
                <a:spLocks noChangeArrowheads="1"/>
              </p:cNvSpPr>
              <p:nvPr/>
            </p:nvSpPr>
            <p:spPr bwMode="auto">
              <a:xfrm rot="1140000">
                <a:off x="913" y="2438"/>
                <a:ext cx="177" cy="61"/>
              </a:xfrm>
              <a:prstGeom prst="roundRect">
                <a:avLst>
                  <a:gd name="adj" fmla="val 12495"/>
                </a:avLst>
              </a:prstGeom>
              <a:solidFill>
                <a:srgbClr val="7C7C7C"/>
              </a:solidFill>
              <a:ln w="9525">
                <a:noFill/>
                <a:round/>
                <a:headEnd/>
                <a:tailEnd/>
              </a:ln>
            </p:spPr>
            <p:txBody>
              <a:bodyPr wrap="none" anchor="ctr"/>
              <a:lstStyle/>
              <a:p>
                <a:endParaRPr lang="pt-BR"/>
              </a:p>
            </p:txBody>
          </p:sp>
          <p:sp>
            <p:nvSpPr>
              <p:cNvPr id="4232" name="AutoShape 35"/>
              <p:cNvSpPr>
                <a:spLocks noChangeArrowheads="1"/>
              </p:cNvSpPr>
              <p:nvPr/>
            </p:nvSpPr>
            <p:spPr bwMode="auto">
              <a:xfrm rot="1140000">
                <a:off x="912" y="2449"/>
                <a:ext cx="178" cy="50"/>
              </a:xfrm>
              <a:prstGeom prst="roundRect">
                <a:avLst>
                  <a:gd name="adj" fmla="val 12495"/>
                </a:avLst>
              </a:prstGeom>
              <a:solidFill>
                <a:srgbClr val="939393"/>
              </a:solidFill>
              <a:ln w="9525">
                <a:noFill/>
                <a:round/>
                <a:headEnd/>
                <a:tailEnd/>
              </a:ln>
            </p:spPr>
            <p:txBody>
              <a:bodyPr wrap="none" anchor="ctr"/>
              <a:lstStyle/>
              <a:p>
                <a:endParaRPr lang="pt-BR"/>
              </a:p>
            </p:txBody>
          </p:sp>
          <p:sp>
            <p:nvSpPr>
              <p:cNvPr id="4233" name="AutoShape 36"/>
              <p:cNvSpPr>
                <a:spLocks noChangeArrowheads="1"/>
              </p:cNvSpPr>
              <p:nvPr/>
            </p:nvSpPr>
            <p:spPr bwMode="auto">
              <a:xfrm rot="1140000">
                <a:off x="910" y="2467"/>
                <a:ext cx="177" cy="31"/>
              </a:xfrm>
              <a:prstGeom prst="roundRect">
                <a:avLst>
                  <a:gd name="adj" fmla="val 12495"/>
                </a:avLst>
              </a:prstGeom>
              <a:solidFill>
                <a:srgbClr val="AAAAAA"/>
              </a:solidFill>
              <a:ln w="9525">
                <a:noFill/>
                <a:round/>
                <a:headEnd/>
                <a:tailEnd/>
              </a:ln>
            </p:spPr>
            <p:txBody>
              <a:bodyPr wrap="none" anchor="ctr"/>
              <a:lstStyle/>
              <a:p>
                <a:endParaRPr lang="pt-BR"/>
              </a:p>
            </p:txBody>
          </p:sp>
          <p:sp>
            <p:nvSpPr>
              <p:cNvPr id="4234" name="AutoShape 37"/>
              <p:cNvSpPr>
                <a:spLocks noChangeArrowheads="1"/>
              </p:cNvSpPr>
              <p:nvPr/>
            </p:nvSpPr>
            <p:spPr bwMode="auto">
              <a:xfrm rot="1140000">
                <a:off x="905" y="2481"/>
                <a:ext cx="181" cy="17"/>
              </a:xfrm>
              <a:prstGeom prst="roundRect">
                <a:avLst>
                  <a:gd name="adj" fmla="val 12495"/>
                </a:avLst>
              </a:prstGeom>
              <a:solidFill>
                <a:srgbClr val="D3D3D3"/>
              </a:solidFill>
              <a:ln w="9525">
                <a:noFill/>
                <a:round/>
                <a:headEnd/>
                <a:tailEnd/>
              </a:ln>
            </p:spPr>
            <p:txBody>
              <a:bodyPr wrap="none" anchor="ctr"/>
              <a:lstStyle/>
              <a:p>
                <a:endParaRPr lang="pt-BR"/>
              </a:p>
            </p:txBody>
          </p:sp>
        </p:grpSp>
        <p:grpSp>
          <p:nvGrpSpPr>
            <p:cNvPr id="4180" name="Group 38"/>
            <p:cNvGrpSpPr>
              <a:grpSpLocks/>
            </p:cNvGrpSpPr>
            <p:nvPr/>
          </p:nvGrpSpPr>
          <p:grpSpPr bwMode="auto">
            <a:xfrm>
              <a:off x="620" y="2423"/>
              <a:ext cx="155" cy="69"/>
              <a:chOff x="620" y="2423"/>
              <a:chExt cx="155" cy="69"/>
            </a:xfrm>
          </p:grpSpPr>
          <p:sp>
            <p:nvSpPr>
              <p:cNvPr id="4225" name="AutoShape 39"/>
              <p:cNvSpPr>
                <a:spLocks noChangeArrowheads="1"/>
              </p:cNvSpPr>
              <p:nvPr/>
            </p:nvSpPr>
            <p:spPr bwMode="auto">
              <a:xfrm rot="20580000" flipH="1">
                <a:off x="622" y="2423"/>
                <a:ext cx="148" cy="68"/>
              </a:xfrm>
              <a:prstGeom prst="roundRect">
                <a:avLst>
                  <a:gd name="adj" fmla="val 12495"/>
                </a:avLst>
              </a:prstGeom>
              <a:solidFill>
                <a:srgbClr val="6B6B6B"/>
              </a:solidFill>
              <a:ln w="9525">
                <a:noFill/>
                <a:round/>
                <a:headEnd/>
                <a:tailEnd/>
              </a:ln>
            </p:spPr>
            <p:txBody>
              <a:bodyPr wrap="none" anchor="ctr"/>
              <a:lstStyle/>
              <a:p>
                <a:endParaRPr lang="pt-BR"/>
              </a:p>
            </p:txBody>
          </p:sp>
          <p:sp>
            <p:nvSpPr>
              <p:cNvPr id="4226" name="AutoShape 40"/>
              <p:cNvSpPr>
                <a:spLocks noChangeArrowheads="1"/>
              </p:cNvSpPr>
              <p:nvPr/>
            </p:nvSpPr>
            <p:spPr bwMode="auto">
              <a:xfrm rot="20580000" flipH="1">
                <a:off x="620" y="2432"/>
                <a:ext cx="152" cy="57"/>
              </a:xfrm>
              <a:prstGeom prst="roundRect">
                <a:avLst>
                  <a:gd name="adj" fmla="val 12495"/>
                </a:avLst>
              </a:prstGeom>
              <a:solidFill>
                <a:srgbClr val="7C7C7C"/>
              </a:solidFill>
              <a:ln w="9525">
                <a:noFill/>
                <a:round/>
                <a:headEnd/>
                <a:tailEnd/>
              </a:ln>
            </p:spPr>
            <p:txBody>
              <a:bodyPr wrap="none" anchor="ctr"/>
              <a:lstStyle/>
              <a:p>
                <a:endParaRPr lang="pt-BR"/>
              </a:p>
            </p:txBody>
          </p:sp>
          <p:sp>
            <p:nvSpPr>
              <p:cNvPr id="4227" name="AutoShape 41"/>
              <p:cNvSpPr>
                <a:spLocks noChangeArrowheads="1"/>
              </p:cNvSpPr>
              <p:nvPr/>
            </p:nvSpPr>
            <p:spPr bwMode="auto">
              <a:xfrm rot="20580000" flipH="1">
                <a:off x="623" y="2443"/>
                <a:ext cx="149" cy="48"/>
              </a:xfrm>
              <a:prstGeom prst="roundRect">
                <a:avLst>
                  <a:gd name="adj" fmla="val 12495"/>
                </a:avLst>
              </a:prstGeom>
              <a:solidFill>
                <a:srgbClr val="939393"/>
              </a:solidFill>
              <a:ln w="9525">
                <a:noFill/>
                <a:round/>
                <a:headEnd/>
                <a:tailEnd/>
              </a:ln>
            </p:spPr>
            <p:txBody>
              <a:bodyPr wrap="none" anchor="ctr"/>
              <a:lstStyle/>
              <a:p>
                <a:endParaRPr lang="pt-BR"/>
              </a:p>
            </p:txBody>
          </p:sp>
          <p:sp>
            <p:nvSpPr>
              <p:cNvPr id="4228" name="AutoShape 42"/>
              <p:cNvSpPr>
                <a:spLocks noChangeArrowheads="1"/>
              </p:cNvSpPr>
              <p:nvPr/>
            </p:nvSpPr>
            <p:spPr bwMode="auto">
              <a:xfrm rot="20580000" flipH="1">
                <a:off x="623" y="2461"/>
                <a:ext cx="151" cy="30"/>
              </a:xfrm>
              <a:prstGeom prst="roundRect">
                <a:avLst>
                  <a:gd name="adj" fmla="val 12495"/>
                </a:avLst>
              </a:prstGeom>
              <a:solidFill>
                <a:srgbClr val="AAAAAA"/>
              </a:solidFill>
              <a:ln w="9525">
                <a:noFill/>
                <a:round/>
                <a:headEnd/>
                <a:tailEnd/>
              </a:ln>
            </p:spPr>
            <p:txBody>
              <a:bodyPr wrap="none" anchor="ctr"/>
              <a:lstStyle/>
              <a:p>
                <a:endParaRPr lang="pt-BR"/>
              </a:p>
            </p:txBody>
          </p:sp>
          <p:sp>
            <p:nvSpPr>
              <p:cNvPr id="4229" name="AutoShape 43"/>
              <p:cNvSpPr>
                <a:spLocks noChangeArrowheads="1"/>
              </p:cNvSpPr>
              <p:nvPr/>
            </p:nvSpPr>
            <p:spPr bwMode="auto">
              <a:xfrm rot="20580000" flipH="1">
                <a:off x="627" y="2473"/>
                <a:ext cx="148" cy="19"/>
              </a:xfrm>
              <a:prstGeom prst="roundRect">
                <a:avLst>
                  <a:gd name="adj" fmla="val 12495"/>
                </a:avLst>
              </a:prstGeom>
              <a:solidFill>
                <a:srgbClr val="D3D3D3"/>
              </a:solidFill>
              <a:ln w="9525">
                <a:noFill/>
                <a:round/>
                <a:headEnd/>
                <a:tailEnd/>
              </a:ln>
            </p:spPr>
            <p:txBody>
              <a:bodyPr wrap="none" anchor="ctr"/>
              <a:lstStyle/>
              <a:p>
                <a:endParaRPr lang="pt-BR"/>
              </a:p>
            </p:txBody>
          </p:sp>
        </p:grpSp>
        <p:grpSp>
          <p:nvGrpSpPr>
            <p:cNvPr id="4181" name="Group 44"/>
            <p:cNvGrpSpPr>
              <a:grpSpLocks/>
            </p:cNvGrpSpPr>
            <p:nvPr/>
          </p:nvGrpSpPr>
          <p:grpSpPr bwMode="auto">
            <a:xfrm>
              <a:off x="731" y="2332"/>
              <a:ext cx="235" cy="208"/>
              <a:chOff x="731" y="2332"/>
              <a:chExt cx="235" cy="208"/>
            </a:xfrm>
          </p:grpSpPr>
          <p:sp>
            <p:nvSpPr>
              <p:cNvPr id="4218" name="Oval 45"/>
              <p:cNvSpPr>
                <a:spLocks noChangeArrowheads="1"/>
              </p:cNvSpPr>
              <p:nvPr/>
            </p:nvSpPr>
            <p:spPr bwMode="auto">
              <a:xfrm>
                <a:off x="731" y="2332"/>
                <a:ext cx="235" cy="208"/>
              </a:xfrm>
              <a:prstGeom prst="ellipse">
                <a:avLst/>
              </a:prstGeom>
              <a:solidFill>
                <a:srgbClr val="796C01"/>
              </a:solidFill>
              <a:ln w="12700">
                <a:solidFill>
                  <a:schemeClr val="tx1"/>
                </a:solidFill>
                <a:round/>
                <a:headEnd/>
                <a:tailEnd/>
              </a:ln>
            </p:spPr>
            <p:txBody>
              <a:bodyPr wrap="none" anchor="ctr"/>
              <a:lstStyle/>
              <a:p>
                <a:endParaRPr lang="pt-BR"/>
              </a:p>
            </p:txBody>
          </p:sp>
          <p:sp>
            <p:nvSpPr>
              <p:cNvPr id="4219" name="Oval 46"/>
              <p:cNvSpPr>
                <a:spLocks noChangeArrowheads="1"/>
              </p:cNvSpPr>
              <p:nvPr/>
            </p:nvSpPr>
            <p:spPr bwMode="auto">
              <a:xfrm>
                <a:off x="742" y="2337"/>
                <a:ext cx="208" cy="185"/>
              </a:xfrm>
              <a:prstGeom prst="ellipse">
                <a:avLst/>
              </a:prstGeom>
              <a:solidFill>
                <a:srgbClr val="AE9C01"/>
              </a:solidFill>
              <a:ln w="9525">
                <a:noFill/>
                <a:round/>
                <a:headEnd/>
                <a:tailEnd/>
              </a:ln>
            </p:spPr>
            <p:txBody>
              <a:bodyPr wrap="none" anchor="ctr"/>
              <a:lstStyle/>
              <a:p>
                <a:endParaRPr lang="pt-BR"/>
              </a:p>
            </p:txBody>
          </p:sp>
          <p:sp>
            <p:nvSpPr>
              <p:cNvPr id="4220" name="Oval 47"/>
              <p:cNvSpPr>
                <a:spLocks noChangeArrowheads="1"/>
              </p:cNvSpPr>
              <p:nvPr/>
            </p:nvSpPr>
            <p:spPr bwMode="auto">
              <a:xfrm>
                <a:off x="751" y="2341"/>
                <a:ext cx="182" cy="163"/>
              </a:xfrm>
              <a:prstGeom prst="ellipse">
                <a:avLst/>
              </a:prstGeom>
              <a:solidFill>
                <a:srgbClr val="D7C000"/>
              </a:solidFill>
              <a:ln w="9525">
                <a:noFill/>
                <a:round/>
                <a:headEnd/>
                <a:tailEnd/>
              </a:ln>
            </p:spPr>
            <p:txBody>
              <a:bodyPr wrap="none" anchor="ctr"/>
              <a:lstStyle/>
              <a:p>
                <a:endParaRPr lang="pt-BR"/>
              </a:p>
            </p:txBody>
          </p:sp>
          <p:sp>
            <p:nvSpPr>
              <p:cNvPr id="4221" name="Oval 48"/>
              <p:cNvSpPr>
                <a:spLocks noChangeArrowheads="1"/>
              </p:cNvSpPr>
              <p:nvPr/>
            </p:nvSpPr>
            <p:spPr bwMode="auto">
              <a:xfrm>
                <a:off x="760" y="2345"/>
                <a:ext cx="152" cy="140"/>
              </a:xfrm>
              <a:prstGeom prst="ellipse">
                <a:avLst/>
              </a:prstGeom>
              <a:solidFill>
                <a:srgbClr val="E9D002"/>
              </a:solidFill>
              <a:ln w="9525">
                <a:noFill/>
                <a:round/>
                <a:headEnd/>
                <a:tailEnd/>
              </a:ln>
            </p:spPr>
            <p:txBody>
              <a:bodyPr wrap="none" anchor="ctr"/>
              <a:lstStyle/>
              <a:p>
                <a:endParaRPr lang="pt-BR"/>
              </a:p>
            </p:txBody>
          </p:sp>
          <p:sp>
            <p:nvSpPr>
              <p:cNvPr id="4222" name="Oval 49"/>
              <p:cNvSpPr>
                <a:spLocks noChangeArrowheads="1"/>
              </p:cNvSpPr>
              <p:nvPr/>
            </p:nvSpPr>
            <p:spPr bwMode="auto">
              <a:xfrm>
                <a:off x="772" y="2349"/>
                <a:ext cx="125" cy="117"/>
              </a:xfrm>
              <a:prstGeom prst="ellipse">
                <a:avLst/>
              </a:prstGeom>
              <a:solidFill>
                <a:srgbClr val="FFE824"/>
              </a:solidFill>
              <a:ln w="9525">
                <a:noFill/>
                <a:round/>
                <a:headEnd/>
                <a:tailEnd/>
              </a:ln>
            </p:spPr>
            <p:txBody>
              <a:bodyPr wrap="none" anchor="ctr"/>
              <a:lstStyle/>
              <a:p>
                <a:endParaRPr lang="pt-BR"/>
              </a:p>
            </p:txBody>
          </p:sp>
          <p:sp>
            <p:nvSpPr>
              <p:cNvPr id="4223" name="Oval 50"/>
              <p:cNvSpPr>
                <a:spLocks noChangeArrowheads="1"/>
              </p:cNvSpPr>
              <p:nvPr/>
            </p:nvSpPr>
            <p:spPr bwMode="auto">
              <a:xfrm>
                <a:off x="781" y="2356"/>
                <a:ext cx="101" cy="89"/>
              </a:xfrm>
              <a:prstGeom prst="ellipse">
                <a:avLst/>
              </a:prstGeom>
              <a:solidFill>
                <a:srgbClr val="FFFA6B"/>
              </a:solidFill>
              <a:ln w="9525">
                <a:noFill/>
                <a:round/>
                <a:headEnd/>
                <a:tailEnd/>
              </a:ln>
            </p:spPr>
            <p:txBody>
              <a:bodyPr wrap="none" anchor="ctr"/>
              <a:lstStyle/>
              <a:p>
                <a:endParaRPr lang="pt-BR"/>
              </a:p>
            </p:txBody>
          </p:sp>
          <p:sp>
            <p:nvSpPr>
              <p:cNvPr id="4224" name="Oval 51"/>
              <p:cNvSpPr>
                <a:spLocks noChangeArrowheads="1"/>
              </p:cNvSpPr>
              <p:nvPr/>
            </p:nvSpPr>
            <p:spPr bwMode="auto">
              <a:xfrm>
                <a:off x="791" y="2363"/>
                <a:ext cx="78" cy="68"/>
              </a:xfrm>
              <a:prstGeom prst="ellipse">
                <a:avLst/>
              </a:prstGeom>
              <a:solidFill>
                <a:srgbClr val="FFF89D"/>
              </a:solidFill>
              <a:ln w="9525">
                <a:noFill/>
                <a:round/>
                <a:headEnd/>
                <a:tailEnd/>
              </a:ln>
            </p:spPr>
            <p:txBody>
              <a:bodyPr wrap="none" anchor="ctr"/>
              <a:lstStyle/>
              <a:p>
                <a:endParaRPr lang="pt-BR"/>
              </a:p>
            </p:txBody>
          </p:sp>
        </p:grpSp>
        <p:grpSp>
          <p:nvGrpSpPr>
            <p:cNvPr id="4182" name="Group 52"/>
            <p:cNvGrpSpPr>
              <a:grpSpLocks/>
            </p:cNvGrpSpPr>
            <p:nvPr/>
          </p:nvGrpSpPr>
          <p:grpSpPr bwMode="auto">
            <a:xfrm>
              <a:off x="812" y="2226"/>
              <a:ext cx="75" cy="146"/>
              <a:chOff x="812" y="2226"/>
              <a:chExt cx="75" cy="146"/>
            </a:xfrm>
          </p:grpSpPr>
          <p:sp>
            <p:nvSpPr>
              <p:cNvPr id="4213" name="AutoShape 53"/>
              <p:cNvSpPr>
                <a:spLocks noChangeArrowheads="1"/>
              </p:cNvSpPr>
              <p:nvPr/>
            </p:nvSpPr>
            <p:spPr bwMode="auto">
              <a:xfrm>
                <a:off x="812" y="2226"/>
                <a:ext cx="75" cy="145"/>
              </a:xfrm>
              <a:prstGeom prst="roundRect">
                <a:avLst>
                  <a:gd name="adj" fmla="val 12495"/>
                </a:avLst>
              </a:prstGeom>
              <a:solidFill>
                <a:srgbClr val="6B6B6B"/>
              </a:solidFill>
              <a:ln w="9525">
                <a:noFill/>
                <a:round/>
                <a:headEnd/>
                <a:tailEnd/>
              </a:ln>
            </p:spPr>
            <p:txBody>
              <a:bodyPr wrap="none" anchor="ctr"/>
              <a:lstStyle/>
              <a:p>
                <a:endParaRPr lang="pt-BR"/>
              </a:p>
            </p:txBody>
          </p:sp>
          <p:sp>
            <p:nvSpPr>
              <p:cNvPr id="4214" name="AutoShape 54"/>
              <p:cNvSpPr>
                <a:spLocks noChangeArrowheads="1"/>
              </p:cNvSpPr>
              <p:nvPr/>
            </p:nvSpPr>
            <p:spPr bwMode="auto">
              <a:xfrm>
                <a:off x="813" y="2226"/>
                <a:ext cx="64" cy="145"/>
              </a:xfrm>
              <a:prstGeom prst="roundRect">
                <a:avLst>
                  <a:gd name="adj" fmla="val 12495"/>
                </a:avLst>
              </a:prstGeom>
              <a:solidFill>
                <a:srgbClr val="7C7C7C"/>
              </a:solidFill>
              <a:ln w="9525">
                <a:noFill/>
                <a:round/>
                <a:headEnd/>
                <a:tailEnd/>
              </a:ln>
            </p:spPr>
            <p:txBody>
              <a:bodyPr wrap="none" anchor="ctr"/>
              <a:lstStyle/>
              <a:p>
                <a:endParaRPr lang="pt-BR"/>
              </a:p>
            </p:txBody>
          </p:sp>
          <p:sp>
            <p:nvSpPr>
              <p:cNvPr id="4215" name="AutoShape 55"/>
              <p:cNvSpPr>
                <a:spLocks noChangeArrowheads="1"/>
              </p:cNvSpPr>
              <p:nvPr/>
            </p:nvSpPr>
            <p:spPr bwMode="auto">
              <a:xfrm>
                <a:off x="812" y="2226"/>
                <a:ext cx="51" cy="145"/>
              </a:xfrm>
              <a:prstGeom prst="roundRect">
                <a:avLst>
                  <a:gd name="adj" fmla="val 12495"/>
                </a:avLst>
              </a:prstGeom>
              <a:solidFill>
                <a:srgbClr val="939393"/>
              </a:solidFill>
              <a:ln w="9525">
                <a:noFill/>
                <a:round/>
                <a:headEnd/>
                <a:tailEnd/>
              </a:ln>
            </p:spPr>
            <p:txBody>
              <a:bodyPr wrap="none" anchor="ctr"/>
              <a:lstStyle/>
              <a:p>
                <a:endParaRPr lang="pt-BR"/>
              </a:p>
            </p:txBody>
          </p:sp>
          <p:sp>
            <p:nvSpPr>
              <p:cNvPr id="4216" name="AutoShape 56"/>
              <p:cNvSpPr>
                <a:spLocks noChangeArrowheads="1"/>
              </p:cNvSpPr>
              <p:nvPr/>
            </p:nvSpPr>
            <p:spPr bwMode="auto">
              <a:xfrm>
                <a:off x="813" y="2227"/>
                <a:ext cx="32" cy="145"/>
              </a:xfrm>
              <a:prstGeom prst="roundRect">
                <a:avLst>
                  <a:gd name="adj" fmla="val 12495"/>
                </a:avLst>
              </a:prstGeom>
              <a:solidFill>
                <a:srgbClr val="AAAAAA"/>
              </a:solidFill>
              <a:ln w="9525">
                <a:noFill/>
                <a:round/>
                <a:headEnd/>
                <a:tailEnd/>
              </a:ln>
            </p:spPr>
            <p:txBody>
              <a:bodyPr wrap="none" anchor="ctr"/>
              <a:lstStyle/>
              <a:p>
                <a:endParaRPr lang="pt-BR"/>
              </a:p>
            </p:txBody>
          </p:sp>
          <p:sp>
            <p:nvSpPr>
              <p:cNvPr id="4217" name="AutoShape 57"/>
              <p:cNvSpPr>
                <a:spLocks noChangeArrowheads="1"/>
              </p:cNvSpPr>
              <p:nvPr/>
            </p:nvSpPr>
            <p:spPr bwMode="auto">
              <a:xfrm>
                <a:off x="813" y="2227"/>
                <a:ext cx="16" cy="145"/>
              </a:xfrm>
              <a:prstGeom prst="roundRect">
                <a:avLst>
                  <a:gd name="adj" fmla="val 12495"/>
                </a:avLst>
              </a:prstGeom>
              <a:solidFill>
                <a:srgbClr val="D3D3D3"/>
              </a:solidFill>
              <a:ln w="9525">
                <a:noFill/>
                <a:round/>
                <a:headEnd/>
                <a:tailEnd/>
              </a:ln>
            </p:spPr>
            <p:txBody>
              <a:bodyPr wrap="none" anchor="ctr"/>
              <a:lstStyle/>
              <a:p>
                <a:endParaRPr lang="pt-BR"/>
              </a:p>
            </p:txBody>
          </p:sp>
        </p:grpSp>
        <p:grpSp>
          <p:nvGrpSpPr>
            <p:cNvPr id="4183" name="Group 58"/>
            <p:cNvGrpSpPr>
              <a:grpSpLocks/>
            </p:cNvGrpSpPr>
            <p:nvPr/>
          </p:nvGrpSpPr>
          <p:grpSpPr bwMode="auto">
            <a:xfrm>
              <a:off x="677" y="1988"/>
              <a:ext cx="332" cy="328"/>
              <a:chOff x="677" y="1988"/>
              <a:chExt cx="332" cy="328"/>
            </a:xfrm>
          </p:grpSpPr>
          <p:sp>
            <p:nvSpPr>
              <p:cNvPr id="4206" name="Oval 59"/>
              <p:cNvSpPr>
                <a:spLocks noChangeArrowheads="1"/>
              </p:cNvSpPr>
              <p:nvPr/>
            </p:nvSpPr>
            <p:spPr bwMode="auto">
              <a:xfrm>
                <a:off x="677" y="1988"/>
                <a:ext cx="332" cy="328"/>
              </a:xfrm>
              <a:prstGeom prst="ellipse">
                <a:avLst/>
              </a:prstGeom>
              <a:solidFill>
                <a:srgbClr val="6B0000"/>
              </a:solidFill>
              <a:ln w="12700">
                <a:solidFill>
                  <a:schemeClr val="tx1"/>
                </a:solidFill>
                <a:round/>
                <a:headEnd/>
                <a:tailEnd/>
              </a:ln>
            </p:spPr>
            <p:txBody>
              <a:bodyPr wrap="none" anchor="ctr"/>
              <a:lstStyle/>
              <a:p>
                <a:endParaRPr lang="pt-BR"/>
              </a:p>
            </p:txBody>
          </p:sp>
          <p:sp>
            <p:nvSpPr>
              <p:cNvPr id="4207" name="Oval 60"/>
              <p:cNvSpPr>
                <a:spLocks noChangeArrowheads="1"/>
              </p:cNvSpPr>
              <p:nvPr/>
            </p:nvSpPr>
            <p:spPr bwMode="auto">
              <a:xfrm>
                <a:off x="693" y="1998"/>
                <a:ext cx="291" cy="288"/>
              </a:xfrm>
              <a:prstGeom prst="ellipse">
                <a:avLst/>
              </a:prstGeom>
              <a:solidFill>
                <a:srgbClr val="B20000"/>
              </a:solidFill>
              <a:ln w="9525">
                <a:noFill/>
                <a:round/>
                <a:headEnd/>
                <a:tailEnd/>
              </a:ln>
            </p:spPr>
            <p:txBody>
              <a:bodyPr wrap="none" anchor="ctr"/>
              <a:lstStyle/>
              <a:p>
                <a:endParaRPr lang="pt-BR"/>
              </a:p>
            </p:txBody>
          </p:sp>
          <p:sp>
            <p:nvSpPr>
              <p:cNvPr id="4208" name="Oval 61"/>
              <p:cNvSpPr>
                <a:spLocks noChangeArrowheads="1"/>
              </p:cNvSpPr>
              <p:nvPr/>
            </p:nvSpPr>
            <p:spPr bwMode="auto">
              <a:xfrm>
                <a:off x="706" y="2004"/>
                <a:ext cx="254" cy="254"/>
              </a:xfrm>
              <a:prstGeom prst="ellipse">
                <a:avLst/>
              </a:prstGeom>
              <a:solidFill>
                <a:srgbClr val="D20000"/>
              </a:solidFill>
              <a:ln w="9525">
                <a:noFill/>
                <a:round/>
                <a:headEnd/>
                <a:tailEnd/>
              </a:ln>
            </p:spPr>
            <p:txBody>
              <a:bodyPr wrap="none" anchor="ctr"/>
              <a:lstStyle/>
              <a:p>
                <a:endParaRPr lang="pt-BR"/>
              </a:p>
            </p:txBody>
          </p:sp>
          <p:sp>
            <p:nvSpPr>
              <p:cNvPr id="4209" name="Oval 62"/>
              <p:cNvSpPr>
                <a:spLocks noChangeArrowheads="1"/>
              </p:cNvSpPr>
              <p:nvPr/>
            </p:nvSpPr>
            <p:spPr bwMode="auto">
              <a:xfrm>
                <a:off x="719" y="2010"/>
                <a:ext cx="213" cy="218"/>
              </a:xfrm>
              <a:prstGeom prst="ellipse">
                <a:avLst/>
              </a:prstGeom>
              <a:solidFill>
                <a:srgbClr val="EA0000"/>
              </a:solidFill>
              <a:ln w="9525">
                <a:noFill/>
                <a:round/>
                <a:headEnd/>
                <a:tailEnd/>
              </a:ln>
            </p:spPr>
            <p:txBody>
              <a:bodyPr wrap="none" anchor="ctr"/>
              <a:lstStyle/>
              <a:p>
                <a:endParaRPr lang="pt-BR"/>
              </a:p>
            </p:txBody>
          </p:sp>
          <p:sp>
            <p:nvSpPr>
              <p:cNvPr id="4210" name="Oval 63"/>
              <p:cNvSpPr>
                <a:spLocks noChangeArrowheads="1"/>
              </p:cNvSpPr>
              <p:nvPr/>
            </p:nvSpPr>
            <p:spPr bwMode="auto">
              <a:xfrm>
                <a:off x="735" y="2016"/>
                <a:ext cx="177" cy="182"/>
              </a:xfrm>
              <a:prstGeom prst="ellipse">
                <a:avLst/>
              </a:prstGeom>
              <a:solidFill>
                <a:srgbClr val="FF2424"/>
              </a:solidFill>
              <a:ln w="9525">
                <a:noFill/>
                <a:round/>
                <a:headEnd/>
                <a:tailEnd/>
              </a:ln>
            </p:spPr>
            <p:txBody>
              <a:bodyPr wrap="none" anchor="ctr"/>
              <a:lstStyle/>
              <a:p>
                <a:endParaRPr lang="pt-BR"/>
              </a:p>
            </p:txBody>
          </p:sp>
          <p:sp>
            <p:nvSpPr>
              <p:cNvPr id="4211" name="Oval 64"/>
              <p:cNvSpPr>
                <a:spLocks noChangeArrowheads="1"/>
              </p:cNvSpPr>
              <p:nvPr/>
            </p:nvSpPr>
            <p:spPr bwMode="auto">
              <a:xfrm>
                <a:off x="748" y="2028"/>
                <a:ext cx="141" cy="138"/>
              </a:xfrm>
              <a:prstGeom prst="ellipse">
                <a:avLst/>
              </a:prstGeom>
              <a:solidFill>
                <a:srgbClr val="FF6A6A"/>
              </a:solidFill>
              <a:ln w="9525">
                <a:noFill/>
                <a:round/>
                <a:headEnd/>
                <a:tailEnd/>
              </a:ln>
            </p:spPr>
            <p:txBody>
              <a:bodyPr wrap="none" anchor="ctr"/>
              <a:lstStyle/>
              <a:p>
                <a:endParaRPr lang="pt-BR"/>
              </a:p>
            </p:txBody>
          </p:sp>
          <p:sp>
            <p:nvSpPr>
              <p:cNvPr id="4212" name="Oval 65"/>
              <p:cNvSpPr>
                <a:spLocks noChangeArrowheads="1"/>
              </p:cNvSpPr>
              <p:nvPr/>
            </p:nvSpPr>
            <p:spPr bwMode="auto">
              <a:xfrm>
                <a:off x="762" y="2038"/>
                <a:ext cx="109" cy="106"/>
              </a:xfrm>
              <a:prstGeom prst="ellipse">
                <a:avLst/>
              </a:prstGeom>
              <a:solidFill>
                <a:srgbClr val="FF9D9D"/>
              </a:solidFill>
              <a:ln w="9525">
                <a:noFill/>
                <a:round/>
                <a:headEnd/>
                <a:tailEnd/>
              </a:ln>
            </p:spPr>
            <p:txBody>
              <a:bodyPr wrap="none" anchor="ctr"/>
              <a:lstStyle/>
              <a:p>
                <a:endParaRPr lang="pt-BR"/>
              </a:p>
            </p:txBody>
          </p:sp>
        </p:grpSp>
        <p:grpSp>
          <p:nvGrpSpPr>
            <p:cNvPr id="4184" name="Group 66"/>
            <p:cNvGrpSpPr>
              <a:grpSpLocks/>
            </p:cNvGrpSpPr>
            <p:nvPr/>
          </p:nvGrpSpPr>
          <p:grpSpPr bwMode="auto">
            <a:xfrm>
              <a:off x="812" y="2499"/>
              <a:ext cx="75" cy="122"/>
              <a:chOff x="812" y="2499"/>
              <a:chExt cx="75" cy="122"/>
            </a:xfrm>
          </p:grpSpPr>
          <p:sp>
            <p:nvSpPr>
              <p:cNvPr id="4201" name="AutoShape 67"/>
              <p:cNvSpPr>
                <a:spLocks noChangeArrowheads="1"/>
              </p:cNvSpPr>
              <p:nvPr/>
            </p:nvSpPr>
            <p:spPr bwMode="auto">
              <a:xfrm>
                <a:off x="812" y="2499"/>
                <a:ext cx="75" cy="121"/>
              </a:xfrm>
              <a:prstGeom prst="roundRect">
                <a:avLst>
                  <a:gd name="adj" fmla="val 12495"/>
                </a:avLst>
              </a:prstGeom>
              <a:solidFill>
                <a:srgbClr val="6B6B6B"/>
              </a:solidFill>
              <a:ln w="9525">
                <a:noFill/>
                <a:round/>
                <a:headEnd/>
                <a:tailEnd/>
              </a:ln>
            </p:spPr>
            <p:txBody>
              <a:bodyPr wrap="none" anchor="ctr"/>
              <a:lstStyle/>
              <a:p>
                <a:endParaRPr lang="pt-BR"/>
              </a:p>
            </p:txBody>
          </p:sp>
          <p:sp>
            <p:nvSpPr>
              <p:cNvPr id="4202" name="AutoShape 68"/>
              <p:cNvSpPr>
                <a:spLocks noChangeArrowheads="1"/>
              </p:cNvSpPr>
              <p:nvPr/>
            </p:nvSpPr>
            <p:spPr bwMode="auto">
              <a:xfrm>
                <a:off x="813" y="2499"/>
                <a:ext cx="64" cy="121"/>
              </a:xfrm>
              <a:prstGeom prst="roundRect">
                <a:avLst>
                  <a:gd name="adj" fmla="val 12495"/>
                </a:avLst>
              </a:prstGeom>
              <a:solidFill>
                <a:srgbClr val="7C7C7C"/>
              </a:solidFill>
              <a:ln w="9525">
                <a:noFill/>
                <a:round/>
                <a:headEnd/>
                <a:tailEnd/>
              </a:ln>
            </p:spPr>
            <p:txBody>
              <a:bodyPr wrap="none" anchor="ctr"/>
              <a:lstStyle/>
              <a:p>
                <a:endParaRPr lang="pt-BR"/>
              </a:p>
            </p:txBody>
          </p:sp>
          <p:sp>
            <p:nvSpPr>
              <p:cNvPr id="4203" name="AutoShape 69"/>
              <p:cNvSpPr>
                <a:spLocks noChangeArrowheads="1"/>
              </p:cNvSpPr>
              <p:nvPr/>
            </p:nvSpPr>
            <p:spPr bwMode="auto">
              <a:xfrm>
                <a:off x="812" y="2499"/>
                <a:ext cx="51" cy="121"/>
              </a:xfrm>
              <a:prstGeom prst="roundRect">
                <a:avLst>
                  <a:gd name="adj" fmla="val 12495"/>
                </a:avLst>
              </a:prstGeom>
              <a:solidFill>
                <a:srgbClr val="939393"/>
              </a:solidFill>
              <a:ln w="9525">
                <a:noFill/>
                <a:round/>
                <a:headEnd/>
                <a:tailEnd/>
              </a:ln>
            </p:spPr>
            <p:txBody>
              <a:bodyPr wrap="none" anchor="ctr"/>
              <a:lstStyle/>
              <a:p>
                <a:endParaRPr lang="pt-BR"/>
              </a:p>
            </p:txBody>
          </p:sp>
          <p:sp>
            <p:nvSpPr>
              <p:cNvPr id="4204" name="AutoShape 70"/>
              <p:cNvSpPr>
                <a:spLocks noChangeArrowheads="1"/>
              </p:cNvSpPr>
              <p:nvPr/>
            </p:nvSpPr>
            <p:spPr bwMode="auto">
              <a:xfrm>
                <a:off x="813" y="2500"/>
                <a:ext cx="32" cy="121"/>
              </a:xfrm>
              <a:prstGeom prst="roundRect">
                <a:avLst>
                  <a:gd name="adj" fmla="val 12495"/>
                </a:avLst>
              </a:prstGeom>
              <a:solidFill>
                <a:srgbClr val="AAAAAA"/>
              </a:solidFill>
              <a:ln w="9525">
                <a:noFill/>
                <a:round/>
                <a:headEnd/>
                <a:tailEnd/>
              </a:ln>
            </p:spPr>
            <p:txBody>
              <a:bodyPr wrap="none" anchor="ctr"/>
              <a:lstStyle/>
              <a:p>
                <a:endParaRPr lang="pt-BR"/>
              </a:p>
            </p:txBody>
          </p:sp>
          <p:sp>
            <p:nvSpPr>
              <p:cNvPr id="4205" name="AutoShape 71"/>
              <p:cNvSpPr>
                <a:spLocks noChangeArrowheads="1"/>
              </p:cNvSpPr>
              <p:nvPr/>
            </p:nvSpPr>
            <p:spPr bwMode="auto">
              <a:xfrm>
                <a:off x="813" y="2500"/>
                <a:ext cx="16" cy="121"/>
              </a:xfrm>
              <a:prstGeom prst="roundRect">
                <a:avLst>
                  <a:gd name="adj" fmla="val 12495"/>
                </a:avLst>
              </a:prstGeom>
              <a:solidFill>
                <a:srgbClr val="D3D3D3"/>
              </a:solidFill>
              <a:ln w="9525">
                <a:noFill/>
                <a:round/>
                <a:headEnd/>
                <a:tailEnd/>
              </a:ln>
            </p:spPr>
            <p:txBody>
              <a:bodyPr wrap="none" anchor="ctr"/>
              <a:lstStyle/>
              <a:p>
                <a:endParaRPr lang="pt-BR"/>
              </a:p>
            </p:txBody>
          </p:sp>
        </p:grpSp>
        <p:grpSp>
          <p:nvGrpSpPr>
            <p:cNvPr id="4185" name="Group 72"/>
            <p:cNvGrpSpPr>
              <a:grpSpLocks/>
            </p:cNvGrpSpPr>
            <p:nvPr/>
          </p:nvGrpSpPr>
          <p:grpSpPr bwMode="auto">
            <a:xfrm>
              <a:off x="683" y="2589"/>
              <a:ext cx="332" cy="328"/>
              <a:chOff x="683" y="2589"/>
              <a:chExt cx="332" cy="328"/>
            </a:xfrm>
          </p:grpSpPr>
          <p:sp>
            <p:nvSpPr>
              <p:cNvPr id="4194" name="Oval 73"/>
              <p:cNvSpPr>
                <a:spLocks noChangeArrowheads="1"/>
              </p:cNvSpPr>
              <p:nvPr/>
            </p:nvSpPr>
            <p:spPr bwMode="auto">
              <a:xfrm>
                <a:off x="683" y="2589"/>
                <a:ext cx="332" cy="328"/>
              </a:xfrm>
              <a:prstGeom prst="ellipse">
                <a:avLst/>
              </a:prstGeom>
              <a:solidFill>
                <a:srgbClr val="6B0000"/>
              </a:solidFill>
              <a:ln w="12700">
                <a:solidFill>
                  <a:schemeClr val="tx1"/>
                </a:solidFill>
                <a:round/>
                <a:headEnd/>
                <a:tailEnd/>
              </a:ln>
            </p:spPr>
            <p:txBody>
              <a:bodyPr wrap="none" anchor="ctr"/>
              <a:lstStyle/>
              <a:p>
                <a:endParaRPr lang="pt-BR"/>
              </a:p>
            </p:txBody>
          </p:sp>
          <p:sp>
            <p:nvSpPr>
              <p:cNvPr id="4195" name="Oval 74"/>
              <p:cNvSpPr>
                <a:spLocks noChangeArrowheads="1"/>
              </p:cNvSpPr>
              <p:nvPr/>
            </p:nvSpPr>
            <p:spPr bwMode="auto">
              <a:xfrm>
                <a:off x="699" y="2599"/>
                <a:ext cx="292" cy="288"/>
              </a:xfrm>
              <a:prstGeom prst="ellipse">
                <a:avLst/>
              </a:prstGeom>
              <a:solidFill>
                <a:srgbClr val="B20000"/>
              </a:solidFill>
              <a:ln w="9525">
                <a:noFill/>
                <a:round/>
                <a:headEnd/>
                <a:tailEnd/>
              </a:ln>
            </p:spPr>
            <p:txBody>
              <a:bodyPr wrap="none" anchor="ctr"/>
              <a:lstStyle/>
              <a:p>
                <a:endParaRPr lang="pt-BR"/>
              </a:p>
            </p:txBody>
          </p:sp>
          <p:sp>
            <p:nvSpPr>
              <p:cNvPr id="4196" name="Oval 75"/>
              <p:cNvSpPr>
                <a:spLocks noChangeArrowheads="1"/>
              </p:cNvSpPr>
              <p:nvPr/>
            </p:nvSpPr>
            <p:spPr bwMode="auto">
              <a:xfrm>
                <a:off x="711" y="2605"/>
                <a:ext cx="255" cy="254"/>
              </a:xfrm>
              <a:prstGeom prst="ellipse">
                <a:avLst/>
              </a:prstGeom>
              <a:solidFill>
                <a:srgbClr val="D20000"/>
              </a:solidFill>
              <a:ln w="9525">
                <a:noFill/>
                <a:round/>
                <a:headEnd/>
                <a:tailEnd/>
              </a:ln>
            </p:spPr>
            <p:txBody>
              <a:bodyPr wrap="none" anchor="ctr"/>
              <a:lstStyle/>
              <a:p>
                <a:endParaRPr lang="pt-BR"/>
              </a:p>
            </p:txBody>
          </p:sp>
          <p:sp>
            <p:nvSpPr>
              <p:cNvPr id="4197" name="Oval 76"/>
              <p:cNvSpPr>
                <a:spLocks noChangeArrowheads="1"/>
              </p:cNvSpPr>
              <p:nvPr/>
            </p:nvSpPr>
            <p:spPr bwMode="auto">
              <a:xfrm>
                <a:off x="725" y="2611"/>
                <a:ext cx="213" cy="218"/>
              </a:xfrm>
              <a:prstGeom prst="ellipse">
                <a:avLst/>
              </a:prstGeom>
              <a:solidFill>
                <a:srgbClr val="EA0000"/>
              </a:solidFill>
              <a:ln w="9525">
                <a:noFill/>
                <a:round/>
                <a:headEnd/>
                <a:tailEnd/>
              </a:ln>
            </p:spPr>
            <p:txBody>
              <a:bodyPr wrap="none" anchor="ctr"/>
              <a:lstStyle/>
              <a:p>
                <a:endParaRPr lang="pt-BR"/>
              </a:p>
            </p:txBody>
          </p:sp>
          <p:sp>
            <p:nvSpPr>
              <p:cNvPr id="4198" name="Oval 77"/>
              <p:cNvSpPr>
                <a:spLocks noChangeArrowheads="1"/>
              </p:cNvSpPr>
              <p:nvPr/>
            </p:nvSpPr>
            <p:spPr bwMode="auto">
              <a:xfrm>
                <a:off x="742" y="2617"/>
                <a:ext cx="176" cy="182"/>
              </a:xfrm>
              <a:prstGeom prst="ellipse">
                <a:avLst/>
              </a:prstGeom>
              <a:solidFill>
                <a:srgbClr val="FF2424"/>
              </a:solidFill>
              <a:ln w="9525">
                <a:noFill/>
                <a:round/>
                <a:headEnd/>
                <a:tailEnd/>
              </a:ln>
            </p:spPr>
            <p:txBody>
              <a:bodyPr wrap="none" anchor="ctr"/>
              <a:lstStyle/>
              <a:p>
                <a:endParaRPr lang="pt-BR"/>
              </a:p>
            </p:txBody>
          </p:sp>
          <p:sp>
            <p:nvSpPr>
              <p:cNvPr id="4199" name="Oval 78"/>
              <p:cNvSpPr>
                <a:spLocks noChangeArrowheads="1"/>
              </p:cNvSpPr>
              <p:nvPr/>
            </p:nvSpPr>
            <p:spPr bwMode="auto">
              <a:xfrm>
                <a:off x="754" y="2629"/>
                <a:ext cx="141" cy="138"/>
              </a:xfrm>
              <a:prstGeom prst="ellipse">
                <a:avLst/>
              </a:prstGeom>
              <a:solidFill>
                <a:srgbClr val="FF6A6A"/>
              </a:solidFill>
              <a:ln w="9525">
                <a:noFill/>
                <a:round/>
                <a:headEnd/>
                <a:tailEnd/>
              </a:ln>
            </p:spPr>
            <p:txBody>
              <a:bodyPr wrap="none" anchor="ctr"/>
              <a:lstStyle/>
              <a:p>
                <a:endParaRPr lang="pt-BR"/>
              </a:p>
            </p:txBody>
          </p:sp>
          <p:sp>
            <p:nvSpPr>
              <p:cNvPr id="4200" name="Oval 79"/>
              <p:cNvSpPr>
                <a:spLocks noChangeArrowheads="1"/>
              </p:cNvSpPr>
              <p:nvPr/>
            </p:nvSpPr>
            <p:spPr bwMode="auto">
              <a:xfrm>
                <a:off x="768" y="2639"/>
                <a:ext cx="109" cy="106"/>
              </a:xfrm>
              <a:prstGeom prst="ellipse">
                <a:avLst/>
              </a:prstGeom>
              <a:solidFill>
                <a:srgbClr val="FF9D9D"/>
              </a:solidFill>
              <a:ln w="9525">
                <a:noFill/>
                <a:round/>
                <a:headEnd/>
                <a:tailEnd/>
              </a:ln>
            </p:spPr>
            <p:txBody>
              <a:bodyPr wrap="none" anchor="ctr"/>
              <a:lstStyle/>
              <a:p>
                <a:endParaRPr lang="pt-BR"/>
              </a:p>
            </p:txBody>
          </p:sp>
        </p:grpSp>
        <p:grpSp>
          <p:nvGrpSpPr>
            <p:cNvPr id="4186" name="Group 80"/>
            <p:cNvGrpSpPr>
              <a:grpSpLocks/>
            </p:cNvGrpSpPr>
            <p:nvPr/>
          </p:nvGrpSpPr>
          <p:grpSpPr bwMode="auto">
            <a:xfrm>
              <a:off x="672" y="2693"/>
              <a:ext cx="183" cy="172"/>
              <a:chOff x="672" y="2693"/>
              <a:chExt cx="183" cy="172"/>
            </a:xfrm>
          </p:grpSpPr>
          <p:sp>
            <p:nvSpPr>
              <p:cNvPr id="4187" name="Oval 81"/>
              <p:cNvSpPr>
                <a:spLocks noChangeArrowheads="1"/>
              </p:cNvSpPr>
              <p:nvPr/>
            </p:nvSpPr>
            <p:spPr bwMode="auto">
              <a:xfrm>
                <a:off x="672" y="2693"/>
                <a:ext cx="183" cy="172"/>
              </a:xfrm>
              <a:prstGeom prst="ellipse">
                <a:avLst/>
              </a:prstGeom>
              <a:solidFill>
                <a:srgbClr val="006622"/>
              </a:solidFill>
              <a:ln w="12700">
                <a:solidFill>
                  <a:schemeClr val="tx1"/>
                </a:solidFill>
                <a:round/>
                <a:headEnd/>
                <a:tailEnd/>
              </a:ln>
            </p:spPr>
            <p:txBody>
              <a:bodyPr wrap="none" anchor="ctr"/>
              <a:lstStyle/>
              <a:p>
                <a:endParaRPr lang="pt-BR"/>
              </a:p>
            </p:txBody>
          </p:sp>
          <p:sp>
            <p:nvSpPr>
              <p:cNvPr id="4188" name="Oval 82"/>
              <p:cNvSpPr>
                <a:spLocks noChangeArrowheads="1"/>
              </p:cNvSpPr>
              <p:nvPr/>
            </p:nvSpPr>
            <p:spPr bwMode="auto">
              <a:xfrm>
                <a:off x="680" y="2696"/>
                <a:ext cx="163" cy="153"/>
              </a:xfrm>
              <a:prstGeom prst="ellipse">
                <a:avLst/>
              </a:prstGeom>
              <a:solidFill>
                <a:srgbClr val="00AF04"/>
              </a:solidFill>
              <a:ln w="9525">
                <a:noFill/>
                <a:round/>
                <a:headEnd/>
                <a:tailEnd/>
              </a:ln>
            </p:spPr>
            <p:txBody>
              <a:bodyPr wrap="none" anchor="ctr"/>
              <a:lstStyle/>
              <a:p>
                <a:endParaRPr lang="pt-BR"/>
              </a:p>
            </p:txBody>
          </p:sp>
          <p:sp>
            <p:nvSpPr>
              <p:cNvPr id="4189" name="Oval 83"/>
              <p:cNvSpPr>
                <a:spLocks noChangeArrowheads="1"/>
              </p:cNvSpPr>
              <p:nvPr/>
            </p:nvSpPr>
            <p:spPr bwMode="auto">
              <a:xfrm>
                <a:off x="686" y="2700"/>
                <a:ext cx="144" cy="134"/>
              </a:xfrm>
              <a:prstGeom prst="ellipse">
                <a:avLst/>
              </a:prstGeom>
              <a:solidFill>
                <a:srgbClr val="56D700"/>
              </a:solidFill>
              <a:ln w="9525">
                <a:noFill/>
                <a:round/>
                <a:headEnd/>
                <a:tailEnd/>
              </a:ln>
            </p:spPr>
            <p:txBody>
              <a:bodyPr wrap="none" anchor="ctr"/>
              <a:lstStyle/>
              <a:p>
                <a:endParaRPr lang="pt-BR"/>
              </a:p>
            </p:txBody>
          </p:sp>
          <p:sp>
            <p:nvSpPr>
              <p:cNvPr id="4190" name="Oval 84"/>
              <p:cNvSpPr>
                <a:spLocks noChangeArrowheads="1"/>
              </p:cNvSpPr>
              <p:nvPr/>
            </p:nvSpPr>
            <p:spPr bwMode="auto">
              <a:xfrm>
                <a:off x="694" y="2703"/>
                <a:ext cx="120" cy="115"/>
              </a:xfrm>
              <a:prstGeom prst="ellipse">
                <a:avLst/>
              </a:prstGeom>
              <a:solidFill>
                <a:srgbClr val="59EB01"/>
              </a:solidFill>
              <a:ln w="9525">
                <a:noFill/>
                <a:round/>
                <a:headEnd/>
                <a:tailEnd/>
              </a:ln>
            </p:spPr>
            <p:txBody>
              <a:bodyPr wrap="none" anchor="ctr"/>
              <a:lstStyle/>
              <a:p>
                <a:endParaRPr lang="pt-BR"/>
              </a:p>
            </p:txBody>
          </p:sp>
          <p:sp>
            <p:nvSpPr>
              <p:cNvPr id="4191" name="Oval 85"/>
              <p:cNvSpPr>
                <a:spLocks noChangeArrowheads="1"/>
              </p:cNvSpPr>
              <p:nvPr/>
            </p:nvSpPr>
            <p:spPr bwMode="auto">
              <a:xfrm>
                <a:off x="703" y="2706"/>
                <a:ext cx="98" cy="96"/>
              </a:xfrm>
              <a:prstGeom prst="ellipse">
                <a:avLst/>
              </a:prstGeom>
              <a:solidFill>
                <a:srgbClr val="3DFE26"/>
              </a:solidFill>
              <a:ln w="9525">
                <a:noFill/>
                <a:round/>
                <a:headEnd/>
                <a:tailEnd/>
              </a:ln>
            </p:spPr>
            <p:txBody>
              <a:bodyPr wrap="none" anchor="ctr"/>
              <a:lstStyle/>
              <a:p>
                <a:endParaRPr lang="pt-BR"/>
              </a:p>
            </p:txBody>
          </p:sp>
          <p:sp>
            <p:nvSpPr>
              <p:cNvPr id="4192" name="Oval 86"/>
              <p:cNvSpPr>
                <a:spLocks noChangeArrowheads="1"/>
              </p:cNvSpPr>
              <p:nvPr/>
            </p:nvSpPr>
            <p:spPr bwMode="auto">
              <a:xfrm>
                <a:off x="710" y="2712"/>
                <a:ext cx="79" cy="73"/>
              </a:xfrm>
              <a:prstGeom prst="ellipse">
                <a:avLst/>
              </a:prstGeom>
              <a:solidFill>
                <a:srgbClr val="86FF6C"/>
              </a:solidFill>
              <a:ln w="9525">
                <a:noFill/>
                <a:round/>
                <a:headEnd/>
                <a:tailEnd/>
              </a:ln>
            </p:spPr>
            <p:txBody>
              <a:bodyPr wrap="none" anchor="ctr"/>
              <a:lstStyle/>
              <a:p>
                <a:endParaRPr lang="pt-BR"/>
              </a:p>
            </p:txBody>
          </p:sp>
          <p:sp>
            <p:nvSpPr>
              <p:cNvPr id="4193" name="Oval 87"/>
              <p:cNvSpPr>
                <a:spLocks noChangeArrowheads="1"/>
              </p:cNvSpPr>
              <p:nvPr/>
            </p:nvSpPr>
            <p:spPr bwMode="auto">
              <a:xfrm>
                <a:off x="718" y="2719"/>
                <a:ext cx="61" cy="55"/>
              </a:xfrm>
              <a:prstGeom prst="ellipse">
                <a:avLst/>
              </a:prstGeom>
              <a:solidFill>
                <a:srgbClr val="B1FF9D"/>
              </a:solidFill>
              <a:ln w="9525">
                <a:noFill/>
                <a:round/>
                <a:headEnd/>
                <a:tailEnd/>
              </a:ln>
            </p:spPr>
            <p:txBody>
              <a:bodyPr wrap="none" anchor="ctr"/>
              <a:lstStyle/>
              <a:p>
                <a:endParaRPr lang="pt-BR"/>
              </a:p>
            </p:txBody>
          </p:sp>
        </p:grpSp>
      </p:grpSp>
      <p:grpSp>
        <p:nvGrpSpPr>
          <p:cNvPr id="14" name="Group 88"/>
          <p:cNvGrpSpPr>
            <a:grpSpLocks/>
          </p:cNvGrpSpPr>
          <p:nvPr/>
        </p:nvGrpSpPr>
        <p:grpSpPr bwMode="auto">
          <a:xfrm>
            <a:off x="2214563" y="4929188"/>
            <a:ext cx="1101725" cy="1068387"/>
            <a:chOff x="4819" y="2247"/>
            <a:chExt cx="694" cy="673"/>
          </a:xfrm>
        </p:grpSpPr>
        <p:grpSp>
          <p:nvGrpSpPr>
            <p:cNvPr id="4104" name="Group 89"/>
            <p:cNvGrpSpPr>
              <a:grpSpLocks/>
            </p:cNvGrpSpPr>
            <p:nvPr/>
          </p:nvGrpSpPr>
          <p:grpSpPr bwMode="auto">
            <a:xfrm>
              <a:off x="4819" y="2518"/>
              <a:ext cx="236" cy="238"/>
              <a:chOff x="367" y="2362"/>
              <a:chExt cx="332" cy="328"/>
            </a:xfrm>
          </p:grpSpPr>
          <p:sp>
            <p:nvSpPr>
              <p:cNvPr id="4169" name="Oval 90"/>
              <p:cNvSpPr>
                <a:spLocks noChangeArrowheads="1"/>
              </p:cNvSpPr>
              <p:nvPr/>
            </p:nvSpPr>
            <p:spPr bwMode="auto">
              <a:xfrm>
                <a:off x="367" y="2362"/>
                <a:ext cx="332" cy="328"/>
              </a:xfrm>
              <a:prstGeom prst="ellipse">
                <a:avLst/>
              </a:prstGeom>
              <a:solidFill>
                <a:srgbClr val="6B0000"/>
              </a:solidFill>
              <a:ln w="12700">
                <a:solidFill>
                  <a:schemeClr val="tx1"/>
                </a:solidFill>
                <a:round/>
                <a:headEnd/>
                <a:tailEnd/>
              </a:ln>
            </p:spPr>
            <p:txBody>
              <a:bodyPr wrap="none" anchor="ctr"/>
              <a:lstStyle/>
              <a:p>
                <a:endParaRPr lang="pt-BR"/>
              </a:p>
            </p:txBody>
          </p:sp>
          <p:sp>
            <p:nvSpPr>
              <p:cNvPr id="4170" name="Oval 91"/>
              <p:cNvSpPr>
                <a:spLocks noChangeArrowheads="1"/>
              </p:cNvSpPr>
              <p:nvPr/>
            </p:nvSpPr>
            <p:spPr bwMode="auto">
              <a:xfrm>
                <a:off x="384" y="2372"/>
                <a:ext cx="291" cy="288"/>
              </a:xfrm>
              <a:prstGeom prst="ellipse">
                <a:avLst/>
              </a:prstGeom>
              <a:solidFill>
                <a:srgbClr val="B20000"/>
              </a:solidFill>
              <a:ln w="9525">
                <a:noFill/>
                <a:round/>
                <a:headEnd/>
                <a:tailEnd/>
              </a:ln>
            </p:spPr>
            <p:txBody>
              <a:bodyPr wrap="none" anchor="ctr"/>
              <a:lstStyle/>
              <a:p>
                <a:endParaRPr lang="pt-BR"/>
              </a:p>
            </p:txBody>
          </p:sp>
          <p:sp>
            <p:nvSpPr>
              <p:cNvPr id="4171" name="Oval 92"/>
              <p:cNvSpPr>
                <a:spLocks noChangeArrowheads="1"/>
              </p:cNvSpPr>
              <p:nvPr/>
            </p:nvSpPr>
            <p:spPr bwMode="auto">
              <a:xfrm>
                <a:off x="395" y="2378"/>
                <a:ext cx="256" cy="254"/>
              </a:xfrm>
              <a:prstGeom prst="ellipse">
                <a:avLst/>
              </a:prstGeom>
              <a:solidFill>
                <a:srgbClr val="D20000"/>
              </a:solidFill>
              <a:ln w="9525">
                <a:noFill/>
                <a:round/>
                <a:headEnd/>
                <a:tailEnd/>
              </a:ln>
            </p:spPr>
            <p:txBody>
              <a:bodyPr wrap="none" anchor="ctr"/>
              <a:lstStyle/>
              <a:p>
                <a:endParaRPr lang="pt-BR"/>
              </a:p>
            </p:txBody>
          </p:sp>
          <p:sp>
            <p:nvSpPr>
              <p:cNvPr id="4172" name="Oval 93"/>
              <p:cNvSpPr>
                <a:spLocks noChangeArrowheads="1"/>
              </p:cNvSpPr>
              <p:nvPr/>
            </p:nvSpPr>
            <p:spPr bwMode="auto">
              <a:xfrm>
                <a:off x="410" y="2384"/>
                <a:ext cx="212" cy="218"/>
              </a:xfrm>
              <a:prstGeom prst="ellipse">
                <a:avLst/>
              </a:prstGeom>
              <a:solidFill>
                <a:srgbClr val="EA0000"/>
              </a:solidFill>
              <a:ln w="9525">
                <a:noFill/>
                <a:round/>
                <a:headEnd/>
                <a:tailEnd/>
              </a:ln>
            </p:spPr>
            <p:txBody>
              <a:bodyPr wrap="none" anchor="ctr"/>
              <a:lstStyle/>
              <a:p>
                <a:endParaRPr lang="pt-BR"/>
              </a:p>
            </p:txBody>
          </p:sp>
          <p:sp>
            <p:nvSpPr>
              <p:cNvPr id="4173" name="Oval 94"/>
              <p:cNvSpPr>
                <a:spLocks noChangeArrowheads="1"/>
              </p:cNvSpPr>
              <p:nvPr/>
            </p:nvSpPr>
            <p:spPr bwMode="auto">
              <a:xfrm>
                <a:off x="426" y="2390"/>
                <a:ext cx="176" cy="182"/>
              </a:xfrm>
              <a:prstGeom prst="ellipse">
                <a:avLst/>
              </a:prstGeom>
              <a:solidFill>
                <a:srgbClr val="FF2424"/>
              </a:solidFill>
              <a:ln w="9525">
                <a:noFill/>
                <a:round/>
                <a:headEnd/>
                <a:tailEnd/>
              </a:ln>
            </p:spPr>
            <p:txBody>
              <a:bodyPr wrap="none" anchor="ctr"/>
              <a:lstStyle/>
              <a:p>
                <a:endParaRPr lang="pt-BR"/>
              </a:p>
            </p:txBody>
          </p:sp>
          <p:sp>
            <p:nvSpPr>
              <p:cNvPr id="4174" name="Oval 95"/>
              <p:cNvSpPr>
                <a:spLocks noChangeArrowheads="1"/>
              </p:cNvSpPr>
              <p:nvPr/>
            </p:nvSpPr>
            <p:spPr bwMode="auto">
              <a:xfrm>
                <a:off x="439" y="2402"/>
                <a:ext cx="141" cy="138"/>
              </a:xfrm>
              <a:prstGeom prst="ellipse">
                <a:avLst/>
              </a:prstGeom>
              <a:solidFill>
                <a:srgbClr val="FF6A6A"/>
              </a:solidFill>
              <a:ln w="9525">
                <a:noFill/>
                <a:round/>
                <a:headEnd/>
                <a:tailEnd/>
              </a:ln>
            </p:spPr>
            <p:txBody>
              <a:bodyPr wrap="none" anchor="ctr"/>
              <a:lstStyle/>
              <a:p>
                <a:endParaRPr lang="pt-BR"/>
              </a:p>
            </p:txBody>
          </p:sp>
          <p:sp>
            <p:nvSpPr>
              <p:cNvPr id="4175" name="Oval 96"/>
              <p:cNvSpPr>
                <a:spLocks noChangeArrowheads="1"/>
              </p:cNvSpPr>
              <p:nvPr/>
            </p:nvSpPr>
            <p:spPr bwMode="auto">
              <a:xfrm>
                <a:off x="452" y="2412"/>
                <a:ext cx="110" cy="106"/>
              </a:xfrm>
              <a:prstGeom prst="ellipse">
                <a:avLst/>
              </a:prstGeom>
              <a:solidFill>
                <a:srgbClr val="FF9D9D"/>
              </a:solidFill>
              <a:ln w="9525">
                <a:noFill/>
                <a:round/>
                <a:headEnd/>
                <a:tailEnd/>
              </a:ln>
            </p:spPr>
            <p:txBody>
              <a:bodyPr wrap="none" anchor="ctr"/>
              <a:lstStyle/>
              <a:p>
                <a:endParaRPr lang="pt-BR"/>
              </a:p>
            </p:txBody>
          </p:sp>
        </p:grpSp>
        <p:grpSp>
          <p:nvGrpSpPr>
            <p:cNvPr id="4105" name="Group 97"/>
            <p:cNvGrpSpPr>
              <a:grpSpLocks/>
            </p:cNvGrpSpPr>
            <p:nvPr/>
          </p:nvGrpSpPr>
          <p:grpSpPr bwMode="auto">
            <a:xfrm>
              <a:off x="5276" y="2514"/>
              <a:ext cx="237" cy="237"/>
              <a:chOff x="1009" y="2356"/>
              <a:chExt cx="332" cy="328"/>
            </a:xfrm>
          </p:grpSpPr>
          <p:sp>
            <p:nvSpPr>
              <p:cNvPr id="4162" name="Oval 98"/>
              <p:cNvSpPr>
                <a:spLocks noChangeArrowheads="1"/>
              </p:cNvSpPr>
              <p:nvPr/>
            </p:nvSpPr>
            <p:spPr bwMode="auto">
              <a:xfrm>
                <a:off x="1009" y="2356"/>
                <a:ext cx="332" cy="328"/>
              </a:xfrm>
              <a:prstGeom prst="ellipse">
                <a:avLst/>
              </a:prstGeom>
              <a:solidFill>
                <a:srgbClr val="6B0000"/>
              </a:solidFill>
              <a:ln w="12700">
                <a:solidFill>
                  <a:schemeClr val="tx1"/>
                </a:solidFill>
                <a:round/>
                <a:headEnd/>
                <a:tailEnd/>
              </a:ln>
            </p:spPr>
            <p:txBody>
              <a:bodyPr wrap="none" anchor="ctr"/>
              <a:lstStyle/>
              <a:p>
                <a:endParaRPr lang="pt-BR"/>
              </a:p>
            </p:txBody>
          </p:sp>
          <p:sp>
            <p:nvSpPr>
              <p:cNvPr id="4163" name="Oval 99"/>
              <p:cNvSpPr>
                <a:spLocks noChangeArrowheads="1"/>
              </p:cNvSpPr>
              <p:nvPr/>
            </p:nvSpPr>
            <p:spPr bwMode="auto">
              <a:xfrm>
                <a:off x="1025" y="2366"/>
                <a:ext cx="291" cy="288"/>
              </a:xfrm>
              <a:prstGeom prst="ellipse">
                <a:avLst/>
              </a:prstGeom>
              <a:solidFill>
                <a:srgbClr val="B20000"/>
              </a:solidFill>
              <a:ln w="9525">
                <a:noFill/>
                <a:round/>
                <a:headEnd/>
                <a:tailEnd/>
              </a:ln>
            </p:spPr>
            <p:txBody>
              <a:bodyPr wrap="none" anchor="ctr"/>
              <a:lstStyle/>
              <a:p>
                <a:endParaRPr lang="pt-BR"/>
              </a:p>
            </p:txBody>
          </p:sp>
          <p:sp>
            <p:nvSpPr>
              <p:cNvPr id="4164" name="Oval 100"/>
              <p:cNvSpPr>
                <a:spLocks noChangeArrowheads="1"/>
              </p:cNvSpPr>
              <p:nvPr/>
            </p:nvSpPr>
            <p:spPr bwMode="auto">
              <a:xfrm>
                <a:off x="1037" y="2372"/>
                <a:ext cx="255" cy="254"/>
              </a:xfrm>
              <a:prstGeom prst="ellipse">
                <a:avLst/>
              </a:prstGeom>
              <a:solidFill>
                <a:srgbClr val="D20000"/>
              </a:solidFill>
              <a:ln w="9525">
                <a:noFill/>
                <a:round/>
                <a:headEnd/>
                <a:tailEnd/>
              </a:ln>
            </p:spPr>
            <p:txBody>
              <a:bodyPr wrap="none" anchor="ctr"/>
              <a:lstStyle/>
              <a:p>
                <a:endParaRPr lang="pt-BR"/>
              </a:p>
            </p:txBody>
          </p:sp>
          <p:sp>
            <p:nvSpPr>
              <p:cNvPr id="4165" name="Oval 101"/>
              <p:cNvSpPr>
                <a:spLocks noChangeArrowheads="1"/>
              </p:cNvSpPr>
              <p:nvPr/>
            </p:nvSpPr>
            <p:spPr bwMode="auto">
              <a:xfrm>
                <a:off x="1051" y="2378"/>
                <a:ext cx="213" cy="218"/>
              </a:xfrm>
              <a:prstGeom prst="ellipse">
                <a:avLst/>
              </a:prstGeom>
              <a:solidFill>
                <a:srgbClr val="EA0000"/>
              </a:solidFill>
              <a:ln w="9525">
                <a:noFill/>
                <a:round/>
                <a:headEnd/>
                <a:tailEnd/>
              </a:ln>
            </p:spPr>
            <p:txBody>
              <a:bodyPr wrap="none" anchor="ctr"/>
              <a:lstStyle/>
              <a:p>
                <a:endParaRPr lang="pt-BR"/>
              </a:p>
            </p:txBody>
          </p:sp>
          <p:sp>
            <p:nvSpPr>
              <p:cNvPr id="4166" name="Oval 102"/>
              <p:cNvSpPr>
                <a:spLocks noChangeArrowheads="1"/>
              </p:cNvSpPr>
              <p:nvPr/>
            </p:nvSpPr>
            <p:spPr bwMode="auto">
              <a:xfrm>
                <a:off x="1067" y="2384"/>
                <a:ext cx="176" cy="182"/>
              </a:xfrm>
              <a:prstGeom prst="ellipse">
                <a:avLst/>
              </a:prstGeom>
              <a:solidFill>
                <a:srgbClr val="FF2424"/>
              </a:solidFill>
              <a:ln w="9525">
                <a:noFill/>
                <a:round/>
                <a:headEnd/>
                <a:tailEnd/>
              </a:ln>
            </p:spPr>
            <p:txBody>
              <a:bodyPr wrap="none" anchor="ctr"/>
              <a:lstStyle/>
              <a:p>
                <a:endParaRPr lang="pt-BR"/>
              </a:p>
            </p:txBody>
          </p:sp>
          <p:sp>
            <p:nvSpPr>
              <p:cNvPr id="4167" name="Oval 103"/>
              <p:cNvSpPr>
                <a:spLocks noChangeArrowheads="1"/>
              </p:cNvSpPr>
              <p:nvPr/>
            </p:nvSpPr>
            <p:spPr bwMode="auto">
              <a:xfrm>
                <a:off x="1080" y="2396"/>
                <a:ext cx="141" cy="138"/>
              </a:xfrm>
              <a:prstGeom prst="ellipse">
                <a:avLst/>
              </a:prstGeom>
              <a:solidFill>
                <a:srgbClr val="FF6A6A"/>
              </a:solidFill>
              <a:ln w="9525">
                <a:noFill/>
                <a:round/>
                <a:headEnd/>
                <a:tailEnd/>
              </a:ln>
            </p:spPr>
            <p:txBody>
              <a:bodyPr wrap="none" anchor="ctr"/>
              <a:lstStyle/>
              <a:p>
                <a:endParaRPr lang="pt-BR"/>
              </a:p>
            </p:txBody>
          </p:sp>
          <p:sp>
            <p:nvSpPr>
              <p:cNvPr id="4168" name="Oval 104"/>
              <p:cNvSpPr>
                <a:spLocks noChangeArrowheads="1"/>
              </p:cNvSpPr>
              <p:nvPr/>
            </p:nvSpPr>
            <p:spPr bwMode="auto">
              <a:xfrm>
                <a:off x="1094" y="2406"/>
                <a:ext cx="109" cy="106"/>
              </a:xfrm>
              <a:prstGeom prst="ellipse">
                <a:avLst/>
              </a:prstGeom>
              <a:solidFill>
                <a:srgbClr val="FF9D9D"/>
              </a:solidFill>
              <a:ln w="9525">
                <a:noFill/>
                <a:round/>
                <a:headEnd/>
                <a:tailEnd/>
              </a:ln>
            </p:spPr>
            <p:txBody>
              <a:bodyPr wrap="none" anchor="ctr"/>
              <a:lstStyle/>
              <a:p>
                <a:endParaRPr lang="pt-BR"/>
              </a:p>
            </p:txBody>
          </p:sp>
        </p:grpSp>
        <p:grpSp>
          <p:nvGrpSpPr>
            <p:cNvPr id="4106" name="Group 105"/>
            <p:cNvGrpSpPr>
              <a:grpSpLocks/>
            </p:cNvGrpSpPr>
            <p:nvPr/>
          </p:nvGrpSpPr>
          <p:grpSpPr bwMode="auto">
            <a:xfrm>
              <a:off x="5212" y="2567"/>
              <a:ext cx="134" cy="52"/>
              <a:chOff x="905" y="2430"/>
              <a:chExt cx="185" cy="71"/>
            </a:xfrm>
          </p:grpSpPr>
          <p:sp>
            <p:nvSpPr>
              <p:cNvPr id="4157" name="AutoShape 106"/>
              <p:cNvSpPr>
                <a:spLocks noChangeArrowheads="1"/>
              </p:cNvSpPr>
              <p:nvPr/>
            </p:nvSpPr>
            <p:spPr bwMode="auto">
              <a:xfrm rot="1140000">
                <a:off x="914" y="2430"/>
                <a:ext cx="176" cy="71"/>
              </a:xfrm>
              <a:prstGeom prst="roundRect">
                <a:avLst>
                  <a:gd name="adj" fmla="val 12495"/>
                </a:avLst>
              </a:prstGeom>
              <a:solidFill>
                <a:srgbClr val="6B6B6B"/>
              </a:solidFill>
              <a:ln w="9525">
                <a:noFill/>
                <a:round/>
                <a:headEnd/>
                <a:tailEnd/>
              </a:ln>
            </p:spPr>
            <p:txBody>
              <a:bodyPr wrap="none" anchor="ctr"/>
              <a:lstStyle/>
              <a:p>
                <a:endParaRPr lang="pt-BR"/>
              </a:p>
            </p:txBody>
          </p:sp>
          <p:sp>
            <p:nvSpPr>
              <p:cNvPr id="4158" name="AutoShape 107"/>
              <p:cNvSpPr>
                <a:spLocks noChangeArrowheads="1"/>
              </p:cNvSpPr>
              <p:nvPr/>
            </p:nvSpPr>
            <p:spPr bwMode="auto">
              <a:xfrm rot="1140000">
                <a:off x="913" y="2438"/>
                <a:ext cx="177" cy="61"/>
              </a:xfrm>
              <a:prstGeom prst="roundRect">
                <a:avLst>
                  <a:gd name="adj" fmla="val 12495"/>
                </a:avLst>
              </a:prstGeom>
              <a:solidFill>
                <a:srgbClr val="7C7C7C"/>
              </a:solidFill>
              <a:ln w="9525">
                <a:noFill/>
                <a:round/>
                <a:headEnd/>
                <a:tailEnd/>
              </a:ln>
            </p:spPr>
            <p:txBody>
              <a:bodyPr wrap="none" anchor="ctr"/>
              <a:lstStyle/>
              <a:p>
                <a:endParaRPr lang="pt-BR"/>
              </a:p>
            </p:txBody>
          </p:sp>
          <p:sp>
            <p:nvSpPr>
              <p:cNvPr id="4159" name="AutoShape 108"/>
              <p:cNvSpPr>
                <a:spLocks noChangeArrowheads="1"/>
              </p:cNvSpPr>
              <p:nvPr/>
            </p:nvSpPr>
            <p:spPr bwMode="auto">
              <a:xfrm rot="1140000">
                <a:off x="912" y="2449"/>
                <a:ext cx="178" cy="50"/>
              </a:xfrm>
              <a:prstGeom prst="roundRect">
                <a:avLst>
                  <a:gd name="adj" fmla="val 12495"/>
                </a:avLst>
              </a:prstGeom>
              <a:solidFill>
                <a:srgbClr val="939393"/>
              </a:solidFill>
              <a:ln w="9525">
                <a:noFill/>
                <a:round/>
                <a:headEnd/>
                <a:tailEnd/>
              </a:ln>
            </p:spPr>
            <p:txBody>
              <a:bodyPr wrap="none" anchor="ctr"/>
              <a:lstStyle/>
              <a:p>
                <a:endParaRPr lang="pt-BR"/>
              </a:p>
            </p:txBody>
          </p:sp>
          <p:sp>
            <p:nvSpPr>
              <p:cNvPr id="4160" name="AutoShape 109"/>
              <p:cNvSpPr>
                <a:spLocks noChangeArrowheads="1"/>
              </p:cNvSpPr>
              <p:nvPr/>
            </p:nvSpPr>
            <p:spPr bwMode="auto">
              <a:xfrm rot="1140000">
                <a:off x="910" y="2467"/>
                <a:ext cx="177" cy="31"/>
              </a:xfrm>
              <a:prstGeom prst="roundRect">
                <a:avLst>
                  <a:gd name="adj" fmla="val 12495"/>
                </a:avLst>
              </a:prstGeom>
              <a:solidFill>
                <a:srgbClr val="AAAAAA"/>
              </a:solidFill>
              <a:ln w="9525">
                <a:noFill/>
                <a:round/>
                <a:headEnd/>
                <a:tailEnd/>
              </a:ln>
            </p:spPr>
            <p:txBody>
              <a:bodyPr wrap="none" anchor="ctr"/>
              <a:lstStyle/>
              <a:p>
                <a:endParaRPr lang="pt-BR"/>
              </a:p>
            </p:txBody>
          </p:sp>
          <p:sp>
            <p:nvSpPr>
              <p:cNvPr id="4161" name="AutoShape 110"/>
              <p:cNvSpPr>
                <a:spLocks noChangeArrowheads="1"/>
              </p:cNvSpPr>
              <p:nvPr/>
            </p:nvSpPr>
            <p:spPr bwMode="auto">
              <a:xfrm rot="1140000">
                <a:off x="905" y="2481"/>
                <a:ext cx="181" cy="17"/>
              </a:xfrm>
              <a:prstGeom prst="roundRect">
                <a:avLst>
                  <a:gd name="adj" fmla="val 12495"/>
                </a:avLst>
              </a:prstGeom>
              <a:solidFill>
                <a:srgbClr val="D3D3D3"/>
              </a:solidFill>
              <a:ln w="9525">
                <a:noFill/>
                <a:round/>
                <a:headEnd/>
                <a:tailEnd/>
              </a:ln>
            </p:spPr>
            <p:txBody>
              <a:bodyPr wrap="none" anchor="ctr"/>
              <a:lstStyle/>
              <a:p>
                <a:endParaRPr lang="pt-BR"/>
              </a:p>
            </p:txBody>
          </p:sp>
        </p:grpSp>
        <p:grpSp>
          <p:nvGrpSpPr>
            <p:cNvPr id="4107" name="Group 111"/>
            <p:cNvGrpSpPr>
              <a:grpSpLocks/>
            </p:cNvGrpSpPr>
            <p:nvPr/>
          </p:nvGrpSpPr>
          <p:grpSpPr bwMode="auto">
            <a:xfrm>
              <a:off x="4997" y="2562"/>
              <a:ext cx="111" cy="50"/>
              <a:chOff x="620" y="2423"/>
              <a:chExt cx="155" cy="69"/>
            </a:xfrm>
          </p:grpSpPr>
          <p:sp>
            <p:nvSpPr>
              <p:cNvPr id="4152" name="AutoShape 112"/>
              <p:cNvSpPr>
                <a:spLocks noChangeArrowheads="1"/>
              </p:cNvSpPr>
              <p:nvPr/>
            </p:nvSpPr>
            <p:spPr bwMode="auto">
              <a:xfrm rot="20580000" flipH="1">
                <a:off x="622" y="2423"/>
                <a:ext cx="148" cy="68"/>
              </a:xfrm>
              <a:prstGeom prst="roundRect">
                <a:avLst>
                  <a:gd name="adj" fmla="val 12495"/>
                </a:avLst>
              </a:prstGeom>
              <a:solidFill>
                <a:srgbClr val="6B6B6B"/>
              </a:solidFill>
              <a:ln w="9525">
                <a:noFill/>
                <a:round/>
                <a:headEnd/>
                <a:tailEnd/>
              </a:ln>
            </p:spPr>
            <p:txBody>
              <a:bodyPr wrap="none" anchor="ctr"/>
              <a:lstStyle/>
              <a:p>
                <a:endParaRPr lang="pt-BR"/>
              </a:p>
            </p:txBody>
          </p:sp>
          <p:sp>
            <p:nvSpPr>
              <p:cNvPr id="4153" name="AutoShape 113"/>
              <p:cNvSpPr>
                <a:spLocks noChangeArrowheads="1"/>
              </p:cNvSpPr>
              <p:nvPr/>
            </p:nvSpPr>
            <p:spPr bwMode="auto">
              <a:xfrm rot="20580000" flipH="1">
                <a:off x="620" y="2432"/>
                <a:ext cx="152" cy="57"/>
              </a:xfrm>
              <a:prstGeom prst="roundRect">
                <a:avLst>
                  <a:gd name="adj" fmla="val 12495"/>
                </a:avLst>
              </a:prstGeom>
              <a:solidFill>
                <a:srgbClr val="7C7C7C"/>
              </a:solidFill>
              <a:ln w="9525">
                <a:noFill/>
                <a:round/>
                <a:headEnd/>
                <a:tailEnd/>
              </a:ln>
            </p:spPr>
            <p:txBody>
              <a:bodyPr wrap="none" anchor="ctr"/>
              <a:lstStyle/>
              <a:p>
                <a:endParaRPr lang="pt-BR"/>
              </a:p>
            </p:txBody>
          </p:sp>
          <p:sp>
            <p:nvSpPr>
              <p:cNvPr id="4154" name="AutoShape 114"/>
              <p:cNvSpPr>
                <a:spLocks noChangeArrowheads="1"/>
              </p:cNvSpPr>
              <p:nvPr/>
            </p:nvSpPr>
            <p:spPr bwMode="auto">
              <a:xfrm rot="20580000" flipH="1">
                <a:off x="623" y="2443"/>
                <a:ext cx="149" cy="48"/>
              </a:xfrm>
              <a:prstGeom prst="roundRect">
                <a:avLst>
                  <a:gd name="adj" fmla="val 12495"/>
                </a:avLst>
              </a:prstGeom>
              <a:solidFill>
                <a:srgbClr val="939393"/>
              </a:solidFill>
              <a:ln w="9525">
                <a:noFill/>
                <a:round/>
                <a:headEnd/>
                <a:tailEnd/>
              </a:ln>
            </p:spPr>
            <p:txBody>
              <a:bodyPr wrap="none" anchor="ctr"/>
              <a:lstStyle/>
              <a:p>
                <a:endParaRPr lang="pt-BR"/>
              </a:p>
            </p:txBody>
          </p:sp>
          <p:sp>
            <p:nvSpPr>
              <p:cNvPr id="4155" name="AutoShape 115"/>
              <p:cNvSpPr>
                <a:spLocks noChangeArrowheads="1"/>
              </p:cNvSpPr>
              <p:nvPr/>
            </p:nvSpPr>
            <p:spPr bwMode="auto">
              <a:xfrm rot="20580000" flipH="1">
                <a:off x="623" y="2461"/>
                <a:ext cx="151" cy="30"/>
              </a:xfrm>
              <a:prstGeom prst="roundRect">
                <a:avLst>
                  <a:gd name="adj" fmla="val 12495"/>
                </a:avLst>
              </a:prstGeom>
              <a:solidFill>
                <a:srgbClr val="AAAAAA"/>
              </a:solidFill>
              <a:ln w="9525">
                <a:noFill/>
                <a:round/>
                <a:headEnd/>
                <a:tailEnd/>
              </a:ln>
            </p:spPr>
            <p:txBody>
              <a:bodyPr wrap="none" anchor="ctr"/>
              <a:lstStyle/>
              <a:p>
                <a:endParaRPr lang="pt-BR"/>
              </a:p>
            </p:txBody>
          </p:sp>
          <p:sp>
            <p:nvSpPr>
              <p:cNvPr id="4156" name="AutoShape 116"/>
              <p:cNvSpPr>
                <a:spLocks noChangeArrowheads="1"/>
              </p:cNvSpPr>
              <p:nvPr/>
            </p:nvSpPr>
            <p:spPr bwMode="auto">
              <a:xfrm rot="20580000" flipH="1">
                <a:off x="627" y="2473"/>
                <a:ext cx="148" cy="19"/>
              </a:xfrm>
              <a:prstGeom prst="roundRect">
                <a:avLst>
                  <a:gd name="adj" fmla="val 12495"/>
                </a:avLst>
              </a:prstGeom>
              <a:solidFill>
                <a:srgbClr val="D3D3D3"/>
              </a:solidFill>
              <a:ln w="9525">
                <a:noFill/>
                <a:round/>
                <a:headEnd/>
                <a:tailEnd/>
              </a:ln>
            </p:spPr>
            <p:txBody>
              <a:bodyPr wrap="none" anchor="ctr"/>
              <a:lstStyle/>
              <a:p>
                <a:endParaRPr lang="pt-BR"/>
              </a:p>
            </p:txBody>
          </p:sp>
        </p:grpSp>
        <p:grpSp>
          <p:nvGrpSpPr>
            <p:cNvPr id="4108" name="Group 117"/>
            <p:cNvGrpSpPr>
              <a:grpSpLocks/>
            </p:cNvGrpSpPr>
            <p:nvPr/>
          </p:nvGrpSpPr>
          <p:grpSpPr bwMode="auto">
            <a:xfrm>
              <a:off x="5078" y="2496"/>
              <a:ext cx="168" cy="151"/>
              <a:chOff x="731" y="2332"/>
              <a:chExt cx="235" cy="208"/>
            </a:xfrm>
          </p:grpSpPr>
          <p:sp>
            <p:nvSpPr>
              <p:cNvPr id="4145" name="Oval 118"/>
              <p:cNvSpPr>
                <a:spLocks noChangeArrowheads="1"/>
              </p:cNvSpPr>
              <p:nvPr/>
            </p:nvSpPr>
            <p:spPr bwMode="auto">
              <a:xfrm>
                <a:off x="731" y="2332"/>
                <a:ext cx="235" cy="208"/>
              </a:xfrm>
              <a:prstGeom prst="ellipse">
                <a:avLst/>
              </a:prstGeom>
              <a:solidFill>
                <a:srgbClr val="796C01"/>
              </a:solidFill>
              <a:ln w="12700">
                <a:solidFill>
                  <a:schemeClr val="tx1"/>
                </a:solidFill>
                <a:round/>
                <a:headEnd/>
                <a:tailEnd/>
              </a:ln>
            </p:spPr>
            <p:txBody>
              <a:bodyPr wrap="none" anchor="ctr"/>
              <a:lstStyle/>
              <a:p>
                <a:endParaRPr lang="pt-BR"/>
              </a:p>
            </p:txBody>
          </p:sp>
          <p:sp>
            <p:nvSpPr>
              <p:cNvPr id="4146" name="Oval 119"/>
              <p:cNvSpPr>
                <a:spLocks noChangeArrowheads="1"/>
              </p:cNvSpPr>
              <p:nvPr/>
            </p:nvSpPr>
            <p:spPr bwMode="auto">
              <a:xfrm>
                <a:off x="742" y="2337"/>
                <a:ext cx="208" cy="185"/>
              </a:xfrm>
              <a:prstGeom prst="ellipse">
                <a:avLst/>
              </a:prstGeom>
              <a:solidFill>
                <a:srgbClr val="AE9C01"/>
              </a:solidFill>
              <a:ln w="9525">
                <a:noFill/>
                <a:round/>
                <a:headEnd/>
                <a:tailEnd/>
              </a:ln>
            </p:spPr>
            <p:txBody>
              <a:bodyPr wrap="none" anchor="ctr"/>
              <a:lstStyle/>
              <a:p>
                <a:endParaRPr lang="pt-BR"/>
              </a:p>
            </p:txBody>
          </p:sp>
          <p:sp>
            <p:nvSpPr>
              <p:cNvPr id="4147" name="Oval 120"/>
              <p:cNvSpPr>
                <a:spLocks noChangeArrowheads="1"/>
              </p:cNvSpPr>
              <p:nvPr/>
            </p:nvSpPr>
            <p:spPr bwMode="auto">
              <a:xfrm>
                <a:off x="751" y="2341"/>
                <a:ext cx="182" cy="163"/>
              </a:xfrm>
              <a:prstGeom prst="ellipse">
                <a:avLst/>
              </a:prstGeom>
              <a:solidFill>
                <a:srgbClr val="D7C000"/>
              </a:solidFill>
              <a:ln w="9525">
                <a:noFill/>
                <a:round/>
                <a:headEnd/>
                <a:tailEnd/>
              </a:ln>
            </p:spPr>
            <p:txBody>
              <a:bodyPr wrap="none" anchor="ctr"/>
              <a:lstStyle/>
              <a:p>
                <a:endParaRPr lang="pt-BR"/>
              </a:p>
            </p:txBody>
          </p:sp>
          <p:sp>
            <p:nvSpPr>
              <p:cNvPr id="4148" name="Oval 121"/>
              <p:cNvSpPr>
                <a:spLocks noChangeArrowheads="1"/>
              </p:cNvSpPr>
              <p:nvPr/>
            </p:nvSpPr>
            <p:spPr bwMode="auto">
              <a:xfrm>
                <a:off x="760" y="2345"/>
                <a:ext cx="152" cy="140"/>
              </a:xfrm>
              <a:prstGeom prst="ellipse">
                <a:avLst/>
              </a:prstGeom>
              <a:solidFill>
                <a:srgbClr val="E9D002"/>
              </a:solidFill>
              <a:ln w="9525">
                <a:noFill/>
                <a:round/>
                <a:headEnd/>
                <a:tailEnd/>
              </a:ln>
            </p:spPr>
            <p:txBody>
              <a:bodyPr wrap="none" anchor="ctr"/>
              <a:lstStyle/>
              <a:p>
                <a:endParaRPr lang="pt-BR"/>
              </a:p>
            </p:txBody>
          </p:sp>
          <p:sp>
            <p:nvSpPr>
              <p:cNvPr id="4149" name="Oval 122"/>
              <p:cNvSpPr>
                <a:spLocks noChangeArrowheads="1"/>
              </p:cNvSpPr>
              <p:nvPr/>
            </p:nvSpPr>
            <p:spPr bwMode="auto">
              <a:xfrm>
                <a:off x="772" y="2349"/>
                <a:ext cx="125" cy="117"/>
              </a:xfrm>
              <a:prstGeom prst="ellipse">
                <a:avLst/>
              </a:prstGeom>
              <a:solidFill>
                <a:srgbClr val="FFE824"/>
              </a:solidFill>
              <a:ln w="9525">
                <a:noFill/>
                <a:round/>
                <a:headEnd/>
                <a:tailEnd/>
              </a:ln>
            </p:spPr>
            <p:txBody>
              <a:bodyPr wrap="none" anchor="ctr"/>
              <a:lstStyle/>
              <a:p>
                <a:endParaRPr lang="pt-BR"/>
              </a:p>
            </p:txBody>
          </p:sp>
          <p:sp>
            <p:nvSpPr>
              <p:cNvPr id="4150" name="Oval 123"/>
              <p:cNvSpPr>
                <a:spLocks noChangeArrowheads="1"/>
              </p:cNvSpPr>
              <p:nvPr/>
            </p:nvSpPr>
            <p:spPr bwMode="auto">
              <a:xfrm>
                <a:off x="781" y="2356"/>
                <a:ext cx="101" cy="89"/>
              </a:xfrm>
              <a:prstGeom prst="ellipse">
                <a:avLst/>
              </a:prstGeom>
              <a:solidFill>
                <a:srgbClr val="FFFA6B"/>
              </a:solidFill>
              <a:ln w="9525">
                <a:noFill/>
                <a:round/>
                <a:headEnd/>
                <a:tailEnd/>
              </a:ln>
            </p:spPr>
            <p:txBody>
              <a:bodyPr wrap="none" anchor="ctr"/>
              <a:lstStyle/>
              <a:p>
                <a:endParaRPr lang="pt-BR"/>
              </a:p>
            </p:txBody>
          </p:sp>
          <p:sp>
            <p:nvSpPr>
              <p:cNvPr id="4151" name="Oval 124"/>
              <p:cNvSpPr>
                <a:spLocks noChangeArrowheads="1"/>
              </p:cNvSpPr>
              <p:nvPr/>
            </p:nvSpPr>
            <p:spPr bwMode="auto">
              <a:xfrm>
                <a:off x="791" y="2363"/>
                <a:ext cx="78" cy="68"/>
              </a:xfrm>
              <a:prstGeom prst="ellipse">
                <a:avLst/>
              </a:prstGeom>
              <a:solidFill>
                <a:srgbClr val="FFF89D"/>
              </a:solidFill>
              <a:ln w="9525">
                <a:noFill/>
                <a:round/>
                <a:headEnd/>
                <a:tailEnd/>
              </a:ln>
            </p:spPr>
            <p:txBody>
              <a:bodyPr wrap="none" anchor="ctr"/>
              <a:lstStyle/>
              <a:p>
                <a:endParaRPr lang="pt-BR"/>
              </a:p>
            </p:txBody>
          </p:sp>
        </p:grpSp>
        <p:grpSp>
          <p:nvGrpSpPr>
            <p:cNvPr id="4109" name="Group 125"/>
            <p:cNvGrpSpPr>
              <a:grpSpLocks/>
            </p:cNvGrpSpPr>
            <p:nvPr/>
          </p:nvGrpSpPr>
          <p:grpSpPr bwMode="auto">
            <a:xfrm>
              <a:off x="5136" y="2419"/>
              <a:ext cx="53" cy="106"/>
              <a:chOff x="812" y="2226"/>
              <a:chExt cx="75" cy="146"/>
            </a:xfrm>
          </p:grpSpPr>
          <p:sp>
            <p:nvSpPr>
              <p:cNvPr id="4140" name="AutoShape 126"/>
              <p:cNvSpPr>
                <a:spLocks noChangeArrowheads="1"/>
              </p:cNvSpPr>
              <p:nvPr/>
            </p:nvSpPr>
            <p:spPr bwMode="auto">
              <a:xfrm>
                <a:off x="812" y="2226"/>
                <a:ext cx="75" cy="145"/>
              </a:xfrm>
              <a:prstGeom prst="roundRect">
                <a:avLst>
                  <a:gd name="adj" fmla="val 12495"/>
                </a:avLst>
              </a:prstGeom>
              <a:solidFill>
                <a:srgbClr val="6B6B6B"/>
              </a:solidFill>
              <a:ln w="9525">
                <a:noFill/>
                <a:round/>
                <a:headEnd/>
                <a:tailEnd/>
              </a:ln>
            </p:spPr>
            <p:txBody>
              <a:bodyPr wrap="none" anchor="ctr"/>
              <a:lstStyle/>
              <a:p>
                <a:endParaRPr lang="pt-BR"/>
              </a:p>
            </p:txBody>
          </p:sp>
          <p:sp>
            <p:nvSpPr>
              <p:cNvPr id="4141" name="AutoShape 127"/>
              <p:cNvSpPr>
                <a:spLocks noChangeArrowheads="1"/>
              </p:cNvSpPr>
              <p:nvPr/>
            </p:nvSpPr>
            <p:spPr bwMode="auto">
              <a:xfrm>
                <a:off x="813" y="2226"/>
                <a:ext cx="64" cy="145"/>
              </a:xfrm>
              <a:prstGeom prst="roundRect">
                <a:avLst>
                  <a:gd name="adj" fmla="val 12495"/>
                </a:avLst>
              </a:prstGeom>
              <a:solidFill>
                <a:srgbClr val="7C7C7C"/>
              </a:solidFill>
              <a:ln w="9525">
                <a:noFill/>
                <a:round/>
                <a:headEnd/>
                <a:tailEnd/>
              </a:ln>
            </p:spPr>
            <p:txBody>
              <a:bodyPr wrap="none" anchor="ctr"/>
              <a:lstStyle/>
              <a:p>
                <a:endParaRPr lang="pt-BR"/>
              </a:p>
            </p:txBody>
          </p:sp>
          <p:sp>
            <p:nvSpPr>
              <p:cNvPr id="4142" name="AutoShape 128"/>
              <p:cNvSpPr>
                <a:spLocks noChangeArrowheads="1"/>
              </p:cNvSpPr>
              <p:nvPr/>
            </p:nvSpPr>
            <p:spPr bwMode="auto">
              <a:xfrm>
                <a:off x="812" y="2226"/>
                <a:ext cx="51" cy="145"/>
              </a:xfrm>
              <a:prstGeom prst="roundRect">
                <a:avLst>
                  <a:gd name="adj" fmla="val 12495"/>
                </a:avLst>
              </a:prstGeom>
              <a:solidFill>
                <a:srgbClr val="939393"/>
              </a:solidFill>
              <a:ln w="9525">
                <a:noFill/>
                <a:round/>
                <a:headEnd/>
                <a:tailEnd/>
              </a:ln>
            </p:spPr>
            <p:txBody>
              <a:bodyPr wrap="none" anchor="ctr"/>
              <a:lstStyle/>
              <a:p>
                <a:endParaRPr lang="pt-BR"/>
              </a:p>
            </p:txBody>
          </p:sp>
          <p:sp>
            <p:nvSpPr>
              <p:cNvPr id="4143" name="AutoShape 129"/>
              <p:cNvSpPr>
                <a:spLocks noChangeArrowheads="1"/>
              </p:cNvSpPr>
              <p:nvPr/>
            </p:nvSpPr>
            <p:spPr bwMode="auto">
              <a:xfrm>
                <a:off x="813" y="2227"/>
                <a:ext cx="32" cy="145"/>
              </a:xfrm>
              <a:prstGeom prst="roundRect">
                <a:avLst>
                  <a:gd name="adj" fmla="val 12495"/>
                </a:avLst>
              </a:prstGeom>
              <a:solidFill>
                <a:srgbClr val="AAAAAA"/>
              </a:solidFill>
              <a:ln w="9525">
                <a:noFill/>
                <a:round/>
                <a:headEnd/>
                <a:tailEnd/>
              </a:ln>
            </p:spPr>
            <p:txBody>
              <a:bodyPr wrap="none" anchor="ctr"/>
              <a:lstStyle/>
              <a:p>
                <a:endParaRPr lang="pt-BR"/>
              </a:p>
            </p:txBody>
          </p:sp>
          <p:sp>
            <p:nvSpPr>
              <p:cNvPr id="4144" name="AutoShape 130"/>
              <p:cNvSpPr>
                <a:spLocks noChangeArrowheads="1"/>
              </p:cNvSpPr>
              <p:nvPr/>
            </p:nvSpPr>
            <p:spPr bwMode="auto">
              <a:xfrm>
                <a:off x="813" y="2227"/>
                <a:ext cx="16" cy="145"/>
              </a:xfrm>
              <a:prstGeom prst="roundRect">
                <a:avLst>
                  <a:gd name="adj" fmla="val 12495"/>
                </a:avLst>
              </a:prstGeom>
              <a:solidFill>
                <a:srgbClr val="D3D3D3"/>
              </a:solidFill>
              <a:ln w="9525">
                <a:noFill/>
                <a:round/>
                <a:headEnd/>
                <a:tailEnd/>
              </a:ln>
            </p:spPr>
            <p:txBody>
              <a:bodyPr wrap="none" anchor="ctr"/>
              <a:lstStyle/>
              <a:p>
                <a:endParaRPr lang="pt-BR"/>
              </a:p>
            </p:txBody>
          </p:sp>
        </p:grpSp>
        <p:grpSp>
          <p:nvGrpSpPr>
            <p:cNvPr id="4110" name="Group 131"/>
            <p:cNvGrpSpPr>
              <a:grpSpLocks/>
            </p:cNvGrpSpPr>
            <p:nvPr/>
          </p:nvGrpSpPr>
          <p:grpSpPr bwMode="auto">
            <a:xfrm>
              <a:off x="5040" y="2247"/>
              <a:ext cx="236" cy="238"/>
              <a:chOff x="677" y="1988"/>
              <a:chExt cx="332" cy="328"/>
            </a:xfrm>
          </p:grpSpPr>
          <p:sp>
            <p:nvSpPr>
              <p:cNvPr id="4133" name="Oval 132"/>
              <p:cNvSpPr>
                <a:spLocks noChangeArrowheads="1"/>
              </p:cNvSpPr>
              <p:nvPr/>
            </p:nvSpPr>
            <p:spPr bwMode="auto">
              <a:xfrm>
                <a:off x="677" y="1988"/>
                <a:ext cx="332" cy="328"/>
              </a:xfrm>
              <a:prstGeom prst="ellipse">
                <a:avLst/>
              </a:prstGeom>
              <a:solidFill>
                <a:srgbClr val="6B0000"/>
              </a:solidFill>
              <a:ln w="12700">
                <a:solidFill>
                  <a:schemeClr val="tx1"/>
                </a:solidFill>
                <a:round/>
                <a:headEnd/>
                <a:tailEnd/>
              </a:ln>
            </p:spPr>
            <p:txBody>
              <a:bodyPr wrap="none" anchor="ctr"/>
              <a:lstStyle/>
              <a:p>
                <a:endParaRPr lang="pt-BR"/>
              </a:p>
            </p:txBody>
          </p:sp>
          <p:sp>
            <p:nvSpPr>
              <p:cNvPr id="4134" name="Oval 133"/>
              <p:cNvSpPr>
                <a:spLocks noChangeArrowheads="1"/>
              </p:cNvSpPr>
              <p:nvPr/>
            </p:nvSpPr>
            <p:spPr bwMode="auto">
              <a:xfrm>
                <a:off x="693" y="1998"/>
                <a:ext cx="291" cy="288"/>
              </a:xfrm>
              <a:prstGeom prst="ellipse">
                <a:avLst/>
              </a:prstGeom>
              <a:solidFill>
                <a:srgbClr val="B20000"/>
              </a:solidFill>
              <a:ln w="9525">
                <a:noFill/>
                <a:round/>
                <a:headEnd/>
                <a:tailEnd/>
              </a:ln>
            </p:spPr>
            <p:txBody>
              <a:bodyPr wrap="none" anchor="ctr"/>
              <a:lstStyle/>
              <a:p>
                <a:endParaRPr lang="pt-BR"/>
              </a:p>
            </p:txBody>
          </p:sp>
          <p:sp>
            <p:nvSpPr>
              <p:cNvPr id="4135" name="Oval 134"/>
              <p:cNvSpPr>
                <a:spLocks noChangeArrowheads="1"/>
              </p:cNvSpPr>
              <p:nvPr/>
            </p:nvSpPr>
            <p:spPr bwMode="auto">
              <a:xfrm>
                <a:off x="706" y="2004"/>
                <a:ext cx="254" cy="254"/>
              </a:xfrm>
              <a:prstGeom prst="ellipse">
                <a:avLst/>
              </a:prstGeom>
              <a:solidFill>
                <a:srgbClr val="D20000"/>
              </a:solidFill>
              <a:ln w="9525">
                <a:noFill/>
                <a:round/>
                <a:headEnd/>
                <a:tailEnd/>
              </a:ln>
            </p:spPr>
            <p:txBody>
              <a:bodyPr wrap="none" anchor="ctr"/>
              <a:lstStyle/>
              <a:p>
                <a:endParaRPr lang="pt-BR"/>
              </a:p>
            </p:txBody>
          </p:sp>
          <p:sp>
            <p:nvSpPr>
              <p:cNvPr id="4136" name="Oval 135"/>
              <p:cNvSpPr>
                <a:spLocks noChangeArrowheads="1"/>
              </p:cNvSpPr>
              <p:nvPr/>
            </p:nvSpPr>
            <p:spPr bwMode="auto">
              <a:xfrm>
                <a:off x="719" y="2010"/>
                <a:ext cx="213" cy="218"/>
              </a:xfrm>
              <a:prstGeom prst="ellipse">
                <a:avLst/>
              </a:prstGeom>
              <a:solidFill>
                <a:srgbClr val="EA0000"/>
              </a:solidFill>
              <a:ln w="9525">
                <a:noFill/>
                <a:round/>
                <a:headEnd/>
                <a:tailEnd/>
              </a:ln>
            </p:spPr>
            <p:txBody>
              <a:bodyPr wrap="none" anchor="ctr"/>
              <a:lstStyle/>
              <a:p>
                <a:endParaRPr lang="pt-BR"/>
              </a:p>
            </p:txBody>
          </p:sp>
          <p:sp>
            <p:nvSpPr>
              <p:cNvPr id="4137" name="Oval 136"/>
              <p:cNvSpPr>
                <a:spLocks noChangeArrowheads="1"/>
              </p:cNvSpPr>
              <p:nvPr/>
            </p:nvSpPr>
            <p:spPr bwMode="auto">
              <a:xfrm>
                <a:off x="735" y="2016"/>
                <a:ext cx="177" cy="182"/>
              </a:xfrm>
              <a:prstGeom prst="ellipse">
                <a:avLst/>
              </a:prstGeom>
              <a:solidFill>
                <a:srgbClr val="FF2424"/>
              </a:solidFill>
              <a:ln w="9525">
                <a:noFill/>
                <a:round/>
                <a:headEnd/>
                <a:tailEnd/>
              </a:ln>
            </p:spPr>
            <p:txBody>
              <a:bodyPr wrap="none" anchor="ctr"/>
              <a:lstStyle/>
              <a:p>
                <a:endParaRPr lang="pt-BR"/>
              </a:p>
            </p:txBody>
          </p:sp>
          <p:sp>
            <p:nvSpPr>
              <p:cNvPr id="4138" name="Oval 137"/>
              <p:cNvSpPr>
                <a:spLocks noChangeArrowheads="1"/>
              </p:cNvSpPr>
              <p:nvPr/>
            </p:nvSpPr>
            <p:spPr bwMode="auto">
              <a:xfrm>
                <a:off x="748" y="2028"/>
                <a:ext cx="141" cy="138"/>
              </a:xfrm>
              <a:prstGeom prst="ellipse">
                <a:avLst/>
              </a:prstGeom>
              <a:solidFill>
                <a:srgbClr val="FF6A6A"/>
              </a:solidFill>
              <a:ln w="9525">
                <a:noFill/>
                <a:round/>
                <a:headEnd/>
                <a:tailEnd/>
              </a:ln>
            </p:spPr>
            <p:txBody>
              <a:bodyPr wrap="none" anchor="ctr"/>
              <a:lstStyle/>
              <a:p>
                <a:endParaRPr lang="pt-BR"/>
              </a:p>
            </p:txBody>
          </p:sp>
          <p:sp>
            <p:nvSpPr>
              <p:cNvPr id="4139" name="Oval 138"/>
              <p:cNvSpPr>
                <a:spLocks noChangeArrowheads="1"/>
              </p:cNvSpPr>
              <p:nvPr/>
            </p:nvSpPr>
            <p:spPr bwMode="auto">
              <a:xfrm>
                <a:off x="762" y="2038"/>
                <a:ext cx="109" cy="106"/>
              </a:xfrm>
              <a:prstGeom prst="ellipse">
                <a:avLst/>
              </a:prstGeom>
              <a:solidFill>
                <a:srgbClr val="FF9D9D"/>
              </a:solidFill>
              <a:ln w="9525">
                <a:noFill/>
                <a:round/>
                <a:headEnd/>
                <a:tailEnd/>
              </a:ln>
            </p:spPr>
            <p:txBody>
              <a:bodyPr wrap="none" anchor="ctr"/>
              <a:lstStyle/>
              <a:p>
                <a:endParaRPr lang="pt-BR"/>
              </a:p>
            </p:txBody>
          </p:sp>
        </p:grpSp>
        <p:grpSp>
          <p:nvGrpSpPr>
            <p:cNvPr id="4111" name="Group 139"/>
            <p:cNvGrpSpPr>
              <a:grpSpLocks/>
            </p:cNvGrpSpPr>
            <p:nvPr/>
          </p:nvGrpSpPr>
          <p:grpSpPr bwMode="auto">
            <a:xfrm>
              <a:off x="5136" y="2617"/>
              <a:ext cx="53" cy="89"/>
              <a:chOff x="812" y="2499"/>
              <a:chExt cx="75" cy="122"/>
            </a:xfrm>
          </p:grpSpPr>
          <p:sp>
            <p:nvSpPr>
              <p:cNvPr id="4128" name="AutoShape 140"/>
              <p:cNvSpPr>
                <a:spLocks noChangeArrowheads="1"/>
              </p:cNvSpPr>
              <p:nvPr/>
            </p:nvSpPr>
            <p:spPr bwMode="auto">
              <a:xfrm>
                <a:off x="812" y="2499"/>
                <a:ext cx="75" cy="121"/>
              </a:xfrm>
              <a:prstGeom prst="roundRect">
                <a:avLst>
                  <a:gd name="adj" fmla="val 12495"/>
                </a:avLst>
              </a:prstGeom>
              <a:solidFill>
                <a:srgbClr val="6B6B6B"/>
              </a:solidFill>
              <a:ln w="9525">
                <a:noFill/>
                <a:round/>
                <a:headEnd/>
                <a:tailEnd/>
              </a:ln>
            </p:spPr>
            <p:txBody>
              <a:bodyPr wrap="none" anchor="ctr"/>
              <a:lstStyle/>
              <a:p>
                <a:endParaRPr lang="pt-BR"/>
              </a:p>
            </p:txBody>
          </p:sp>
          <p:sp>
            <p:nvSpPr>
              <p:cNvPr id="4129" name="AutoShape 141"/>
              <p:cNvSpPr>
                <a:spLocks noChangeArrowheads="1"/>
              </p:cNvSpPr>
              <p:nvPr/>
            </p:nvSpPr>
            <p:spPr bwMode="auto">
              <a:xfrm>
                <a:off x="813" y="2499"/>
                <a:ext cx="64" cy="121"/>
              </a:xfrm>
              <a:prstGeom prst="roundRect">
                <a:avLst>
                  <a:gd name="adj" fmla="val 12495"/>
                </a:avLst>
              </a:prstGeom>
              <a:solidFill>
                <a:srgbClr val="7C7C7C"/>
              </a:solidFill>
              <a:ln w="9525">
                <a:noFill/>
                <a:round/>
                <a:headEnd/>
                <a:tailEnd/>
              </a:ln>
            </p:spPr>
            <p:txBody>
              <a:bodyPr wrap="none" anchor="ctr"/>
              <a:lstStyle/>
              <a:p>
                <a:endParaRPr lang="pt-BR"/>
              </a:p>
            </p:txBody>
          </p:sp>
          <p:sp>
            <p:nvSpPr>
              <p:cNvPr id="4130" name="AutoShape 142"/>
              <p:cNvSpPr>
                <a:spLocks noChangeArrowheads="1"/>
              </p:cNvSpPr>
              <p:nvPr/>
            </p:nvSpPr>
            <p:spPr bwMode="auto">
              <a:xfrm>
                <a:off x="812" y="2499"/>
                <a:ext cx="51" cy="121"/>
              </a:xfrm>
              <a:prstGeom prst="roundRect">
                <a:avLst>
                  <a:gd name="adj" fmla="val 12495"/>
                </a:avLst>
              </a:prstGeom>
              <a:solidFill>
                <a:srgbClr val="939393"/>
              </a:solidFill>
              <a:ln w="9525">
                <a:noFill/>
                <a:round/>
                <a:headEnd/>
                <a:tailEnd/>
              </a:ln>
            </p:spPr>
            <p:txBody>
              <a:bodyPr wrap="none" anchor="ctr"/>
              <a:lstStyle/>
              <a:p>
                <a:endParaRPr lang="pt-BR"/>
              </a:p>
            </p:txBody>
          </p:sp>
          <p:sp>
            <p:nvSpPr>
              <p:cNvPr id="4131" name="AutoShape 143"/>
              <p:cNvSpPr>
                <a:spLocks noChangeArrowheads="1"/>
              </p:cNvSpPr>
              <p:nvPr/>
            </p:nvSpPr>
            <p:spPr bwMode="auto">
              <a:xfrm>
                <a:off x="813" y="2500"/>
                <a:ext cx="32" cy="121"/>
              </a:xfrm>
              <a:prstGeom prst="roundRect">
                <a:avLst>
                  <a:gd name="adj" fmla="val 12495"/>
                </a:avLst>
              </a:prstGeom>
              <a:solidFill>
                <a:srgbClr val="AAAAAA"/>
              </a:solidFill>
              <a:ln w="9525">
                <a:noFill/>
                <a:round/>
                <a:headEnd/>
                <a:tailEnd/>
              </a:ln>
            </p:spPr>
            <p:txBody>
              <a:bodyPr wrap="none" anchor="ctr"/>
              <a:lstStyle/>
              <a:p>
                <a:endParaRPr lang="pt-BR"/>
              </a:p>
            </p:txBody>
          </p:sp>
          <p:sp>
            <p:nvSpPr>
              <p:cNvPr id="4132" name="AutoShape 144"/>
              <p:cNvSpPr>
                <a:spLocks noChangeArrowheads="1"/>
              </p:cNvSpPr>
              <p:nvPr/>
            </p:nvSpPr>
            <p:spPr bwMode="auto">
              <a:xfrm>
                <a:off x="813" y="2500"/>
                <a:ext cx="16" cy="121"/>
              </a:xfrm>
              <a:prstGeom prst="roundRect">
                <a:avLst>
                  <a:gd name="adj" fmla="val 12495"/>
                </a:avLst>
              </a:prstGeom>
              <a:solidFill>
                <a:srgbClr val="D3D3D3"/>
              </a:solidFill>
              <a:ln w="9525">
                <a:noFill/>
                <a:round/>
                <a:headEnd/>
                <a:tailEnd/>
              </a:ln>
            </p:spPr>
            <p:txBody>
              <a:bodyPr wrap="none" anchor="ctr"/>
              <a:lstStyle/>
              <a:p>
                <a:endParaRPr lang="pt-BR"/>
              </a:p>
            </p:txBody>
          </p:sp>
        </p:grpSp>
        <p:grpSp>
          <p:nvGrpSpPr>
            <p:cNvPr id="4112" name="Group 145"/>
            <p:cNvGrpSpPr>
              <a:grpSpLocks/>
            </p:cNvGrpSpPr>
            <p:nvPr/>
          </p:nvGrpSpPr>
          <p:grpSpPr bwMode="auto">
            <a:xfrm>
              <a:off x="5044" y="2682"/>
              <a:ext cx="237" cy="238"/>
              <a:chOff x="683" y="2589"/>
              <a:chExt cx="332" cy="328"/>
            </a:xfrm>
          </p:grpSpPr>
          <p:sp>
            <p:nvSpPr>
              <p:cNvPr id="4121" name="Oval 146"/>
              <p:cNvSpPr>
                <a:spLocks noChangeArrowheads="1"/>
              </p:cNvSpPr>
              <p:nvPr/>
            </p:nvSpPr>
            <p:spPr bwMode="auto">
              <a:xfrm>
                <a:off x="683" y="2589"/>
                <a:ext cx="332" cy="328"/>
              </a:xfrm>
              <a:prstGeom prst="ellipse">
                <a:avLst/>
              </a:prstGeom>
              <a:solidFill>
                <a:srgbClr val="6B0000"/>
              </a:solidFill>
              <a:ln w="12700">
                <a:solidFill>
                  <a:schemeClr val="tx1"/>
                </a:solidFill>
                <a:round/>
                <a:headEnd/>
                <a:tailEnd/>
              </a:ln>
            </p:spPr>
            <p:txBody>
              <a:bodyPr wrap="none" anchor="ctr"/>
              <a:lstStyle/>
              <a:p>
                <a:endParaRPr lang="pt-BR"/>
              </a:p>
            </p:txBody>
          </p:sp>
          <p:sp>
            <p:nvSpPr>
              <p:cNvPr id="4122" name="Oval 147"/>
              <p:cNvSpPr>
                <a:spLocks noChangeArrowheads="1"/>
              </p:cNvSpPr>
              <p:nvPr/>
            </p:nvSpPr>
            <p:spPr bwMode="auto">
              <a:xfrm>
                <a:off x="699" y="2599"/>
                <a:ext cx="292" cy="288"/>
              </a:xfrm>
              <a:prstGeom prst="ellipse">
                <a:avLst/>
              </a:prstGeom>
              <a:solidFill>
                <a:srgbClr val="B20000"/>
              </a:solidFill>
              <a:ln w="9525">
                <a:noFill/>
                <a:round/>
                <a:headEnd/>
                <a:tailEnd/>
              </a:ln>
            </p:spPr>
            <p:txBody>
              <a:bodyPr wrap="none" anchor="ctr"/>
              <a:lstStyle/>
              <a:p>
                <a:endParaRPr lang="pt-BR"/>
              </a:p>
            </p:txBody>
          </p:sp>
          <p:sp>
            <p:nvSpPr>
              <p:cNvPr id="4123" name="Oval 148"/>
              <p:cNvSpPr>
                <a:spLocks noChangeArrowheads="1"/>
              </p:cNvSpPr>
              <p:nvPr/>
            </p:nvSpPr>
            <p:spPr bwMode="auto">
              <a:xfrm>
                <a:off x="711" y="2605"/>
                <a:ext cx="255" cy="254"/>
              </a:xfrm>
              <a:prstGeom prst="ellipse">
                <a:avLst/>
              </a:prstGeom>
              <a:solidFill>
                <a:srgbClr val="D20000"/>
              </a:solidFill>
              <a:ln w="9525">
                <a:noFill/>
                <a:round/>
                <a:headEnd/>
                <a:tailEnd/>
              </a:ln>
            </p:spPr>
            <p:txBody>
              <a:bodyPr wrap="none" anchor="ctr"/>
              <a:lstStyle/>
              <a:p>
                <a:endParaRPr lang="pt-BR"/>
              </a:p>
            </p:txBody>
          </p:sp>
          <p:sp>
            <p:nvSpPr>
              <p:cNvPr id="4124" name="Oval 149"/>
              <p:cNvSpPr>
                <a:spLocks noChangeArrowheads="1"/>
              </p:cNvSpPr>
              <p:nvPr/>
            </p:nvSpPr>
            <p:spPr bwMode="auto">
              <a:xfrm>
                <a:off x="725" y="2611"/>
                <a:ext cx="213" cy="218"/>
              </a:xfrm>
              <a:prstGeom prst="ellipse">
                <a:avLst/>
              </a:prstGeom>
              <a:solidFill>
                <a:srgbClr val="EA0000"/>
              </a:solidFill>
              <a:ln w="9525">
                <a:noFill/>
                <a:round/>
                <a:headEnd/>
                <a:tailEnd/>
              </a:ln>
            </p:spPr>
            <p:txBody>
              <a:bodyPr wrap="none" anchor="ctr"/>
              <a:lstStyle/>
              <a:p>
                <a:endParaRPr lang="pt-BR"/>
              </a:p>
            </p:txBody>
          </p:sp>
          <p:sp>
            <p:nvSpPr>
              <p:cNvPr id="4125" name="Oval 150"/>
              <p:cNvSpPr>
                <a:spLocks noChangeArrowheads="1"/>
              </p:cNvSpPr>
              <p:nvPr/>
            </p:nvSpPr>
            <p:spPr bwMode="auto">
              <a:xfrm>
                <a:off x="742" y="2617"/>
                <a:ext cx="176" cy="182"/>
              </a:xfrm>
              <a:prstGeom prst="ellipse">
                <a:avLst/>
              </a:prstGeom>
              <a:solidFill>
                <a:srgbClr val="FF2424"/>
              </a:solidFill>
              <a:ln w="9525">
                <a:noFill/>
                <a:round/>
                <a:headEnd/>
                <a:tailEnd/>
              </a:ln>
            </p:spPr>
            <p:txBody>
              <a:bodyPr wrap="none" anchor="ctr"/>
              <a:lstStyle/>
              <a:p>
                <a:endParaRPr lang="pt-BR"/>
              </a:p>
            </p:txBody>
          </p:sp>
          <p:sp>
            <p:nvSpPr>
              <p:cNvPr id="4126" name="Oval 151"/>
              <p:cNvSpPr>
                <a:spLocks noChangeArrowheads="1"/>
              </p:cNvSpPr>
              <p:nvPr/>
            </p:nvSpPr>
            <p:spPr bwMode="auto">
              <a:xfrm>
                <a:off x="754" y="2629"/>
                <a:ext cx="141" cy="138"/>
              </a:xfrm>
              <a:prstGeom prst="ellipse">
                <a:avLst/>
              </a:prstGeom>
              <a:solidFill>
                <a:srgbClr val="FF6A6A"/>
              </a:solidFill>
              <a:ln w="9525">
                <a:noFill/>
                <a:round/>
                <a:headEnd/>
                <a:tailEnd/>
              </a:ln>
            </p:spPr>
            <p:txBody>
              <a:bodyPr wrap="none" anchor="ctr"/>
              <a:lstStyle/>
              <a:p>
                <a:endParaRPr lang="pt-BR"/>
              </a:p>
            </p:txBody>
          </p:sp>
          <p:sp>
            <p:nvSpPr>
              <p:cNvPr id="4127" name="Oval 152"/>
              <p:cNvSpPr>
                <a:spLocks noChangeArrowheads="1"/>
              </p:cNvSpPr>
              <p:nvPr/>
            </p:nvSpPr>
            <p:spPr bwMode="auto">
              <a:xfrm>
                <a:off x="768" y="2639"/>
                <a:ext cx="109" cy="106"/>
              </a:xfrm>
              <a:prstGeom prst="ellipse">
                <a:avLst/>
              </a:prstGeom>
              <a:solidFill>
                <a:srgbClr val="FF9D9D"/>
              </a:solidFill>
              <a:ln w="9525">
                <a:noFill/>
                <a:round/>
                <a:headEnd/>
                <a:tailEnd/>
              </a:ln>
            </p:spPr>
            <p:txBody>
              <a:bodyPr wrap="none" anchor="ctr"/>
              <a:lstStyle/>
              <a:p>
                <a:endParaRPr lang="pt-BR"/>
              </a:p>
            </p:txBody>
          </p:sp>
        </p:grpSp>
        <p:grpSp>
          <p:nvGrpSpPr>
            <p:cNvPr id="4113" name="Group 153"/>
            <p:cNvGrpSpPr>
              <a:grpSpLocks/>
            </p:cNvGrpSpPr>
            <p:nvPr/>
          </p:nvGrpSpPr>
          <p:grpSpPr bwMode="auto">
            <a:xfrm>
              <a:off x="5036" y="2758"/>
              <a:ext cx="131" cy="124"/>
              <a:chOff x="672" y="2693"/>
              <a:chExt cx="183" cy="172"/>
            </a:xfrm>
          </p:grpSpPr>
          <p:sp>
            <p:nvSpPr>
              <p:cNvPr id="4114" name="Oval 154"/>
              <p:cNvSpPr>
                <a:spLocks noChangeArrowheads="1"/>
              </p:cNvSpPr>
              <p:nvPr/>
            </p:nvSpPr>
            <p:spPr bwMode="auto">
              <a:xfrm>
                <a:off x="672" y="2693"/>
                <a:ext cx="183" cy="172"/>
              </a:xfrm>
              <a:prstGeom prst="ellipse">
                <a:avLst/>
              </a:prstGeom>
              <a:solidFill>
                <a:srgbClr val="006622"/>
              </a:solidFill>
              <a:ln w="12700">
                <a:solidFill>
                  <a:schemeClr val="tx1"/>
                </a:solidFill>
                <a:round/>
                <a:headEnd/>
                <a:tailEnd/>
              </a:ln>
            </p:spPr>
            <p:txBody>
              <a:bodyPr wrap="none" anchor="ctr"/>
              <a:lstStyle/>
              <a:p>
                <a:endParaRPr lang="pt-BR"/>
              </a:p>
            </p:txBody>
          </p:sp>
          <p:sp>
            <p:nvSpPr>
              <p:cNvPr id="4115" name="Oval 155"/>
              <p:cNvSpPr>
                <a:spLocks noChangeArrowheads="1"/>
              </p:cNvSpPr>
              <p:nvPr/>
            </p:nvSpPr>
            <p:spPr bwMode="auto">
              <a:xfrm>
                <a:off x="680" y="2696"/>
                <a:ext cx="163" cy="153"/>
              </a:xfrm>
              <a:prstGeom prst="ellipse">
                <a:avLst/>
              </a:prstGeom>
              <a:solidFill>
                <a:srgbClr val="00AF04"/>
              </a:solidFill>
              <a:ln w="9525">
                <a:noFill/>
                <a:round/>
                <a:headEnd/>
                <a:tailEnd/>
              </a:ln>
            </p:spPr>
            <p:txBody>
              <a:bodyPr wrap="none" anchor="ctr"/>
              <a:lstStyle/>
              <a:p>
                <a:endParaRPr lang="pt-BR"/>
              </a:p>
            </p:txBody>
          </p:sp>
          <p:sp>
            <p:nvSpPr>
              <p:cNvPr id="4116" name="Oval 156"/>
              <p:cNvSpPr>
                <a:spLocks noChangeArrowheads="1"/>
              </p:cNvSpPr>
              <p:nvPr/>
            </p:nvSpPr>
            <p:spPr bwMode="auto">
              <a:xfrm>
                <a:off x="686" y="2700"/>
                <a:ext cx="144" cy="134"/>
              </a:xfrm>
              <a:prstGeom prst="ellipse">
                <a:avLst/>
              </a:prstGeom>
              <a:solidFill>
                <a:srgbClr val="56D700"/>
              </a:solidFill>
              <a:ln w="9525">
                <a:noFill/>
                <a:round/>
                <a:headEnd/>
                <a:tailEnd/>
              </a:ln>
            </p:spPr>
            <p:txBody>
              <a:bodyPr wrap="none" anchor="ctr"/>
              <a:lstStyle/>
              <a:p>
                <a:endParaRPr lang="pt-BR"/>
              </a:p>
            </p:txBody>
          </p:sp>
          <p:sp>
            <p:nvSpPr>
              <p:cNvPr id="4117" name="Oval 157"/>
              <p:cNvSpPr>
                <a:spLocks noChangeArrowheads="1"/>
              </p:cNvSpPr>
              <p:nvPr/>
            </p:nvSpPr>
            <p:spPr bwMode="auto">
              <a:xfrm>
                <a:off x="694" y="2703"/>
                <a:ext cx="120" cy="115"/>
              </a:xfrm>
              <a:prstGeom prst="ellipse">
                <a:avLst/>
              </a:prstGeom>
              <a:solidFill>
                <a:srgbClr val="59EB01"/>
              </a:solidFill>
              <a:ln w="9525">
                <a:noFill/>
                <a:round/>
                <a:headEnd/>
                <a:tailEnd/>
              </a:ln>
            </p:spPr>
            <p:txBody>
              <a:bodyPr wrap="none" anchor="ctr"/>
              <a:lstStyle/>
              <a:p>
                <a:endParaRPr lang="pt-BR"/>
              </a:p>
            </p:txBody>
          </p:sp>
          <p:sp>
            <p:nvSpPr>
              <p:cNvPr id="4118" name="Oval 158"/>
              <p:cNvSpPr>
                <a:spLocks noChangeArrowheads="1"/>
              </p:cNvSpPr>
              <p:nvPr/>
            </p:nvSpPr>
            <p:spPr bwMode="auto">
              <a:xfrm>
                <a:off x="703" y="2706"/>
                <a:ext cx="98" cy="96"/>
              </a:xfrm>
              <a:prstGeom prst="ellipse">
                <a:avLst/>
              </a:prstGeom>
              <a:solidFill>
                <a:srgbClr val="3DFE26"/>
              </a:solidFill>
              <a:ln w="9525">
                <a:noFill/>
                <a:round/>
                <a:headEnd/>
                <a:tailEnd/>
              </a:ln>
            </p:spPr>
            <p:txBody>
              <a:bodyPr wrap="none" anchor="ctr"/>
              <a:lstStyle/>
              <a:p>
                <a:endParaRPr lang="pt-BR"/>
              </a:p>
            </p:txBody>
          </p:sp>
          <p:sp>
            <p:nvSpPr>
              <p:cNvPr id="4119" name="Oval 159"/>
              <p:cNvSpPr>
                <a:spLocks noChangeArrowheads="1"/>
              </p:cNvSpPr>
              <p:nvPr/>
            </p:nvSpPr>
            <p:spPr bwMode="auto">
              <a:xfrm>
                <a:off x="710" y="2712"/>
                <a:ext cx="79" cy="73"/>
              </a:xfrm>
              <a:prstGeom prst="ellipse">
                <a:avLst/>
              </a:prstGeom>
              <a:solidFill>
                <a:srgbClr val="86FF6C"/>
              </a:solidFill>
              <a:ln w="9525">
                <a:noFill/>
                <a:round/>
                <a:headEnd/>
                <a:tailEnd/>
              </a:ln>
            </p:spPr>
            <p:txBody>
              <a:bodyPr wrap="none" anchor="ctr"/>
              <a:lstStyle/>
              <a:p>
                <a:endParaRPr lang="pt-BR"/>
              </a:p>
            </p:txBody>
          </p:sp>
          <p:sp>
            <p:nvSpPr>
              <p:cNvPr id="4120" name="Oval 160"/>
              <p:cNvSpPr>
                <a:spLocks noChangeArrowheads="1"/>
              </p:cNvSpPr>
              <p:nvPr/>
            </p:nvSpPr>
            <p:spPr bwMode="auto">
              <a:xfrm>
                <a:off x="718" y="2719"/>
                <a:ext cx="61" cy="55"/>
              </a:xfrm>
              <a:prstGeom prst="ellipse">
                <a:avLst/>
              </a:prstGeom>
              <a:solidFill>
                <a:srgbClr val="B1FF9D"/>
              </a:solidFill>
              <a:ln w="9525">
                <a:noFill/>
                <a:round/>
                <a:headEnd/>
                <a:tailEnd/>
              </a:ln>
            </p:spPr>
            <p:txBody>
              <a:bodyPr wrap="none" anchor="ctr"/>
              <a:lstStyle/>
              <a:p>
                <a:endParaRPr lang="pt-BR"/>
              </a:p>
            </p:txBody>
          </p:sp>
        </p:gr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53"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Effect transition="in" filter="fade">
                                      <p:cBhvr>
                                        <p:cTn id="1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0" descr="ph influence on p"/>
          <p:cNvPicPr>
            <a:picLocks noChangeAspect="1" noChangeArrowheads="1"/>
          </p:cNvPicPr>
          <p:nvPr/>
        </p:nvPicPr>
        <p:blipFill>
          <a:blip r:embed="rId2"/>
          <a:srcRect/>
          <a:stretch>
            <a:fillRect/>
          </a:stretch>
        </p:blipFill>
        <p:spPr bwMode="auto">
          <a:xfrm>
            <a:off x="1066800" y="785813"/>
            <a:ext cx="8077200" cy="5334000"/>
          </a:xfrm>
          <a:prstGeom prst="rect">
            <a:avLst/>
          </a:prstGeom>
          <a:noFill/>
          <a:ln w="9525">
            <a:noFill/>
            <a:miter lim="800000"/>
            <a:headEnd/>
            <a:tailEnd/>
          </a:ln>
        </p:spPr>
      </p:pic>
      <p:sp>
        <p:nvSpPr>
          <p:cNvPr id="4" name="Rectangle 5"/>
          <p:cNvSpPr txBox="1">
            <a:spLocks noChangeArrowheads="1"/>
          </p:cNvSpPr>
          <p:nvPr/>
        </p:nvSpPr>
        <p:spPr>
          <a:xfrm>
            <a:off x="1643062" y="6142038"/>
            <a:ext cx="7143779" cy="715962"/>
          </a:xfrm>
          <a:prstGeom prst="rect">
            <a:avLst/>
          </a:prstGeom>
        </p:spPr>
        <p:txBody>
          <a:bodyPr/>
          <a:lstStyle/>
          <a:p>
            <a:pPr eaLnBrk="0" hangingPunct="0">
              <a:defRPr/>
            </a:pPr>
            <a:r>
              <a:rPr lang="en-US" b="1" kern="0" dirty="0" err="1">
                <a:solidFill>
                  <a:schemeClr val="tx2"/>
                </a:solidFill>
                <a:latin typeface="+mj-lt"/>
                <a:ea typeface="+mj-ea"/>
                <a:cs typeface="+mj-cs"/>
              </a:rPr>
              <a:t>Influencia</a:t>
            </a:r>
            <a:r>
              <a:rPr lang="en-US" b="1" kern="0" dirty="0">
                <a:solidFill>
                  <a:schemeClr val="tx2"/>
                </a:solidFill>
                <a:latin typeface="+mj-lt"/>
                <a:ea typeface="+mj-ea"/>
                <a:cs typeface="+mj-cs"/>
              </a:rPr>
              <a:t> </a:t>
            </a:r>
            <a:r>
              <a:rPr lang="en-US" b="1" kern="0" dirty="0" smtClean="0">
                <a:solidFill>
                  <a:schemeClr val="tx2"/>
                </a:solidFill>
                <a:latin typeface="+mj-lt"/>
                <a:ea typeface="+mj-ea"/>
                <a:cs typeface="+mj-cs"/>
              </a:rPr>
              <a:t>del </a:t>
            </a:r>
            <a:r>
              <a:rPr lang="en-US" b="1" kern="0" dirty="0">
                <a:solidFill>
                  <a:schemeClr val="tx2"/>
                </a:solidFill>
                <a:latin typeface="+mj-lt"/>
                <a:ea typeface="+mj-ea"/>
                <a:cs typeface="+mj-cs"/>
              </a:rPr>
              <a:t>pH </a:t>
            </a:r>
            <a:r>
              <a:rPr lang="en-US" b="1" kern="0" dirty="0" smtClean="0">
                <a:solidFill>
                  <a:schemeClr val="tx2"/>
                </a:solidFill>
                <a:latin typeface="+mj-lt"/>
                <a:ea typeface="+mj-ea"/>
                <a:cs typeface="+mj-cs"/>
              </a:rPr>
              <a:t>en </a:t>
            </a:r>
            <a:r>
              <a:rPr lang="en-US" b="1" kern="0" dirty="0" err="1" smtClean="0">
                <a:solidFill>
                  <a:schemeClr val="tx2"/>
                </a:solidFill>
                <a:latin typeface="+mj-lt"/>
                <a:ea typeface="+mj-ea"/>
                <a:cs typeface="+mj-cs"/>
              </a:rPr>
              <a:t>las</a:t>
            </a:r>
            <a:r>
              <a:rPr lang="en-US" b="1" kern="0" dirty="0" smtClean="0">
                <a:solidFill>
                  <a:schemeClr val="tx2"/>
                </a:solidFill>
                <a:latin typeface="+mj-lt"/>
                <a:ea typeface="+mj-ea"/>
                <a:cs typeface="+mj-cs"/>
              </a:rPr>
              <a:t> </a:t>
            </a:r>
            <a:r>
              <a:rPr lang="en-US" b="1" kern="0" dirty="0" err="1">
                <a:solidFill>
                  <a:schemeClr val="tx2"/>
                </a:solidFill>
                <a:latin typeface="+mj-lt"/>
                <a:ea typeface="+mj-ea"/>
                <a:cs typeface="+mj-cs"/>
              </a:rPr>
              <a:t>diferentes</a:t>
            </a:r>
            <a:r>
              <a:rPr lang="en-US" b="1" kern="0" dirty="0">
                <a:solidFill>
                  <a:schemeClr val="tx2"/>
                </a:solidFill>
                <a:latin typeface="+mj-lt"/>
                <a:ea typeface="+mj-ea"/>
                <a:cs typeface="+mj-cs"/>
              </a:rPr>
              <a:t> </a:t>
            </a:r>
            <a:r>
              <a:rPr lang="en-US" b="1" kern="0" dirty="0" err="1">
                <a:solidFill>
                  <a:schemeClr val="tx2"/>
                </a:solidFill>
                <a:latin typeface="+mj-lt"/>
                <a:ea typeface="+mj-ea"/>
                <a:cs typeface="+mj-cs"/>
              </a:rPr>
              <a:t>formas</a:t>
            </a:r>
            <a:r>
              <a:rPr lang="en-US" b="1" kern="0" dirty="0">
                <a:solidFill>
                  <a:schemeClr val="tx2"/>
                </a:solidFill>
                <a:latin typeface="+mj-lt"/>
                <a:ea typeface="+mj-ea"/>
                <a:cs typeface="+mj-cs"/>
              </a:rPr>
              <a:t> de P</a:t>
            </a:r>
          </a:p>
        </p:txBody>
      </p:sp>
      <p:sp>
        <p:nvSpPr>
          <p:cNvPr id="5" name="Retângulo de cantos arredondados 4"/>
          <p:cNvSpPr/>
          <p:nvPr/>
        </p:nvSpPr>
        <p:spPr bwMode="auto">
          <a:xfrm>
            <a:off x="4143375" y="1285875"/>
            <a:ext cx="571500" cy="4429125"/>
          </a:xfrm>
          <a:prstGeom prst="roundRect">
            <a:avLst/>
          </a:prstGeom>
          <a:solidFill>
            <a:schemeClr val="bg1">
              <a:lumMod val="20000"/>
              <a:lumOff val="80000"/>
              <a:alpha val="9000"/>
            </a:schemeClr>
          </a:solidFill>
          <a:ln w="19050" cap="flat" cmpd="sng" algn="ctr">
            <a:solidFill>
              <a:srgbClr val="FF0000"/>
            </a:solidFill>
            <a:prstDash val="solid"/>
            <a:miter lim="800000"/>
            <a:headEnd type="none" w="med" len="med"/>
            <a:tailEnd type="none" w="med" len="med"/>
          </a:ln>
          <a:effectLst/>
        </p:spPr>
        <p:txBody>
          <a:bodyPr wrap="none"/>
          <a:lstStyle/>
          <a:p>
            <a:pPr>
              <a:defRPr/>
            </a:pPr>
            <a:endParaRPr lang="pt-BR">
              <a:blipFill>
                <a:blip r:embed="rId3"/>
                <a:tile tx="0" ty="0" sx="100000" sy="100000" flip="none" algn="tl"/>
              </a:blipFill>
            </a:endParaRPr>
          </a:p>
        </p:txBody>
      </p:sp>
    </p:spTree>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3"/>
          <p:cNvGraphicFramePr>
            <a:graphicFrameLocks noChangeAspect="1"/>
          </p:cNvGraphicFramePr>
          <p:nvPr/>
        </p:nvGraphicFramePr>
        <p:xfrm>
          <a:off x="0" y="6477000"/>
          <a:ext cx="1143000" cy="381000"/>
        </p:xfrm>
        <a:graphic>
          <a:graphicData uri="http://schemas.openxmlformats.org/presentationml/2006/ole">
            <p:oleObj spid="_x0000_s5122" name="Imagem de bitmap" r:id="rId3" imgW="1657581" imgH="552527" progId="Paint.Picture">
              <p:embed/>
            </p:oleObj>
          </a:graphicData>
        </a:graphic>
      </p:graphicFrame>
      <p:sp>
        <p:nvSpPr>
          <p:cNvPr id="5123" name="Rectangle 4"/>
          <p:cNvSpPr>
            <a:spLocks noChangeArrowheads="1"/>
          </p:cNvSpPr>
          <p:nvPr/>
        </p:nvSpPr>
        <p:spPr bwMode="auto">
          <a:xfrm>
            <a:off x="1295400" y="633413"/>
            <a:ext cx="7848600" cy="1066800"/>
          </a:xfrm>
          <a:prstGeom prst="rect">
            <a:avLst/>
          </a:prstGeom>
          <a:noFill/>
          <a:ln w="9525">
            <a:noFill/>
            <a:miter lim="800000"/>
            <a:headEnd/>
            <a:tailEnd/>
          </a:ln>
        </p:spPr>
        <p:txBody>
          <a:bodyPr anchor="ctr"/>
          <a:lstStyle/>
          <a:p>
            <a:pPr>
              <a:lnSpc>
                <a:spcPct val="170000"/>
              </a:lnSpc>
              <a:buFont typeface="Symbol" pitchFamily="18" charset="2"/>
              <a:buNone/>
            </a:pPr>
            <a:r>
              <a:rPr lang="pt-BR" sz="3200" b="1" dirty="0">
                <a:solidFill>
                  <a:srgbClr val="663300"/>
                </a:solidFill>
                <a:latin typeface="Comic Sans MS" pitchFamily="66" charset="0"/>
                <a:sym typeface="Symbol" pitchFamily="18" charset="2"/>
              </a:rPr>
              <a:t></a:t>
            </a:r>
            <a:r>
              <a:rPr lang="pt-BR" sz="3200" b="1" dirty="0">
                <a:solidFill>
                  <a:srgbClr val="663300"/>
                </a:solidFill>
                <a:latin typeface="Comic Sans MS" pitchFamily="66" charset="0"/>
              </a:rPr>
              <a:t> </a:t>
            </a:r>
            <a:r>
              <a:rPr lang="pt-BR" sz="3200" b="1" dirty="0" err="1" smtClean="0">
                <a:solidFill>
                  <a:srgbClr val="663300"/>
                </a:solidFill>
                <a:latin typeface="Comic Sans MS" pitchFamily="66" charset="0"/>
              </a:rPr>
              <a:t>Absorción</a:t>
            </a:r>
            <a:endParaRPr lang="pt-BR" sz="3200" b="1" dirty="0">
              <a:solidFill>
                <a:srgbClr val="663300"/>
              </a:solidFill>
              <a:latin typeface="Comic Sans MS" pitchFamily="66" charset="0"/>
            </a:endParaRPr>
          </a:p>
        </p:txBody>
      </p:sp>
      <p:sp>
        <p:nvSpPr>
          <p:cNvPr id="135174" name="Text Box 6"/>
          <p:cNvSpPr txBox="1">
            <a:spLocks noChangeArrowheads="1"/>
          </p:cNvSpPr>
          <p:nvPr/>
        </p:nvSpPr>
        <p:spPr bwMode="auto">
          <a:xfrm rot="16200000" flipH="1">
            <a:off x="-1497013" y="31765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sp>
        <p:nvSpPr>
          <p:cNvPr id="5125" name="Text Box 6"/>
          <p:cNvSpPr txBox="1">
            <a:spLocks noChangeArrowheads="1"/>
          </p:cNvSpPr>
          <p:nvPr/>
        </p:nvSpPr>
        <p:spPr bwMode="auto">
          <a:xfrm>
            <a:off x="1476375" y="1836738"/>
            <a:ext cx="7667625" cy="584775"/>
          </a:xfrm>
          <a:prstGeom prst="rect">
            <a:avLst/>
          </a:prstGeom>
          <a:noFill/>
          <a:ln w="9525">
            <a:noFill/>
            <a:miter lim="800000"/>
            <a:headEnd/>
            <a:tailEnd/>
          </a:ln>
        </p:spPr>
        <p:txBody>
          <a:bodyPr>
            <a:spAutoFit/>
          </a:bodyPr>
          <a:lstStyle/>
          <a:p>
            <a:pPr>
              <a:spcBef>
                <a:spcPct val="50000"/>
              </a:spcBef>
            </a:pPr>
            <a:r>
              <a:rPr lang="es-ES_tradnl" sz="3200" dirty="0"/>
              <a:t>Genes </a:t>
            </a:r>
            <a:r>
              <a:rPr lang="es-ES_tradnl" sz="3200" dirty="0" smtClean="0"/>
              <a:t>transportistas </a:t>
            </a:r>
            <a:r>
              <a:rPr lang="es-ES_tradnl" sz="3200" dirty="0"/>
              <a:t>de P </a:t>
            </a:r>
            <a:r>
              <a:rPr lang="es-ES_tradnl" sz="3200" dirty="0" smtClean="0"/>
              <a:t>en las plantas  </a:t>
            </a:r>
            <a:endParaRPr lang="es-ES" sz="3200" dirty="0"/>
          </a:p>
        </p:txBody>
      </p:sp>
      <p:sp>
        <p:nvSpPr>
          <p:cNvPr id="5126" name="Text Box 7"/>
          <p:cNvSpPr txBox="1">
            <a:spLocks noChangeArrowheads="1"/>
          </p:cNvSpPr>
          <p:nvPr/>
        </p:nvSpPr>
        <p:spPr bwMode="auto">
          <a:xfrm>
            <a:off x="1835150" y="2978150"/>
            <a:ext cx="4681538" cy="522288"/>
          </a:xfrm>
          <a:prstGeom prst="rect">
            <a:avLst/>
          </a:prstGeom>
          <a:noFill/>
          <a:ln w="9525">
            <a:noFill/>
            <a:miter lim="800000"/>
            <a:headEnd/>
            <a:tailEnd/>
          </a:ln>
        </p:spPr>
        <p:txBody>
          <a:bodyPr>
            <a:spAutoFit/>
          </a:bodyPr>
          <a:lstStyle/>
          <a:p>
            <a:pPr>
              <a:spcBef>
                <a:spcPct val="50000"/>
              </a:spcBef>
            </a:pPr>
            <a:r>
              <a:rPr lang="es-ES_tradnl" sz="2800" b="1">
                <a:solidFill>
                  <a:srgbClr val="C00000"/>
                </a:solidFill>
              </a:rPr>
              <a:t>Arabidopsis</a:t>
            </a:r>
            <a:r>
              <a:rPr lang="es-ES_tradnl" sz="2000" b="1">
                <a:solidFill>
                  <a:srgbClr val="C00000"/>
                </a:solidFill>
              </a:rPr>
              <a:t>: </a:t>
            </a:r>
            <a:r>
              <a:rPr lang="es-ES_tradnl" sz="2000" b="1" i="1">
                <a:solidFill>
                  <a:srgbClr val="C00000"/>
                </a:solidFill>
              </a:rPr>
              <a:t>AtPT1</a:t>
            </a:r>
            <a:r>
              <a:rPr lang="es-ES_tradnl" sz="2000" b="1">
                <a:solidFill>
                  <a:srgbClr val="C00000"/>
                </a:solidFill>
              </a:rPr>
              <a:t> e </a:t>
            </a:r>
            <a:r>
              <a:rPr lang="es-ES_tradnl" sz="2000" b="1" i="1">
                <a:solidFill>
                  <a:srgbClr val="C00000"/>
                </a:solidFill>
              </a:rPr>
              <a:t>AtPT2 </a:t>
            </a:r>
            <a:endParaRPr lang="es-ES" sz="2000" b="1" i="1">
              <a:solidFill>
                <a:srgbClr val="C00000"/>
              </a:solidFill>
            </a:endParaRPr>
          </a:p>
        </p:txBody>
      </p:sp>
      <p:sp>
        <p:nvSpPr>
          <p:cNvPr id="5127" name="Text Box 8"/>
          <p:cNvSpPr txBox="1">
            <a:spLocks noChangeArrowheads="1"/>
          </p:cNvSpPr>
          <p:nvPr/>
        </p:nvSpPr>
        <p:spPr bwMode="auto">
          <a:xfrm>
            <a:off x="1835150" y="3986213"/>
            <a:ext cx="4191000" cy="523220"/>
          </a:xfrm>
          <a:prstGeom prst="rect">
            <a:avLst/>
          </a:prstGeom>
          <a:noFill/>
          <a:ln w="9525">
            <a:noFill/>
            <a:miter lim="800000"/>
            <a:headEnd/>
            <a:tailEnd/>
          </a:ln>
        </p:spPr>
        <p:txBody>
          <a:bodyPr>
            <a:spAutoFit/>
          </a:bodyPr>
          <a:lstStyle/>
          <a:p>
            <a:pPr>
              <a:spcBef>
                <a:spcPct val="50000"/>
              </a:spcBef>
            </a:pPr>
            <a:r>
              <a:rPr lang="es-ES_tradnl" sz="2800" b="1" dirty="0" smtClean="0">
                <a:solidFill>
                  <a:srgbClr val="C00000"/>
                </a:solidFill>
              </a:rPr>
              <a:t>Papa: </a:t>
            </a:r>
            <a:r>
              <a:rPr lang="es-ES_tradnl" sz="2800" b="1" i="1" dirty="0">
                <a:solidFill>
                  <a:srgbClr val="C00000"/>
                </a:solidFill>
              </a:rPr>
              <a:t>StPT1</a:t>
            </a:r>
            <a:r>
              <a:rPr lang="es-ES_tradnl" sz="2800" b="1" dirty="0">
                <a:solidFill>
                  <a:srgbClr val="C00000"/>
                </a:solidFill>
              </a:rPr>
              <a:t> e </a:t>
            </a:r>
            <a:r>
              <a:rPr lang="es-ES_tradnl" sz="2800" b="1" i="1" dirty="0">
                <a:solidFill>
                  <a:srgbClr val="C00000"/>
                </a:solidFill>
              </a:rPr>
              <a:t>StPT2 </a:t>
            </a:r>
            <a:endParaRPr lang="es-ES" sz="2800" b="1" i="1" dirty="0">
              <a:solidFill>
                <a:srgbClr val="C00000"/>
              </a:solidFill>
            </a:endParaRPr>
          </a:p>
        </p:txBody>
      </p:sp>
      <p:sp>
        <p:nvSpPr>
          <p:cNvPr id="5128" name="Text Box 9"/>
          <p:cNvSpPr txBox="1">
            <a:spLocks noChangeArrowheads="1"/>
          </p:cNvSpPr>
          <p:nvPr/>
        </p:nvSpPr>
        <p:spPr bwMode="auto">
          <a:xfrm>
            <a:off x="1835150" y="5065713"/>
            <a:ext cx="4824413" cy="523875"/>
          </a:xfrm>
          <a:prstGeom prst="rect">
            <a:avLst/>
          </a:prstGeom>
          <a:noFill/>
          <a:ln w="9525">
            <a:noFill/>
            <a:miter lim="800000"/>
            <a:headEnd/>
            <a:tailEnd/>
          </a:ln>
        </p:spPr>
        <p:txBody>
          <a:bodyPr>
            <a:spAutoFit/>
          </a:bodyPr>
          <a:lstStyle/>
          <a:p>
            <a:pPr>
              <a:spcBef>
                <a:spcPct val="50000"/>
              </a:spcBef>
            </a:pPr>
            <a:r>
              <a:rPr lang="es-ES_tradnl" sz="2800" b="1">
                <a:solidFill>
                  <a:srgbClr val="C00000"/>
                </a:solidFill>
              </a:rPr>
              <a:t>Tomate: </a:t>
            </a:r>
            <a:r>
              <a:rPr lang="es-ES_tradnl" sz="2800" b="1" i="1">
                <a:solidFill>
                  <a:srgbClr val="C00000"/>
                </a:solidFill>
              </a:rPr>
              <a:t>LePT1</a:t>
            </a:r>
            <a:r>
              <a:rPr lang="es-ES_tradnl" sz="2800" b="1">
                <a:solidFill>
                  <a:srgbClr val="C00000"/>
                </a:solidFill>
              </a:rPr>
              <a:t> e </a:t>
            </a:r>
            <a:r>
              <a:rPr lang="es-ES_tradnl" sz="2800" b="1" i="1">
                <a:solidFill>
                  <a:srgbClr val="C00000"/>
                </a:solidFill>
              </a:rPr>
              <a:t>LePT2 </a:t>
            </a:r>
            <a:endParaRPr lang="es-ES" sz="2800" b="1" i="1">
              <a:solidFill>
                <a:srgbClr val="C00000"/>
              </a:solidFill>
            </a:endParaRPr>
          </a:p>
        </p:txBody>
      </p:sp>
    </p:spTree>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3"/>
          <p:cNvGraphicFramePr>
            <a:graphicFrameLocks noChangeAspect="1"/>
          </p:cNvGraphicFramePr>
          <p:nvPr/>
        </p:nvGraphicFramePr>
        <p:xfrm>
          <a:off x="0" y="6477000"/>
          <a:ext cx="1143000" cy="381000"/>
        </p:xfrm>
        <a:graphic>
          <a:graphicData uri="http://schemas.openxmlformats.org/presentationml/2006/ole">
            <p:oleObj spid="_x0000_s6146" name="Imagem de bitmap" r:id="rId3" imgW="1657581" imgH="552527" progId="Paint.Picture">
              <p:embed/>
            </p:oleObj>
          </a:graphicData>
        </a:graphic>
      </p:graphicFrame>
      <p:sp>
        <p:nvSpPr>
          <p:cNvPr id="6147" name="Rectangle 4"/>
          <p:cNvSpPr>
            <a:spLocks noChangeArrowheads="1"/>
          </p:cNvSpPr>
          <p:nvPr/>
        </p:nvSpPr>
        <p:spPr bwMode="auto">
          <a:xfrm>
            <a:off x="1295400" y="476250"/>
            <a:ext cx="7848600" cy="1066800"/>
          </a:xfrm>
          <a:prstGeom prst="rect">
            <a:avLst/>
          </a:prstGeom>
          <a:noFill/>
          <a:ln w="9525">
            <a:noFill/>
            <a:miter lim="800000"/>
            <a:headEnd/>
            <a:tailEnd/>
          </a:ln>
        </p:spPr>
        <p:txBody>
          <a:bodyPr anchor="ctr"/>
          <a:lstStyle/>
          <a:p>
            <a:pPr>
              <a:lnSpc>
                <a:spcPct val="170000"/>
              </a:lnSpc>
              <a:buFont typeface="Symbol" pitchFamily="18" charset="2"/>
              <a:buNone/>
            </a:pPr>
            <a:r>
              <a:rPr lang="pt-BR" sz="3200" b="1" dirty="0">
                <a:solidFill>
                  <a:srgbClr val="663300"/>
                </a:solidFill>
                <a:latin typeface="Comic Sans MS" pitchFamily="66" charset="0"/>
                <a:sym typeface="Symbol" pitchFamily="18" charset="2"/>
              </a:rPr>
              <a:t></a:t>
            </a:r>
            <a:r>
              <a:rPr lang="pt-BR" sz="3200" b="1" dirty="0">
                <a:solidFill>
                  <a:srgbClr val="663300"/>
                </a:solidFill>
                <a:latin typeface="Comic Sans MS" pitchFamily="66" charset="0"/>
              </a:rPr>
              <a:t> </a:t>
            </a:r>
            <a:r>
              <a:rPr lang="pt-BR" sz="3200" b="1" dirty="0" err="1" smtClean="0">
                <a:solidFill>
                  <a:srgbClr val="663300"/>
                </a:solidFill>
                <a:latin typeface="Comic Sans MS" pitchFamily="66" charset="0"/>
              </a:rPr>
              <a:t>Absorción</a:t>
            </a:r>
            <a:endParaRPr lang="pt-BR" sz="3200" b="1" dirty="0">
              <a:solidFill>
                <a:srgbClr val="663300"/>
              </a:solidFill>
              <a:latin typeface="Comic Sans MS" pitchFamily="66" charset="0"/>
            </a:endParaRPr>
          </a:p>
        </p:txBody>
      </p:sp>
      <p:sp>
        <p:nvSpPr>
          <p:cNvPr id="135174" name="Text Box 6"/>
          <p:cNvSpPr txBox="1">
            <a:spLocks noChangeArrowheads="1"/>
          </p:cNvSpPr>
          <p:nvPr/>
        </p:nvSpPr>
        <p:spPr bwMode="auto">
          <a:xfrm rot="16200000" flipH="1">
            <a:off x="-1497013" y="3176588"/>
            <a:ext cx="4037013" cy="579438"/>
          </a:xfrm>
          <a:prstGeom prst="rect">
            <a:avLst/>
          </a:prstGeom>
          <a:noFill/>
          <a:ln w="9525">
            <a:noFill/>
            <a:miter lim="800000"/>
            <a:headEnd/>
            <a:tailEnd/>
          </a:ln>
          <a:effectLst/>
        </p:spPr>
        <p:txBody>
          <a:bodyPr>
            <a:spAutoFit/>
          </a:bodyPr>
          <a:lstStyle/>
          <a:p>
            <a:pPr algn="ctr">
              <a:spcBef>
                <a:spcPct val="50000"/>
              </a:spcBef>
              <a:defRPr/>
            </a:pPr>
            <a:r>
              <a:rPr lang="pt-BR" sz="3200" b="1">
                <a:solidFill>
                  <a:schemeClr val="bg1"/>
                </a:solidFill>
                <a:effectDag name="">
                  <a:cont type="tree" name="">
                    <a:effect ref="fillLine"/>
                    <a:outerShdw dist="38100" dir="13500000" algn="br">
                      <a:srgbClr val="FFFFE8"/>
                    </a:outerShdw>
                  </a:cont>
                  <a:cont type="tree" name="">
                    <a:effect ref="fillLine"/>
                    <a:outerShdw dist="38100" dir="2700000" algn="tl">
                      <a:srgbClr val="6F6E5F"/>
                    </a:outerShdw>
                  </a:cont>
                  <a:effect ref="fillLine"/>
                </a:effectDag>
                <a:latin typeface="Batang" pitchFamily="18" charset="-127"/>
              </a:rPr>
              <a:t>FÓSFORO</a:t>
            </a:r>
          </a:p>
        </p:txBody>
      </p:sp>
      <p:sp>
        <p:nvSpPr>
          <p:cNvPr id="6149" name="Text Box 9"/>
          <p:cNvSpPr txBox="1">
            <a:spLocks noChangeArrowheads="1"/>
          </p:cNvSpPr>
          <p:nvPr/>
        </p:nvSpPr>
        <p:spPr bwMode="auto">
          <a:xfrm>
            <a:off x="7740650" y="5732463"/>
            <a:ext cx="1511300" cy="339725"/>
          </a:xfrm>
          <a:prstGeom prst="rect">
            <a:avLst/>
          </a:prstGeom>
          <a:noFill/>
          <a:ln w="9525">
            <a:noFill/>
            <a:miter lim="800000"/>
            <a:headEnd/>
            <a:tailEnd/>
          </a:ln>
        </p:spPr>
        <p:txBody>
          <a:bodyPr>
            <a:spAutoFit/>
          </a:bodyPr>
          <a:lstStyle/>
          <a:p>
            <a:pPr>
              <a:spcBef>
                <a:spcPct val="50000"/>
              </a:spcBef>
            </a:pPr>
            <a:r>
              <a:rPr lang="es-ES_tradnl" sz="1600" b="1"/>
              <a:t>RNAm</a:t>
            </a:r>
            <a:r>
              <a:rPr lang="es-ES_tradnl" sz="1600" b="1" i="1"/>
              <a:t> </a:t>
            </a:r>
            <a:endParaRPr lang="es-ES" sz="1600" b="1" i="1"/>
          </a:p>
        </p:txBody>
      </p:sp>
      <p:pic>
        <p:nvPicPr>
          <p:cNvPr id="6150" name="Picture 2" descr="13"/>
          <p:cNvPicPr>
            <a:picLocks noChangeAspect="1" noChangeArrowheads="1"/>
          </p:cNvPicPr>
          <p:nvPr/>
        </p:nvPicPr>
        <p:blipFill>
          <a:blip r:embed="rId4"/>
          <a:srcRect/>
          <a:stretch>
            <a:fillRect/>
          </a:stretch>
        </p:blipFill>
        <p:spPr bwMode="auto">
          <a:xfrm>
            <a:off x="1187450" y="1916113"/>
            <a:ext cx="6477000" cy="4949825"/>
          </a:xfrm>
          <a:prstGeom prst="rect">
            <a:avLst/>
          </a:prstGeom>
          <a:noFill/>
          <a:ln w="9525">
            <a:noFill/>
            <a:miter lim="800000"/>
            <a:headEnd/>
            <a:tailEnd/>
          </a:ln>
        </p:spPr>
      </p:pic>
      <p:sp>
        <p:nvSpPr>
          <p:cNvPr id="6151" name="Text Box 3"/>
          <p:cNvSpPr txBox="1">
            <a:spLocks noChangeArrowheads="1"/>
          </p:cNvSpPr>
          <p:nvPr/>
        </p:nvSpPr>
        <p:spPr bwMode="auto">
          <a:xfrm>
            <a:off x="1116013" y="1373188"/>
            <a:ext cx="8280400" cy="400110"/>
          </a:xfrm>
          <a:prstGeom prst="rect">
            <a:avLst/>
          </a:prstGeom>
          <a:noFill/>
          <a:ln w="9525">
            <a:noFill/>
            <a:miter lim="800000"/>
            <a:headEnd/>
            <a:tailEnd/>
          </a:ln>
        </p:spPr>
        <p:txBody>
          <a:bodyPr>
            <a:spAutoFit/>
          </a:bodyPr>
          <a:lstStyle/>
          <a:p>
            <a:pPr>
              <a:spcBef>
                <a:spcPct val="50000"/>
              </a:spcBef>
            </a:pPr>
            <a:r>
              <a:rPr lang="es-ES_tradnl" sz="2000" b="1" dirty="0" smtClean="0">
                <a:solidFill>
                  <a:srgbClr val="FF3300"/>
                </a:solidFill>
              </a:rPr>
              <a:t>Expresión </a:t>
            </a:r>
            <a:r>
              <a:rPr lang="es-ES_tradnl" sz="2000" b="1" dirty="0">
                <a:solidFill>
                  <a:srgbClr val="FF3300"/>
                </a:solidFill>
              </a:rPr>
              <a:t>genes de tomate en </a:t>
            </a:r>
            <a:r>
              <a:rPr lang="es-ES_tradnl" sz="2000" b="1" dirty="0" smtClean="0">
                <a:solidFill>
                  <a:srgbClr val="FF3300"/>
                </a:solidFill>
              </a:rPr>
              <a:t>las plantas </a:t>
            </a:r>
            <a:r>
              <a:rPr lang="es-ES_tradnl" sz="2000" b="1" dirty="0">
                <a:solidFill>
                  <a:srgbClr val="FF3300"/>
                </a:solidFill>
              </a:rPr>
              <a:t>cultivadas </a:t>
            </a:r>
            <a:r>
              <a:rPr lang="es-ES_tradnl" sz="2000" b="1" dirty="0" smtClean="0">
                <a:solidFill>
                  <a:srgbClr val="FF3300"/>
                </a:solidFill>
              </a:rPr>
              <a:t>con </a:t>
            </a:r>
            <a:r>
              <a:rPr lang="es-ES_tradnl" sz="2000" b="1" dirty="0">
                <a:solidFill>
                  <a:srgbClr val="FF3300"/>
                </a:solidFill>
              </a:rPr>
              <a:t>P </a:t>
            </a:r>
            <a:r>
              <a:rPr lang="es-ES_tradnl" sz="2000" b="1" dirty="0" smtClean="0">
                <a:solidFill>
                  <a:srgbClr val="FF3300"/>
                </a:solidFill>
              </a:rPr>
              <a:t>y </a:t>
            </a:r>
            <a:r>
              <a:rPr lang="es-ES_tradnl" sz="2000" b="1" dirty="0" err="1" smtClean="0">
                <a:solidFill>
                  <a:srgbClr val="FF3300"/>
                </a:solidFill>
              </a:rPr>
              <a:t>sín</a:t>
            </a:r>
            <a:r>
              <a:rPr lang="es-ES_tradnl" sz="2000" b="1" dirty="0" smtClean="0">
                <a:solidFill>
                  <a:srgbClr val="FF3300"/>
                </a:solidFill>
              </a:rPr>
              <a:t> </a:t>
            </a:r>
            <a:r>
              <a:rPr lang="es-ES_tradnl" sz="2000" b="1" dirty="0">
                <a:solidFill>
                  <a:srgbClr val="FF3300"/>
                </a:solidFill>
              </a:rPr>
              <a:t>P</a:t>
            </a:r>
            <a:endParaRPr lang="es-ES" sz="2000" b="1" dirty="0">
              <a:solidFill>
                <a:srgbClr val="FF3300"/>
              </a:solidFill>
            </a:endParaRPr>
          </a:p>
        </p:txBody>
      </p:sp>
      <p:sp>
        <p:nvSpPr>
          <p:cNvPr id="6152" name="Text Box 9"/>
          <p:cNvSpPr txBox="1">
            <a:spLocks noChangeArrowheads="1"/>
          </p:cNvSpPr>
          <p:nvPr/>
        </p:nvSpPr>
        <p:spPr bwMode="auto">
          <a:xfrm>
            <a:off x="7740650" y="3933825"/>
            <a:ext cx="1511300" cy="368300"/>
          </a:xfrm>
          <a:prstGeom prst="rect">
            <a:avLst/>
          </a:prstGeom>
          <a:noFill/>
          <a:ln w="9525">
            <a:noFill/>
            <a:miter lim="800000"/>
            <a:headEnd/>
            <a:tailEnd/>
          </a:ln>
        </p:spPr>
        <p:txBody>
          <a:bodyPr>
            <a:spAutoFit/>
          </a:bodyPr>
          <a:lstStyle/>
          <a:p>
            <a:pPr>
              <a:spcBef>
                <a:spcPct val="50000"/>
              </a:spcBef>
            </a:pPr>
            <a:r>
              <a:rPr lang="es-ES_tradnl" sz="1800" b="1"/>
              <a:t>RNAm</a:t>
            </a:r>
            <a:r>
              <a:rPr lang="es-ES_tradnl" sz="1800" b="1" i="1"/>
              <a:t> </a:t>
            </a:r>
            <a:endParaRPr lang="es-ES" sz="1800" b="1" i="1"/>
          </a:p>
        </p:txBody>
      </p:sp>
      <p:sp>
        <p:nvSpPr>
          <p:cNvPr id="6153" name="Text Box 6"/>
          <p:cNvSpPr txBox="1">
            <a:spLocks noChangeArrowheads="1"/>
          </p:cNvSpPr>
          <p:nvPr/>
        </p:nvSpPr>
        <p:spPr bwMode="auto">
          <a:xfrm>
            <a:off x="1403350" y="6461125"/>
            <a:ext cx="7391400" cy="396875"/>
          </a:xfrm>
          <a:prstGeom prst="rect">
            <a:avLst/>
          </a:prstGeom>
          <a:noFill/>
          <a:ln w="9525">
            <a:noFill/>
            <a:miter lim="800000"/>
            <a:headEnd/>
            <a:tailEnd/>
          </a:ln>
        </p:spPr>
        <p:txBody>
          <a:bodyPr>
            <a:spAutoFit/>
          </a:bodyPr>
          <a:lstStyle/>
          <a:p>
            <a:pPr>
              <a:spcBef>
                <a:spcPct val="50000"/>
              </a:spcBef>
            </a:pPr>
            <a:r>
              <a:rPr lang="es-ES_tradnl" sz="2000" dirty="0">
                <a:solidFill>
                  <a:srgbClr val="C00000"/>
                </a:solidFill>
              </a:rPr>
              <a:t>LePT1 se localiza </a:t>
            </a:r>
            <a:r>
              <a:rPr lang="es-ES_tradnl" sz="2000" dirty="0" smtClean="0">
                <a:solidFill>
                  <a:srgbClr val="C00000"/>
                </a:solidFill>
              </a:rPr>
              <a:t>en </a:t>
            </a:r>
            <a:r>
              <a:rPr lang="es-ES_tradnl" sz="2000" dirty="0">
                <a:solidFill>
                  <a:srgbClr val="C00000"/>
                </a:solidFill>
              </a:rPr>
              <a:t>células </a:t>
            </a:r>
            <a:r>
              <a:rPr lang="es-ES_tradnl" sz="2000" dirty="0" smtClean="0">
                <a:solidFill>
                  <a:srgbClr val="C00000"/>
                </a:solidFill>
              </a:rPr>
              <a:t>de la </a:t>
            </a:r>
            <a:r>
              <a:rPr lang="es-ES_tradnl" sz="2000" dirty="0" err="1">
                <a:solidFill>
                  <a:srgbClr val="C00000"/>
                </a:solidFill>
              </a:rPr>
              <a:t>epiderme</a:t>
            </a:r>
            <a:r>
              <a:rPr lang="es-ES_tradnl" sz="2000" dirty="0">
                <a:solidFill>
                  <a:srgbClr val="C00000"/>
                </a:solidFill>
              </a:rPr>
              <a:t> </a:t>
            </a:r>
            <a:r>
              <a:rPr lang="es-ES_tradnl" sz="2000" dirty="0" smtClean="0">
                <a:solidFill>
                  <a:srgbClr val="C00000"/>
                </a:solidFill>
              </a:rPr>
              <a:t>de las raíces</a:t>
            </a:r>
            <a:endParaRPr lang="es-ES" sz="2000" dirty="0">
              <a:solidFill>
                <a:srgbClr val="C00000"/>
              </a:solidFill>
            </a:endParaRPr>
          </a:p>
        </p:txBody>
      </p:sp>
    </p:spTree>
  </p:cSld>
  <p:clrMapOvr>
    <a:masterClrMapping/>
  </p:clrMapOvr>
  <p:transition spd="slow">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258888" y="871538"/>
            <a:ext cx="2736850" cy="400110"/>
          </a:xfrm>
          <a:prstGeom prst="rect">
            <a:avLst/>
          </a:prstGeom>
          <a:noFill/>
          <a:ln w="9525">
            <a:noFill/>
            <a:miter lim="800000"/>
            <a:headEnd/>
            <a:tailEnd/>
          </a:ln>
        </p:spPr>
        <p:txBody>
          <a:bodyPr>
            <a:spAutoFit/>
          </a:bodyPr>
          <a:lstStyle/>
          <a:p>
            <a:pPr>
              <a:spcBef>
                <a:spcPct val="50000"/>
              </a:spcBef>
            </a:pPr>
            <a:r>
              <a:rPr lang="es-ES_tradnl" sz="2000" dirty="0" err="1" smtClean="0">
                <a:solidFill>
                  <a:srgbClr val="FF3300"/>
                </a:solidFill>
              </a:rPr>
              <a:t>Absorcíon</a:t>
            </a:r>
            <a:r>
              <a:rPr lang="es-ES_tradnl" sz="2000" dirty="0" smtClean="0">
                <a:solidFill>
                  <a:srgbClr val="FF3300"/>
                </a:solidFill>
              </a:rPr>
              <a:t> </a:t>
            </a:r>
            <a:r>
              <a:rPr lang="es-ES_tradnl" sz="2000" dirty="0">
                <a:solidFill>
                  <a:srgbClr val="FF3300"/>
                </a:solidFill>
              </a:rPr>
              <a:t>de fósforo</a:t>
            </a:r>
            <a:endParaRPr lang="es-ES" sz="2000" dirty="0">
              <a:solidFill>
                <a:srgbClr val="FF3300"/>
              </a:solidFill>
            </a:endParaRPr>
          </a:p>
        </p:txBody>
      </p:sp>
      <p:sp>
        <p:nvSpPr>
          <p:cNvPr id="63491" name="AutoShape 5"/>
          <p:cNvSpPr>
            <a:spLocks/>
          </p:cNvSpPr>
          <p:nvPr/>
        </p:nvSpPr>
        <p:spPr bwMode="auto">
          <a:xfrm flipH="1">
            <a:off x="6781800" y="990600"/>
            <a:ext cx="1219200" cy="3429000"/>
          </a:xfrm>
          <a:prstGeom prst="rightBracket">
            <a:avLst>
              <a:gd name="adj" fmla="val 134102"/>
            </a:avLst>
          </a:prstGeom>
          <a:noFill/>
          <a:ln w="9525">
            <a:solidFill>
              <a:schemeClr val="tx1"/>
            </a:solidFill>
            <a:round/>
            <a:headEnd/>
            <a:tailEnd/>
          </a:ln>
        </p:spPr>
        <p:txBody>
          <a:bodyPr wrap="none" anchor="ctr"/>
          <a:lstStyle/>
          <a:p>
            <a:endParaRPr lang="pt-BR"/>
          </a:p>
        </p:txBody>
      </p:sp>
      <p:sp>
        <p:nvSpPr>
          <p:cNvPr id="63492" name="Oval 6"/>
          <p:cNvSpPr>
            <a:spLocks noChangeArrowheads="1"/>
          </p:cNvSpPr>
          <p:nvPr/>
        </p:nvSpPr>
        <p:spPr bwMode="auto">
          <a:xfrm>
            <a:off x="6781800" y="1447800"/>
            <a:ext cx="457200" cy="457200"/>
          </a:xfrm>
          <a:prstGeom prst="ellipse">
            <a:avLst/>
          </a:prstGeom>
          <a:solidFill>
            <a:schemeClr val="accent1"/>
          </a:solidFill>
          <a:ln w="9525">
            <a:solidFill>
              <a:schemeClr val="tx1"/>
            </a:solidFill>
            <a:round/>
            <a:headEnd/>
            <a:tailEnd/>
          </a:ln>
        </p:spPr>
        <p:txBody>
          <a:bodyPr wrap="none" anchor="ctr"/>
          <a:lstStyle/>
          <a:p>
            <a:endParaRPr lang="pt-BR"/>
          </a:p>
        </p:txBody>
      </p:sp>
      <p:sp>
        <p:nvSpPr>
          <p:cNvPr id="63493" name="Oval 7"/>
          <p:cNvSpPr>
            <a:spLocks noChangeArrowheads="1"/>
          </p:cNvSpPr>
          <p:nvPr/>
        </p:nvSpPr>
        <p:spPr bwMode="auto">
          <a:xfrm>
            <a:off x="6629400" y="3048000"/>
            <a:ext cx="457200" cy="381000"/>
          </a:xfrm>
          <a:prstGeom prst="ellipse">
            <a:avLst/>
          </a:prstGeom>
          <a:solidFill>
            <a:srgbClr val="FF3300"/>
          </a:solidFill>
          <a:ln w="9525">
            <a:solidFill>
              <a:schemeClr val="tx1"/>
            </a:solidFill>
            <a:round/>
            <a:headEnd/>
            <a:tailEnd/>
          </a:ln>
        </p:spPr>
        <p:txBody>
          <a:bodyPr wrap="none" anchor="ctr"/>
          <a:lstStyle/>
          <a:p>
            <a:endParaRPr lang="pt-BR"/>
          </a:p>
        </p:txBody>
      </p:sp>
      <p:sp>
        <p:nvSpPr>
          <p:cNvPr id="63494" name="Line 8"/>
          <p:cNvSpPr>
            <a:spLocks noChangeShapeType="1"/>
          </p:cNvSpPr>
          <p:nvPr/>
        </p:nvSpPr>
        <p:spPr bwMode="auto">
          <a:xfrm flipH="1">
            <a:off x="6172200" y="3276600"/>
            <a:ext cx="1219200" cy="0"/>
          </a:xfrm>
          <a:prstGeom prst="line">
            <a:avLst/>
          </a:prstGeom>
          <a:noFill/>
          <a:ln w="9525">
            <a:solidFill>
              <a:schemeClr val="tx1"/>
            </a:solidFill>
            <a:round/>
            <a:headEnd/>
            <a:tailEnd type="triangle" w="med" len="med"/>
          </a:ln>
        </p:spPr>
        <p:txBody>
          <a:bodyPr/>
          <a:lstStyle/>
          <a:p>
            <a:endParaRPr lang="pt-BR"/>
          </a:p>
        </p:txBody>
      </p:sp>
      <p:sp>
        <p:nvSpPr>
          <p:cNvPr id="63495" name="Line 9"/>
          <p:cNvSpPr>
            <a:spLocks noChangeShapeType="1"/>
          </p:cNvSpPr>
          <p:nvPr/>
        </p:nvSpPr>
        <p:spPr bwMode="auto">
          <a:xfrm>
            <a:off x="6553200" y="1600200"/>
            <a:ext cx="1066800" cy="0"/>
          </a:xfrm>
          <a:prstGeom prst="line">
            <a:avLst/>
          </a:prstGeom>
          <a:noFill/>
          <a:ln w="9525">
            <a:solidFill>
              <a:schemeClr val="tx1"/>
            </a:solidFill>
            <a:round/>
            <a:headEnd/>
            <a:tailEnd type="triangle" w="med" len="med"/>
          </a:ln>
        </p:spPr>
        <p:txBody>
          <a:bodyPr/>
          <a:lstStyle/>
          <a:p>
            <a:endParaRPr lang="pt-BR"/>
          </a:p>
        </p:txBody>
      </p:sp>
      <p:sp>
        <p:nvSpPr>
          <p:cNvPr id="63496" name="Line 10"/>
          <p:cNvSpPr>
            <a:spLocks noChangeShapeType="1"/>
          </p:cNvSpPr>
          <p:nvPr/>
        </p:nvSpPr>
        <p:spPr bwMode="auto">
          <a:xfrm>
            <a:off x="6553200" y="1752600"/>
            <a:ext cx="1066800" cy="0"/>
          </a:xfrm>
          <a:prstGeom prst="line">
            <a:avLst/>
          </a:prstGeom>
          <a:noFill/>
          <a:ln w="9525">
            <a:solidFill>
              <a:schemeClr val="tx1"/>
            </a:solidFill>
            <a:round/>
            <a:headEnd/>
            <a:tailEnd type="triangle" w="med" len="med"/>
          </a:ln>
        </p:spPr>
        <p:txBody>
          <a:bodyPr/>
          <a:lstStyle/>
          <a:p>
            <a:endParaRPr lang="pt-BR"/>
          </a:p>
        </p:txBody>
      </p:sp>
      <p:sp>
        <p:nvSpPr>
          <p:cNvPr id="63497" name="Text Box 12"/>
          <p:cNvSpPr txBox="1">
            <a:spLocks noChangeArrowheads="1"/>
          </p:cNvSpPr>
          <p:nvPr/>
        </p:nvSpPr>
        <p:spPr bwMode="auto">
          <a:xfrm>
            <a:off x="1331913" y="1485900"/>
            <a:ext cx="2514600" cy="647700"/>
          </a:xfrm>
          <a:prstGeom prst="rect">
            <a:avLst/>
          </a:prstGeom>
          <a:noFill/>
          <a:ln w="9525">
            <a:noFill/>
            <a:miter lim="800000"/>
            <a:headEnd/>
            <a:tailEnd/>
          </a:ln>
        </p:spPr>
        <p:txBody>
          <a:bodyPr>
            <a:spAutoFit/>
          </a:bodyPr>
          <a:lstStyle/>
          <a:p>
            <a:pPr>
              <a:spcBef>
                <a:spcPct val="50000"/>
              </a:spcBef>
            </a:pPr>
            <a:r>
              <a:rPr lang="es-ES_tradnl" sz="3600" baseline="30000">
                <a:solidFill>
                  <a:srgbClr val="339933"/>
                </a:solidFill>
              </a:rPr>
              <a:t>32</a:t>
            </a:r>
            <a:r>
              <a:rPr lang="es-ES_tradnl" sz="3600">
                <a:solidFill>
                  <a:srgbClr val="339933"/>
                </a:solidFill>
              </a:rPr>
              <a:t>Pi</a:t>
            </a:r>
            <a:endParaRPr lang="es-ES" sz="3600">
              <a:solidFill>
                <a:srgbClr val="339933"/>
              </a:solidFill>
            </a:endParaRPr>
          </a:p>
        </p:txBody>
      </p:sp>
      <p:sp>
        <p:nvSpPr>
          <p:cNvPr id="63498" name="Text Box 13"/>
          <p:cNvSpPr txBox="1">
            <a:spLocks noChangeArrowheads="1"/>
          </p:cNvSpPr>
          <p:nvPr/>
        </p:nvSpPr>
        <p:spPr bwMode="auto">
          <a:xfrm>
            <a:off x="5148263" y="1143000"/>
            <a:ext cx="1557337" cy="523875"/>
          </a:xfrm>
          <a:prstGeom prst="rect">
            <a:avLst/>
          </a:prstGeom>
          <a:noFill/>
          <a:ln w="9525">
            <a:noFill/>
            <a:miter lim="800000"/>
            <a:headEnd/>
            <a:tailEnd/>
          </a:ln>
        </p:spPr>
        <p:txBody>
          <a:bodyPr>
            <a:spAutoFit/>
          </a:bodyPr>
          <a:lstStyle/>
          <a:p>
            <a:pPr>
              <a:spcBef>
                <a:spcPct val="50000"/>
              </a:spcBef>
            </a:pPr>
            <a:r>
              <a:rPr lang="es-ES_tradnl" sz="2800" b="1">
                <a:solidFill>
                  <a:srgbClr val="339933"/>
                </a:solidFill>
              </a:rPr>
              <a:t>H</a:t>
            </a:r>
            <a:r>
              <a:rPr lang="es-ES_tradnl" sz="2800" b="1" baseline="-25000">
                <a:solidFill>
                  <a:srgbClr val="339933"/>
                </a:solidFill>
              </a:rPr>
              <a:t>2</a:t>
            </a:r>
            <a:r>
              <a:rPr lang="es-ES_tradnl" sz="2800" b="1">
                <a:solidFill>
                  <a:srgbClr val="339933"/>
                </a:solidFill>
              </a:rPr>
              <a:t>PO</a:t>
            </a:r>
            <a:r>
              <a:rPr lang="es-ES_tradnl" sz="2800" b="1" baseline="-25000">
                <a:solidFill>
                  <a:srgbClr val="339933"/>
                </a:solidFill>
              </a:rPr>
              <a:t>4</a:t>
            </a:r>
            <a:r>
              <a:rPr lang="es-ES_tradnl" sz="2800" b="1" baseline="30000">
                <a:solidFill>
                  <a:srgbClr val="339933"/>
                </a:solidFill>
              </a:rPr>
              <a:t>--</a:t>
            </a:r>
            <a:endParaRPr lang="es-ES" sz="2800" b="1">
              <a:solidFill>
                <a:srgbClr val="339933"/>
              </a:solidFill>
            </a:endParaRPr>
          </a:p>
        </p:txBody>
      </p:sp>
      <p:sp>
        <p:nvSpPr>
          <p:cNvPr id="63499" name="Text Box 16"/>
          <p:cNvSpPr txBox="1">
            <a:spLocks noChangeArrowheads="1"/>
          </p:cNvSpPr>
          <p:nvPr/>
        </p:nvSpPr>
        <p:spPr bwMode="auto">
          <a:xfrm>
            <a:off x="5715000" y="1676400"/>
            <a:ext cx="1219200" cy="457200"/>
          </a:xfrm>
          <a:prstGeom prst="rect">
            <a:avLst/>
          </a:prstGeom>
          <a:noFill/>
          <a:ln w="9525">
            <a:noFill/>
            <a:miter lim="800000"/>
            <a:headEnd/>
            <a:tailEnd/>
          </a:ln>
        </p:spPr>
        <p:txBody>
          <a:bodyPr>
            <a:spAutoFit/>
          </a:bodyPr>
          <a:lstStyle/>
          <a:p>
            <a:pPr>
              <a:spcBef>
                <a:spcPct val="50000"/>
              </a:spcBef>
            </a:pPr>
            <a:r>
              <a:rPr lang="es-ES_tradnl">
                <a:solidFill>
                  <a:srgbClr val="C00000"/>
                </a:solidFill>
              </a:rPr>
              <a:t>2 H </a:t>
            </a:r>
            <a:r>
              <a:rPr lang="es-ES_tradnl" baseline="30000">
                <a:solidFill>
                  <a:srgbClr val="C00000"/>
                </a:solidFill>
              </a:rPr>
              <a:t>+</a:t>
            </a:r>
            <a:endParaRPr lang="es-ES">
              <a:solidFill>
                <a:srgbClr val="C00000"/>
              </a:solidFill>
            </a:endParaRPr>
          </a:p>
        </p:txBody>
      </p:sp>
      <p:sp>
        <p:nvSpPr>
          <p:cNvPr id="63500" name="Text Box 17"/>
          <p:cNvSpPr txBox="1">
            <a:spLocks noChangeArrowheads="1"/>
          </p:cNvSpPr>
          <p:nvPr/>
        </p:nvSpPr>
        <p:spPr bwMode="auto">
          <a:xfrm>
            <a:off x="7315200" y="3505200"/>
            <a:ext cx="838200" cy="336550"/>
          </a:xfrm>
          <a:prstGeom prst="rect">
            <a:avLst/>
          </a:prstGeom>
          <a:noFill/>
          <a:ln w="9525">
            <a:noFill/>
            <a:miter lim="800000"/>
            <a:headEnd/>
            <a:tailEnd/>
          </a:ln>
        </p:spPr>
        <p:txBody>
          <a:bodyPr>
            <a:spAutoFit/>
          </a:bodyPr>
          <a:lstStyle/>
          <a:p>
            <a:pPr>
              <a:spcBef>
                <a:spcPct val="50000"/>
              </a:spcBef>
            </a:pPr>
            <a:r>
              <a:rPr lang="es-ES_tradnl"/>
              <a:t>ATP</a:t>
            </a:r>
            <a:endParaRPr lang="es-ES"/>
          </a:p>
        </p:txBody>
      </p:sp>
      <p:sp>
        <p:nvSpPr>
          <p:cNvPr id="63501" name="Line 18"/>
          <p:cNvSpPr>
            <a:spLocks noChangeShapeType="1"/>
          </p:cNvSpPr>
          <p:nvPr/>
        </p:nvSpPr>
        <p:spPr bwMode="auto">
          <a:xfrm flipH="1" flipV="1">
            <a:off x="7086600" y="3429000"/>
            <a:ext cx="228600" cy="228600"/>
          </a:xfrm>
          <a:prstGeom prst="line">
            <a:avLst/>
          </a:prstGeom>
          <a:noFill/>
          <a:ln w="9525">
            <a:solidFill>
              <a:schemeClr val="tx1"/>
            </a:solidFill>
            <a:round/>
            <a:headEnd/>
            <a:tailEnd type="triangle" w="med" len="med"/>
          </a:ln>
        </p:spPr>
        <p:txBody>
          <a:bodyPr/>
          <a:lstStyle/>
          <a:p>
            <a:endParaRPr lang="pt-BR"/>
          </a:p>
        </p:txBody>
      </p:sp>
      <p:sp>
        <p:nvSpPr>
          <p:cNvPr id="63502" name="Text Box 19"/>
          <p:cNvSpPr txBox="1">
            <a:spLocks noChangeArrowheads="1"/>
          </p:cNvSpPr>
          <p:nvPr/>
        </p:nvSpPr>
        <p:spPr bwMode="auto">
          <a:xfrm>
            <a:off x="5699125" y="2971800"/>
            <a:ext cx="701675" cy="830263"/>
          </a:xfrm>
          <a:prstGeom prst="rect">
            <a:avLst/>
          </a:prstGeom>
          <a:noFill/>
          <a:ln w="9525">
            <a:noFill/>
            <a:miter lim="800000"/>
            <a:headEnd/>
            <a:tailEnd/>
          </a:ln>
        </p:spPr>
        <p:txBody>
          <a:bodyPr>
            <a:spAutoFit/>
          </a:bodyPr>
          <a:lstStyle/>
          <a:p>
            <a:pPr>
              <a:spcBef>
                <a:spcPct val="50000"/>
              </a:spcBef>
            </a:pPr>
            <a:r>
              <a:rPr lang="es-ES_tradnl">
                <a:solidFill>
                  <a:srgbClr val="C00000"/>
                </a:solidFill>
              </a:rPr>
              <a:t>H </a:t>
            </a:r>
            <a:r>
              <a:rPr lang="es-ES_tradnl" baseline="30000">
                <a:solidFill>
                  <a:srgbClr val="C00000"/>
                </a:solidFill>
              </a:rPr>
              <a:t>+</a:t>
            </a:r>
            <a:endParaRPr lang="es-ES">
              <a:solidFill>
                <a:srgbClr val="C00000"/>
              </a:solidFill>
            </a:endParaRPr>
          </a:p>
          <a:p>
            <a:endParaRPr lang="es-ES">
              <a:latin typeface="Times New Roman" pitchFamily="18" charset="0"/>
            </a:endParaRPr>
          </a:p>
        </p:txBody>
      </p:sp>
      <p:sp>
        <p:nvSpPr>
          <p:cNvPr id="63503" name="Text Box 21"/>
          <p:cNvSpPr txBox="1">
            <a:spLocks noChangeArrowheads="1"/>
          </p:cNvSpPr>
          <p:nvPr/>
        </p:nvSpPr>
        <p:spPr bwMode="auto">
          <a:xfrm>
            <a:off x="7239000" y="4281488"/>
            <a:ext cx="457200" cy="366712"/>
          </a:xfrm>
          <a:prstGeom prst="rect">
            <a:avLst/>
          </a:prstGeom>
          <a:noFill/>
          <a:ln w="9525">
            <a:noFill/>
            <a:miter lim="800000"/>
            <a:headEnd/>
            <a:tailEnd/>
          </a:ln>
        </p:spPr>
        <p:txBody>
          <a:bodyPr>
            <a:spAutoFit/>
          </a:bodyPr>
          <a:lstStyle/>
          <a:p>
            <a:pPr>
              <a:spcBef>
                <a:spcPct val="50000"/>
              </a:spcBef>
            </a:pPr>
            <a:r>
              <a:rPr lang="es-ES_tradnl" sz="1800">
                <a:solidFill>
                  <a:srgbClr val="FF3300"/>
                </a:solidFill>
              </a:rPr>
              <a:t>+</a:t>
            </a:r>
            <a:endParaRPr lang="es-ES" sz="1800">
              <a:solidFill>
                <a:srgbClr val="FF3300"/>
              </a:solidFill>
            </a:endParaRPr>
          </a:p>
        </p:txBody>
      </p:sp>
      <p:sp>
        <p:nvSpPr>
          <p:cNvPr id="63504" name="Text Box 22"/>
          <p:cNvSpPr txBox="1">
            <a:spLocks noChangeArrowheads="1"/>
          </p:cNvSpPr>
          <p:nvPr/>
        </p:nvSpPr>
        <p:spPr bwMode="auto">
          <a:xfrm>
            <a:off x="7620000" y="3962400"/>
            <a:ext cx="457200" cy="366713"/>
          </a:xfrm>
          <a:prstGeom prst="rect">
            <a:avLst/>
          </a:prstGeom>
          <a:noFill/>
          <a:ln w="9525">
            <a:noFill/>
            <a:miter lim="800000"/>
            <a:headEnd/>
            <a:tailEnd/>
          </a:ln>
        </p:spPr>
        <p:txBody>
          <a:bodyPr>
            <a:spAutoFit/>
          </a:bodyPr>
          <a:lstStyle/>
          <a:p>
            <a:pPr>
              <a:spcBef>
                <a:spcPct val="50000"/>
              </a:spcBef>
            </a:pPr>
            <a:r>
              <a:rPr lang="es-ES_tradnl" sz="1800">
                <a:solidFill>
                  <a:srgbClr val="FF3300"/>
                </a:solidFill>
              </a:rPr>
              <a:t>--</a:t>
            </a:r>
            <a:endParaRPr lang="es-ES" sz="1800">
              <a:solidFill>
                <a:srgbClr val="FF3300"/>
              </a:solidFill>
            </a:endParaRPr>
          </a:p>
        </p:txBody>
      </p:sp>
      <p:sp>
        <p:nvSpPr>
          <p:cNvPr id="63505" name="Text Box 23"/>
          <p:cNvSpPr txBox="1">
            <a:spLocks noChangeArrowheads="1"/>
          </p:cNvSpPr>
          <p:nvPr/>
        </p:nvSpPr>
        <p:spPr bwMode="auto">
          <a:xfrm>
            <a:off x="6400800" y="2286000"/>
            <a:ext cx="457200" cy="366713"/>
          </a:xfrm>
          <a:prstGeom prst="rect">
            <a:avLst/>
          </a:prstGeom>
          <a:noFill/>
          <a:ln w="9525">
            <a:noFill/>
            <a:miter lim="800000"/>
            <a:headEnd/>
            <a:tailEnd/>
          </a:ln>
        </p:spPr>
        <p:txBody>
          <a:bodyPr>
            <a:spAutoFit/>
          </a:bodyPr>
          <a:lstStyle/>
          <a:p>
            <a:pPr>
              <a:spcBef>
                <a:spcPct val="50000"/>
              </a:spcBef>
            </a:pPr>
            <a:r>
              <a:rPr lang="es-ES_tradnl" sz="1800">
                <a:solidFill>
                  <a:srgbClr val="FF3300"/>
                </a:solidFill>
              </a:rPr>
              <a:t>+</a:t>
            </a:r>
            <a:endParaRPr lang="es-ES" sz="1800">
              <a:solidFill>
                <a:srgbClr val="FF3300"/>
              </a:solidFill>
            </a:endParaRPr>
          </a:p>
        </p:txBody>
      </p:sp>
      <p:sp>
        <p:nvSpPr>
          <p:cNvPr id="63506" name="Text Box 24"/>
          <p:cNvSpPr txBox="1">
            <a:spLocks noChangeArrowheads="1"/>
          </p:cNvSpPr>
          <p:nvPr/>
        </p:nvSpPr>
        <p:spPr bwMode="auto">
          <a:xfrm>
            <a:off x="7543800" y="1081088"/>
            <a:ext cx="457200" cy="366712"/>
          </a:xfrm>
          <a:prstGeom prst="rect">
            <a:avLst/>
          </a:prstGeom>
          <a:noFill/>
          <a:ln w="9525">
            <a:noFill/>
            <a:miter lim="800000"/>
            <a:headEnd/>
            <a:tailEnd/>
          </a:ln>
        </p:spPr>
        <p:txBody>
          <a:bodyPr>
            <a:spAutoFit/>
          </a:bodyPr>
          <a:lstStyle/>
          <a:p>
            <a:pPr>
              <a:spcBef>
                <a:spcPct val="50000"/>
              </a:spcBef>
            </a:pPr>
            <a:r>
              <a:rPr lang="es-ES_tradnl" sz="1800">
                <a:solidFill>
                  <a:srgbClr val="FF3300"/>
                </a:solidFill>
              </a:rPr>
              <a:t>--</a:t>
            </a:r>
            <a:endParaRPr lang="es-ES" sz="1800">
              <a:solidFill>
                <a:srgbClr val="FF3300"/>
              </a:solidFill>
            </a:endParaRPr>
          </a:p>
        </p:txBody>
      </p:sp>
      <p:sp>
        <p:nvSpPr>
          <p:cNvPr id="63507" name="Text Box 25"/>
          <p:cNvSpPr txBox="1">
            <a:spLocks noChangeArrowheads="1"/>
          </p:cNvSpPr>
          <p:nvPr/>
        </p:nvSpPr>
        <p:spPr bwMode="auto">
          <a:xfrm>
            <a:off x="7086600" y="838200"/>
            <a:ext cx="457200" cy="366713"/>
          </a:xfrm>
          <a:prstGeom prst="rect">
            <a:avLst/>
          </a:prstGeom>
          <a:noFill/>
          <a:ln w="9525">
            <a:noFill/>
            <a:miter lim="800000"/>
            <a:headEnd/>
            <a:tailEnd/>
          </a:ln>
        </p:spPr>
        <p:txBody>
          <a:bodyPr>
            <a:spAutoFit/>
          </a:bodyPr>
          <a:lstStyle/>
          <a:p>
            <a:pPr>
              <a:spcBef>
                <a:spcPct val="50000"/>
              </a:spcBef>
            </a:pPr>
            <a:r>
              <a:rPr lang="es-ES_tradnl" sz="1800">
                <a:solidFill>
                  <a:srgbClr val="FF3300"/>
                </a:solidFill>
              </a:rPr>
              <a:t>+</a:t>
            </a:r>
            <a:endParaRPr lang="es-ES" sz="1800">
              <a:solidFill>
                <a:srgbClr val="FF3300"/>
              </a:solidFill>
            </a:endParaRPr>
          </a:p>
        </p:txBody>
      </p:sp>
      <p:sp>
        <p:nvSpPr>
          <p:cNvPr id="63508" name="Text Box 26"/>
          <p:cNvSpPr txBox="1">
            <a:spLocks noChangeArrowheads="1"/>
          </p:cNvSpPr>
          <p:nvPr/>
        </p:nvSpPr>
        <p:spPr bwMode="auto">
          <a:xfrm>
            <a:off x="6858000" y="2286000"/>
            <a:ext cx="457200" cy="366713"/>
          </a:xfrm>
          <a:prstGeom prst="rect">
            <a:avLst/>
          </a:prstGeom>
          <a:noFill/>
          <a:ln w="9525">
            <a:noFill/>
            <a:miter lim="800000"/>
            <a:headEnd/>
            <a:tailEnd/>
          </a:ln>
        </p:spPr>
        <p:txBody>
          <a:bodyPr>
            <a:spAutoFit/>
          </a:bodyPr>
          <a:lstStyle/>
          <a:p>
            <a:pPr>
              <a:spcBef>
                <a:spcPct val="50000"/>
              </a:spcBef>
            </a:pPr>
            <a:r>
              <a:rPr lang="es-ES_tradnl" sz="1800">
                <a:solidFill>
                  <a:srgbClr val="FF3300"/>
                </a:solidFill>
              </a:rPr>
              <a:t>--</a:t>
            </a:r>
            <a:endParaRPr lang="es-ES" sz="1800">
              <a:solidFill>
                <a:srgbClr val="FF3300"/>
              </a:solidFill>
            </a:endParaRPr>
          </a:p>
        </p:txBody>
      </p:sp>
      <p:sp>
        <p:nvSpPr>
          <p:cNvPr id="63509" name="Text Box 28"/>
          <p:cNvSpPr txBox="1">
            <a:spLocks noChangeArrowheads="1"/>
          </p:cNvSpPr>
          <p:nvPr/>
        </p:nvSpPr>
        <p:spPr bwMode="auto">
          <a:xfrm>
            <a:off x="990600" y="2057400"/>
            <a:ext cx="2819400" cy="366713"/>
          </a:xfrm>
          <a:prstGeom prst="rect">
            <a:avLst/>
          </a:prstGeom>
          <a:noFill/>
          <a:ln w="9525">
            <a:noFill/>
            <a:miter lim="800000"/>
            <a:headEnd/>
            <a:tailEnd/>
          </a:ln>
        </p:spPr>
        <p:txBody>
          <a:bodyPr>
            <a:spAutoFit/>
          </a:bodyPr>
          <a:lstStyle/>
          <a:p>
            <a:pPr>
              <a:spcBef>
                <a:spcPct val="50000"/>
              </a:spcBef>
            </a:pPr>
            <a:endParaRPr lang="es-ES" sz="1800"/>
          </a:p>
        </p:txBody>
      </p:sp>
      <p:sp>
        <p:nvSpPr>
          <p:cNvPr id="63510" name="Text Box 29"/>
          <p:cNvSpPr txBox="1">
            <a:spLocks noChangeArrowheads="1"/>
          </p:cNvSpPr>
          <p:nvPr/>
        </p:nvSpPr>
        <p:spPr bwMode="auto">
          <a:xfrm>
            <a:off x="1231900" y="2198688"/>
            <a:ext cx="4419600" cy="366712"/>
          </a:xfrm>
          <a:prstGeom prst="rect">
            <a:avLst/>
          </a:prstGeom>
          <a:noFill/>
          <a:ln w="9525">
            <a:noFill/>
            <a:miter lim="800000"/>
            <a:headEnd/>
            <a:tailEnd/>
          </a:ln>
        </p:spPr>
        <p:txBody>
          <a:bodyPr>
            <a:spAutoFit/>
          </a:bodyPr>
          <a:lstStyle/>
          <a:p>
            <a:pPr>
              <a:spcBef>
                <a:spcPct val="50000"/>
              </a:spcBef>
            </a:pPr>
            <a:r>
              <a:rPr lang="es-ES_tradnl" sz="1800" dirty="0" smtClean="0">
                <a:solidFill>
                  <a:srgbClr val="FF0000"/>
                </a:solidFill>
              </a:rPr>
              <a:t>Transportista activo secundario</a:t>
            </a:r>
            <a:endParaRPr lang="es-ES" sz="1800" dirty="0">
              <a:solidFill>
                <a:srgbClr val="FF0000"/>
              </a:solidFill>
            </a:endParaRPr>
          </a:p>
        </p:txBody>
      </p:sp>
      <p:sp>
        <p:nvSpPr>
          <p:cNvPr id="63511" name="Text Box 30"/>
          <p:cNvSpPr txBox="1">
            <a:spLocks noChangeArrowheads="1"/>
          </p:cNvSpPr>
          <p:nvPr/>
        </p:nvSpPr>
        <p:spPr bwMode="auto">
          <a:xfrm>
            <a:off x="1258888" y="2700338"/>
            <a:ext cx="4419600" cy="368300"/>
          </a:xfrm>
          <a:prstGeom prst="rect">
            <a:avLst/>
          </a:prstGeom>
          <a:noFill/>
          <a:ln w="9525">
            <a:noFill/>
            <a:miter lim="800000"/>
            <a:headEnd/>
            <a:tailEnd/>
          </a:ln>
        </p:spPr>
        <p:txBody>
          <a:bodyPr>
            <a:spAutoFit/>
          </a:bodyPr>
          <a:lstStyle/>
          <a:p>
            <a:pPr>
              <a:spcBef>
                <a:spcPct val="50000"/>
              </a:spcBef>
            </a:pPr>
            <a:r>
              <a:rPr lang="es-ES_tradnl" sz="1800" dirty="0" err="1">
                <a:solidFill>
                  <a:srgbClr val="C00000"/>
                </a:solidFill>
              </a:rPr>
              <a:t>Simporte</a:t>
            </a:r>
            <a:r>
              <a:rPr lang="es-ES_tradnl" sz="1800" dirty="0">
                <a:solidFill>
                  <a:srgbClr val="C00000"/>
                </a:solidFill>
              </a:rPr>
              <a:t> </a:t>
            </a:r>
            <a:r>
              <a:rPr lang="es-ES_tradnl" sz="1800" dirty="0" smtClean="0">
                <a:solidFill>
                  <a:srgbClr val="C00000"/>
                </a:solidFill>
              </a:rPr>
              <a:t>con </a:t>
            </a:r>
            <a:r>
              <a:rPr lang="es-ES_tradnl" sz="1800" dirty="0">
                <a:solidFill>
                  <a:srgbClr val="C00000"/>
                </a:solidFill>
              </a:rPr>
              <a:t>2 H</a:t>
            </a:r>
            <a:r>
              <a:rPr lang="es-ES_tradnl" baseline="30000" dirty="0">
                <a:solidFill>
                  <a:srgbClr val="C00000"/>
                </a:solidFill>
              </a:rPr>
              <a:t>+</a:t>
            </a:r>
            <a:r>
              <a:rPr lang="es-ES_tradnl" sz="1800" dirty="0">
                <a:solidFill>
                  <a:srgbClr val="C00000"/>
                </a:solidFill>
              </a:rPr>
              <a:t> </a:t>
            </a:r>
            <a:endParaRPr lang="es-ES" sz="1800" dirty="0">
              <a:solidFill>
                <a:srgbClr val="C00000"/>
              </a:solidFill>
            </a:endParaRPr>
          </a:p>
        </p:txBody>
      </p:sp>
      <p:sp>
        <p:nvSpPr>
          <p:cNvPr id="63512" name="Text Box 31"/>
          <p:cNvSpPr txBox="1">
            <a:spLocks noChangeArrowheads="1"/>
          </p:cNvSpPr>
          <p:nvPr/>
        </p:nvSpPr>
        <p:spPr bwMode="auto">
          <a:xfrm>
            <a:off x="1258888" y="3349625"/>
            <a:ext cx="4419600" cy="366713"/>
          </a:xfrm>
          <a:prstGeom prst="rect">
            <a:avLst/>
          </a:prstGeom>
          <a:noFill/>
          <a:ln w="9525">
            <a:noFill/>
            <a:miter lim="800000"/>
            <a:headEnd/>
            <a:tailEnd/>
          </a:ln>
        </p:spPr>
        <p:txBody>
          <a:bodyPr>
            <a:spAutoFit/>
          </a:bodyPr>
          <a:lstStyle/>
          <a:p>
            <a:pPr>
              <a:spcBef>
                <a:spcPct val="50000"/>
              </a:spcBef>
            </a:pPr>
            <a:r>
              <a:rPr lang="es-ES_tradnl" sz="1800" dirty="0" err="1" smtClean="0">
                <a:solidFill>
                  <a:srgbClr val="FF0000"/>
                </a:solidFill>
              </a:rPr>
              <a:t>Despolarizacíon</a:t>
            </a:r>
            <a:r>
              <a:rPr lang="es-ES_tradnl" sz="1800" dirty="0" smtClean="0">
                <a:solidFill>
                  <a:srgbClr val="FF0000"/>
                </a:solidFill>
              </a:rPr>
              <a:t> </a:t>
            </a:r>
            <a:r>
              <a:rPr lang="es-ES_tradnl" sz="1800" dirty="0">
                <a:solidFill>
                  <a:srgbClr val="FF0000"/>
                </a:solidFill>
              </a:rPr>
              <a:t>de </a:t>
            </a:r>
            <a:r>
              <a:rPr lang="es-ES_tradnl" sz="1800" dirty="0" smtClean="0">
                <a:solidFill>
                  <a:srgbClr val="FF0000"/>
                </a:solidFill>
              </a:rPr>
              <a:t>la membrana</a:t>
            </a:r>
            <a:endParaRPr lang="es-ES" sz="1800" dirty="0">
              <a:solidFill>
                <a:srgbClr val="FF0000"/>
              </a:solidFill>
            </a:endParaRPr>
          </a:p>
        </p:txBody>
      </p:sp>
      <p:sp>
        <p:nvSpPr>
          <p:cNvPr id="63513" name="Text Box 32"/>
          <p:cNvSpPr txBox="1">
            <a:spLocks noChangeArrowheads="1"/>
          </p:cNvSpPr>
          <p:nvPr/>
        </p:nvSpPr>
        <p:spPr bwMode="auto">
          <a:xfrm>
            <a:off x="1331913" y="3925888"/>
            <a:ext cx="4419600" cy="366712"/>
          </a:xfrm>
          <a:prstGeom prst="rect">
            <a:avLst/>
          </a:prstGeom>
          <a:noFill/>
          <a:ln w="9525">
            <a:noFill/>
            <a:miter lim="800000"/>
            <a:headEnd/>
            <a:tailEnd/>
          </a:ln>
        </p:spPr>
        <p:txBody>
          <a:bodyPr>
            <a:spAutoFit/>
          </a:bodyPr>
          <a:lstStyle/>
          <a:p>
            <a:pPr>
              <a:spcBef>
                <a:spcPct val="50000"/>
              </a:spcBef>
            </a:pPr>
            <a:r>
              <a:rPr lang="es-ES_tradnl" sz="1800" dirty="0" err="1" smtClean="0">
                <a:solidFill>
                  <a:srgbClr val="C00000"/>
                </a:solidFill>
              </a:rPr>
              <a:t>Alcalinizacíon</a:t>
            </a:r>
            <a:r>
              <a:rPr lang="es-ES_tradnl" sz="1800" dirty="0" smtClean="0">
                <a:solidFill>
                  <a:srgbClr val="C00000"/>
                </a:solidFill>
              </a:rPr>
              <a:t> del </a:t>
            </a:r>
            <a:r>
              <a:rPr lang="es-ES_tradnl" sz="1800" dirty="0">
                <a:solidFill>
                  <a:srgbClr val="C00000"/>
                </a:solidFill>
              </a:rPr>
              <a:t>exterior </a:t>
            </a:r>
            <a:endParaRPr lang="es-ES" sz="1800" dirty="0">
              <a:solidFill>
                <a:srgbClr val="C00000"/>
              </a:solidFill>
            </a:endParaRPr>
          </a:p>
        </p:txBody>
      </p:sp>
      <p:sp>
        <p:nvSpPr>
          <p:cNvPr id="63514" name="Text Box 34"/>
          <p:cNvSpPr txBox="1">
            <a:spLocks noChangeArrowheads="1"/>
          </p:cNvSpPr>
          <p:nvPr/>
        </p:nvSpPr>
        <p:spPr bwMode="auto">
          <a:xfrm>
            <a:off x="1304925" y="4430713"/>
            <a:ext cx="4419600" cy="366712"/>
          </a:xfrm>
          <a:prstGeom prst="rect">
            <a:avLst/>
          </a:prstGeom>
          <a:noFill/>
          <a:ln w="9525">
            <a:noFill/>
            <a:miter lim="800000"/>
            <a:headEnd/>
            <a:tailEnd/>
          </a:ln>
        </p:spPr>
        <p:txBody>
          <a:bodyPr>
            <a:spAutoFit/>
          </a:bodyPr>
          <a:lstStyle/>
          <a:p>
            <a:pPr>
              <a:spcBef>
                <a:spcPct val="50000"/>
              </a:spcBef>
            </a:pPr>
            <a:r>
              <a:rPr lang="es-ES_tradnl" sz="1800" dirty="0">
                <a:solidFill>
                  <a:srgbClr val="FF0000"/>
                </a:solidFill>
              </a:rPr>
              <a:t>Alta </a:t>
            </a:r>
            <a:r>
              <a:rPr lang="es-ES_tradnl" sz="1800" dirty="0" err="1" smtClean="0">
                <a:solidFill>
                  <a:srgbClr val="FF0000"/>
                </a:solidFill>
              </a:rPr>
              <a:t>afinidadad</a:t>
            </a:r>
            <a:r>
              <a:rPr lang="es-ES_tradnl" sz="1800" dirty="0" smtClean="0">
                <a:solidFill>
                  <a:srgbClr val="FF0000"/>
                </a:solidFill>
              </a:rPr>
              <a:t>, </a:t>
            </a:r>
            <a:r>
              <a:rPr lang="es-ES_tradnl" sz="1800" dirty="0">
                <a:solidFill>
                  <a:srgbClr val="FF0000"/>
                </a:solidFill>
              </a:rPr>
              <a:t>Km de 1 a 5 µM </a:t>
            </a:r>
            <a:endParaRPr lang="es-ES" sz="1800" dirty="0">
              <a:solidFill>
                <a:srgbClr val="FF0000"/>
              </a:solidFill>
            </a:endParaRPr>
          </a:p>
        </p:txBody>
      </p:sp>
      <p:sp>
        <p:nvSpPr>
          <p:cNvPr id="63515" name="Text Box 35"/>
          <p:cNvSpPr txBox="1">
            <a:spLocks noChangeArrowheads="1"/>
          </p:cNvSpPr>
          <p:nvPr/>
        </p:nvSpPr>
        <p:spPr bwMode="auto">
          <a:xfrm>
            <a:off x="1520825" y="5365750"/>
            <a:ext cx="4419600" cy="461963"/>
          </a:xfrm>
          <a:prstGeom prst="rect">
            <a:avLst/>
          </a:prstGeom>
          <a:noFill/>
          <a:ln w="9525">
            <a:noFill/>
            <a:miter lim="800000"/>
            <a:headEnd/>
            <a:tailEnd/>
          </a:ln>
        </p:spPr>
        <p:txBody>
          <a:bodyPr>
            <a:spAutoFit/>
          </a:bodyPr>
          <a:lstStyle/>
          <a:p>
            <a:pPr>
              <a:spcBef>
                <a:spcPct val="50000"/>
              </a:spcBef>
            </a:pPr>
            <a:r>
              <a:rPr lang="es-ES_tradnl" dirty="0" err="1" smtClean="0">
                <a:solidFill>
                  <a:srgbClr val="FF3300"/>
                </a:solidFill>
              </a:rPr>
              <a:t>Regulacíon</a:t>
            </a:r>
            <a:endParaRPr lang="es-ES" dirty="0">
              <a:solidFill>
                <a:srgbClr val="FF3300"/>
              </a:solidFill>
            </a:endParaRPr>
          </a:p>
        </p:txBody>
      </p:sp>
      <p:sp>
        <p:nvSpPr>
          <p:cNvPr id="63516" name="Text Box 36"/>
          <p:cNvSpPr txBox="1">
            <a:spLocks noChangeArrowheads="1"/>
          </p:cNvSpPr>
          <p:nvPr/>
        </p:nvSpPr>
        <p:spPr bwMode="auto">
          <a:xfrm>
            <a:off x="1339850" y="5895975"/>
            <a:ext cx="7696200" cy="701675"/>
          </a:xfrm>
          <a:prstGeom prst="rect">
            <a:avLst/>
          </a:prstGeom>
          <a:noFill/>
          <a:ln w="9525">
            <a:noFill/>
            <a:miter lim="800000"/>
            <a:headEnd/>
            <a:tailEnd/>
          </a:ln>
        </p:spPr>
        <p:txBody>
          <a:bodyPr>
            <a:spAutoFit/>
          </a:bodyPr>
          <a:lstStyle/>
          <a:p>
            <a:pPr>
              <a:spcBef>
                <a:spcPct val="50000"/>
              </a:spcBef>
            </a:pPr>
            <a:r>
              <a:rPr lang="es-ES_tradnl" sz="1800" dirty="0">
                <a:solidFill>
                  <a:srgbClr val="C00000"/>
                </a:solidFill>
              </a:rPr>
              <a:t>Nivel interno de P</a:t>
            </a:r>
            <a:r>
              <a:rPr lang="es-ES_tradnl" sz="2000" dirty="0">
                <a:solidFill>
                  <a:srgbClr val="C00000"/>
                </a:solidFill>
              </a:rPr>
              <a:t>i determina </a:t>
            </a:r>
            <a:r>
              <a:rPr lang="es-ES_tradnl" sz="2000" dirty="0" smtClean="0">
                <a:solidFill>
                  <a:srgbClr val="C00000"/>
                </a:solidFill>
              </a:rPr>
              <a:t>la actividad del transportista y de la </a:t>
            </a:r>
            <a:r>
              <a:rPr lang="es-ES_tradnl" sz="2000" dirty="0" err="1" smtClean="0">
                <a:solidFill>
                  <a:srgbClr val="C00000"/>
                </a:solidFill>
              </a:rPr>
              <a:t>expresíon</a:t>
            </a:r>
            <a:r>
              <a:rPr lang="es-ES_tradnl" sz="2000" dirty="0" smtClean="0">
                <a:solidFill>
                  <a:srgbClr val="C00000"/>
                </a:solidFill>
              </a:rPr>
              <a:t> </a:t>
            </a:r>
            <a:r>
              <a:rPr lang="es-ES_tradnl" sz="2000" dirty="0" err="1">
                <a:solidFill>
                  <a:srgbClr val="C00000"/>
                </a:solidFill>
              </a:rPr>
              <a:t>gênica</a:t>
            </a:r>
            <a:r>
              <a:rPr lang="es-ES_tradnl" sz="2000" dirty="0">
                <a:solidFill>
                  <a:srgbClr val="C00000"/>
                </a:solidFill>
              </a:rPr>
              <a:t> que </a:t>
            </a:r>
            <a:r>
              <a:rPr lang="es-ES_tradnl" sz="2000" dirty="0" smtClean="0">
                <a:solidFill>
                  <a:srgbClr val="C00000"/>
                </a:solidFill>
              </a:rPr>
              <a:t>lo </a:t>
            </a:r>
            <a:r>
              <a:rPr lang="es-ES_tradnl" sz="2000" dirty="0">
                <a:solidFill>
                  <a:srgbClr val="C00000"/>
                </a:solidFill>
              </a:rPr>
              <a:t>codifica</a:t>
            </a:r>
            <a:endParaRPr lang="es-ES" sz="2000" dirty="0">
              <a:solidFill>
                <a:srgbClr val="C00000"/>
              </a:solidFill>
            </a:endParaRPr>
          </a:p>
        </p:txBody>
      </p:sp>
    </p:spTree>
  </p:cSld>
  <p:clrMapOvr>
    <a:masterClrMapping/>
  </p:clrMapOvr>
  <p:transition spd="slow">
    <p:split orient="vert"/>
  </p:transition>
</p:sld>
</file>

<file path=ppt/theme/theme1.xml><?xml version="1.0" encoding="utf-8"?>
<a:theme xmlns:a="http://schemas.openxmlformats.org/drawingml/2006/main" name="Arenito">
  <a:themeElements>
    <a:clrScheme name="Arenito 1">
      <a:dk1>
        <a:srgbClr val="333333"/>
      </a:dk1>
      <a:lt1>
        <a:srgbClr val="BAB9A0"/>
      </a:lt1>
      <a:dk2>
        <a:srgbClr val="000000"/>
      </a:dk2>
      <a:lt2>
        <a:srgbClr val="333329"/>
      </a:lt2>
      <a:accent1>
        <a:srgbClr val="F4F3D9"/>
      </a:accent1>
      <a:accent2>
        <a:srgbClr val="E09142"/>
      </a:accent2>
      <a:accent3>
        <a:srgbClr val="D9D9CD"/>
      </a:accent3>
      <a:accent4>
        <a:srgbClr val="2A2A2A"/>
      </a:accent4>
      <a:accent5>
        <a:srgbClr val="F8F8E9"/>
      </a:accent5>
      <a:accent6>
        <a:srgbClr val="CB833B"/>
      </a:accent6>
      <a:hlink>
        <a:srgbClr val="AE4828"/>
      </a:hlink>
      <a:folHlink>
        <a:srgbClr val="6A6954"/>
      </a:folHlink>
    </a:clrScheme>
    <a:fontScheme name="Arenit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Arenito 1">
        <a:dk1>
          <a:srgbClr val="333333"/>
        </a:dk1>
        <a:lt1>
          <a:srgbClr val="BAB9A0"/>
        </a:lt1>
        <a:dk2>
          <a:srgbClr val="000000"/>
        </a:dk2>
        <a:lt2>
          <a:srgbClr val="333329"/>
        </a:lt2>
        <a:accent1>
          <a:srgbClr val="F4F3D9"/>
        </a:accent1>
        <a:accent2>
          <a:srgbClr val="E09142"/>
        </a:accent2>
        <a:accent3>
          <a:srgbClr val="D9D9CD"/>
        </a:accent3>
        <a:accent4>
          <a:srgbClr val="2A2A2A"/>
        </a:accent4>
        <a:accent5>
          <a:srgbClr val="F8F8E9"/>
        </a:accent5>
        <a:accent6>
          <a:srgbClr val="CB833B"/>
        </a:accent6>
        <a:hlink>
          <a:srgbClr val="AE4828"/>
        </a:hlink>
        <a:folHlink>
          <a:srgbClr val="6A6954"/>
        </a:folHlink>
      </a:clrScheme>
      <a:clrMap bg1="lt1" tx1="dk1" bg2="lt2" tx2="dk2" accent1="accent1" accent2="accent2" accent3="accent3" accent4="accent4" accent5="accent5" accent6="accent6" hlink="hlink" folHlink="folHlink"/>
    </a:extraClrScheme>
    <a:extraClrScheme>
      <a:clrScheme name="Arenito 2">
        <a:dk1>
          <a:srgbClr val="333333"/>
        </a:dk1>
        <a:lt1>
          <a:srgbClr val="BDB9BF"/>
        </a:lt1>
        <a:dk2>
          <a:srgbClr val="000000"/>
        </a:dk2>
        <a:lt2>
          <a:srgbClr val="333329"/>
        </a:lt2>
        <a:accent1>
          <a:srgbClr val="F4F3D9"/>
        </a:accent1>
        <a:accent2>
          <a:srgbClr val="E09142"/>
        </a:accent2>
        <a:accent3>
          <a:srgbClr val="DBD9DC"/>
        </a:accent3>
        <a:accent4>
          <a:srgbClr val="2A2A2A"/>
        </a:accent4>
        <a:accent5>
          <a:srgbClr val="F8F8E9"/>
        </a:accent5>
        <a:accent6>
          <a:srgbClr val="CB833B"/>
        </a:accent6>
        <a:hlink>
          <a:srgbClr val="AE4828"/>
        </a:hlink>
        <a:folHlink>
          <a:srgbClr val="6A6954"/>
        </a:folHlink>
      </a:clrScheme>
      <a:clrMap bg1="lt1" tx1="dk1" bg2="lt2" tx2="dk2" accent1="accent1" accent2="accent2" accent3="accent3" accent4="accent4" accent5="accent5" accent6="accent6" hlink="hlink" folHlink="folHlink"/>
    </a:extraClrScheme>
    <a:extraClrScheme>
      <a:clrScheme name="Arenito 3">
        <a:dk1>
          <a:srgbClr val="3D3D3D"/>
        </a:dk1>
        <a:lt1>
          <a:srgbClr val="EAEAEA"/>
        </a:lt1>
        <a:dk2>
          <a:srgbClr val="000000"/>
        </a:dk2>
        <a:lt2>
          <a:srgbClr val="333333"/>
        </a:lt2>
        <a:accent1>
          <a:srgbClr val="FFFFFF"/>
        </a:accent1>
        <a:accent2>
          <a:srgbClr val="969696"/>
        </a:accent2>
        <a:accent3>
          <a:srgbClr val="F3F3F3"/>
        </a:accent3>
        <a:accent4>
          <a:srgbClr val="333333"/>
        </a:accent4>
        <a:accent5>
          <a:srgbClr val="FFFFFF"/>
        </a:accent5>
        <a:accent6>
          <a:srgbClr val="878787"/>
        </a:accent6>
        <a:hlink>
          <a:srgbClr val="4D4D4D"/>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C:\Arquivos de programas\Microsoft Office\Templates\Estruturas de apresentação\Arenito.pot</Template>
  <TotalTime>3851</TotalTime>
  <Words>1046</Words>
  <Application>Microsoft Office PowerPoint</Application>
  <PresentationFormat>Apresentação na tela (4:3)</PresentationFormat>
  <Paragraphs>237</Paragraphs>
  <Slides>45</Slides>
  <Notes>2</Notes>
  <HiddenSlides>0</HiddenSlides>
  <MMClips>0</MMClips>
  <ScaleCrop>false</ScaleCrop>
  <HeadingPairs>
    <vt:vector size="8" baseType="variant">
      <vt:variant>
        <vt:lpstr>Fontes usadas</vt:lpstr>
      </vt:variant>
      <vt:variant>
        <vt:i4>8</vt:i4>
      </vt:variant>
      <vt:variant>
        <vt:lpstr>Tema</vt:lpstr>
      </vt:variant>
      <vt:variant>
        <vt:i4>1</vt:i4>
      </vt:variant>
      <vt:variant>
        <vt:lpstr>Servidores OLE incorporados</vt:lpstr>
      </vt:variant>
      <vt:variant>
        <vt:i4>3</vt:i4>
      </vt:variant>
      <vt:variant>
        <vt:lpstr>Títulos de slides</vt:lpstr>
      </vt:variant>
      <vt:variant>
        <vt:i4>45</vt:i4>
      </vt:variant>
    </vt:vector>
  </HeadingPairs>
  <TitlesOfParts>
    <vt:vector size="57" baseType="lpstr">
      <vt:lpstr>Arial</vt:lpstr>
      <vt:lpstr>Wingdings</vt:lpstr>
      <vt:lpstr>Calibri</vt:lpstr>
      <vt:lpstr>Comic Sans MS</vt:lpstr>
      <vt:lpstr>Symbol</vt:lpstr>
      <vt:lpstr>Batang</vt:lpstr>
      <vt:lpstr>Times New Roman</vt:lpstr>
      <vt:lpstr>Arial Unicode MS</vt:lpstr>
      <vt:lpstr>Arenito</vt:lpstr>
      <vt:lpstr>Foto do Microsoft Photo Editor 3.0</vt:lpstr>
      <vt:lpstr>Imagem de bitmap</vt:lpstr>
      <vt:lpstr>Figura do Microsoft Word</vt:lpstr>
      <vt:lpstr>Fósforo: mobilidad, funciones y sintomatología de desordenes nutricionales </vt:lpstr>
      <vt:lpstr> FÓSFORO</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 Fósforo en las plantas * Forma inorgánica (ortofosfato)  - Vacúolo  * Forma orgánica </vt:lpstr>
      <vt:lpstr> Funciones del Fósforo en las plantas</vt:lpstr>
      <vt:lpstr> Funciones</vt:lpstr>
      <vt:lpstr> Funciones</vt:lpstr>
      <vt:lpstr> Funciones</vt:lpstr>
      <vt:lpstr> Funcioness</vt:lpstr>
      <vt:lpstr> Funciones</vt:lpstr>
      <vt:lpstr>Slide 23</vt:lpstr>
      <vt:lpstr>Tabla. Funciones del P en las plantas (Malavolta et al., 1997)</vt:lpstr>
      <vt:lpstr>Exigencia nutricional Marcha de absorción</vt:lpstr>
      <vt:lpstr>Slide 26</vt:lpstr>
      <vt:lpstr>Sintomatología de carencias</vt:lpstr>
      <vt:lpstr>Sintomatologia de carencias</vt:lpstr>
      <vt:lpstr> Sintomatología de carencias</vt:lpstr>
      <vt:lpstr> Sintomatología de carencias</vt:lpstr>
      <vt:lpstr> Sintomatología de carencias</vt:lpstr>
      <vt:lpstr> Sintomatología de carencias</vt:lpstr>
      <vt:lpstr> Sintomatología de carencias</vt:lpstr>
      <vt:lpstr>Slide 34</vt:lpstr>
      <vt:lpstr> Sintomatología de carencias</vt:lpstr>
      <vt:lpstr>Slide 36</vt:lpstr>
      <vt:lpstr> Sintomatología de carencias</vt:lpstr>
      <vt:lpstr>Slide 38</vt:lpstr>
      <vt:lpstr> Sintomatología de carencias</vt:lpstr>
      <vt:lpstr> Sintomatología de carencias</vt:lpstr>
      <vt:lpstr> Sintomatología de carencias</vt:lpstr>
      <vt:lpstr> Sintomatología de carencias</vt:lpstr>
      <vt:lpstr>Sintomatolo- gía de carencias</vt:lpstr>
      <vt:lpstr>Sintomatología de carencias en raíz</vt:lpstr>
      <vt:lpstr>Sintomatología de carencias en raíz</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cp:lastModifiedBy>Usuario</cp:lastModifiedBy>
  <cp:revision>277</cp:revision>
  <dcterms:modified xsi:type="dcterms:W3CDTF">2011-02-09T01:04:41Z</dcterms:modified>
</cp:coreProperties>
</file>