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Default Extension="doc" ContentType="application/msword"/>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Override PartName="/ppt/notesSlides/notesSlide18.xml" ContentType="application/vnd.openxmlformats-officedocument.presentationml.notesSlide+xml"/>
  <Default Extension="xls" ContentType="application/vnd.ms-exce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2">
  <p:sldMasterIdLst>
    <p:sldMasterId id="2147483656" r:id="rId1"/>
  </p:sldMasterIdLst>
  <p:notesMasterIdLst>
    <p:notesMasterId r:id="rId58"/>
  </p:notesMasterIdLst>
  <p:handoutMasterIdLst>
    <p:handoutMasterId r:id="rId59"/>
  </p:handoutMasterIdLst>
  <p:sldIdLst>
    <p:sldId id="305" r:id="rId2"/>
    <p:sldId id="381" r:id="rId3"/>
    <p:sldId id="382" r:id="rId4"/>
    <p:sldId id="383" r:id="rId5"/>
    <p:sldId id="384" r:id="rId6"/>
    <p:sldId id="386" r:id="rId7"/>
    <p:sldId id="385" r:id="rId8"/>
    <p:sldId id="388" r:id="rId9"/>
    <p:sldId id="387" r:id="rId10"/>
    <p:sldId id="389" r:id="rId11"/>
    <p:sldId id="390" r:id="rId12"/>
    <p:sldId id="391" r:id="rId13"/>
    <p:sldId id="374" r:id="rId14"/>
    <p:sldId id="375" r:id="rId15"/>
    <p:sldId id="376" r:id="rId16"/>
    <p:sldId id="392" r:id="rId17"/>
    <p:sldId id="393" r:id="rId18"/>
    <p:sldId id="394" r:id="rId19"/>
    <p:sldId id="395" r:id="rId20"/>
    <p:sldId id="377" r:id="rId21"/>
    <p:sldId id="378" r:id="rId22"/>
    <p:sldId id="369" r:id="rId23"/>
    <p:sldId id="370" r:id="rId24"/>
    <p:sldId id="347" r:id="rId25"/>
    <p:sldId id="348" r:id="rId26"/>
    <p:sldId id="309" r:id="rId27"/>
    <p:sldId id="349" r:id="rId28"/>
    <p:sldId id="310" r:id="rId29"/>
    <p:sldId id="320" r:id="rId30"/>
    <p:sldId id="354" r:id="rId31"/>
    <p:sldId id="355" r:id="rId32"/>
    <p:sldId id="364" r:id="rId33"/>
    <p:sldId id="367" r:id="rId34"/>
    <p:sldId id="317" r:id="rId35"/>
    <p:sldId id="326" r:id="rId36"/>
    <p:sldId id="380" r:id="rId37"/>
    <p:sldId id="333" r:id="rId38"/>
    <p:sldId id="325" r:id="rId39"/>
    <p:sldId id="312" r:id="rId40"/>
    <p:sldId id="327" r:id="rId41"/>
    <p:sldId id="396" r:id="rId42"/>
    <p:sldId id="397" r:id="rId43"/>
    <p:sldId id="328" r:id="rId44"/>
    <p:sldId id="329" r:id="rId45"/>
    <p:sldId id="330" r:id="rId46"/>
    <p:sldId id="331" r:id="rId47"/>
    <p:sldId id="335" r:id="rId48"/>
    <p:sldId id="336" r:id="rId49"/>
    <p:sldId id="337" r:id="rId50"/>
    <p:sldId id="398" r:id="rId51"/>
    <p:sldId id="399" r:id="rId52"/>
    <p:sldId id="400" r:id="rId53"/>
    <p:sldId id="401" r:id="rId54"/>
    <p:sldId id="402" r:id="rId55"/>
    <p:sldId id="403" r:id="rId56"/>
    <p:sldId id="404" r:id="rId57"/>
  </p:sldIdLst>
  <p:sldSz cx="9144000" cy="6858000" type="screen4x3"/>
  <p:notesSz cx="6994525" cy="9278938"/>
  <p:defaultTextStyle>
    <a:defPPr>
      <a:defRPr lang="en-US"/>
    </a:defPPr>
    <a:lvl1pPr algn="l" rtl="0" eaLnBrk="0" fontAlgn="base" hangingPunct="0">
      <a:spcBef>
        <a:spcPct val="0"/>
      </a:spcBef>
      <a:spcAft>
        <a:spcPct val="0"/>
      </a:spcAft>
      <a:defRPr sz="22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2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2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2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200" b="1" kern="1200">
        <a:solidFill>
          <a:schemeClr val="tx1"/>
        </a:solidFill>
        <a:latin typeface="Times New Roman" pitchFamily="18" charset="0"/>
        <a:ea typeface="+mn-ea"/>
        <a:cs typeface="+mn-cs"/>
      </a:defRPr>
    </a:lvl5pPr>
    <a:lvl6pPr marL="2286000" algn="l" defTabSz="914400" rtl="0" eaLnBrk="1" latinLnBrk="0" hangingPunct="1">
      <a:defRPr sz="2200" b="1" kern="1200">
        <a:solidFill>
          <a:schemeClr val="tx1"/>
        </a:solidFill>
        <a:latin typeface="Times New Roman" pitchFamily="18" charset="0"/>
        <a:ea typeface="+mn-ea"/>
        <a:cs typeface="+mn-cs"/>
      </a:defRPr>
    </a:lvl6pPr>
    <a:lvl7pPr marL="2743200" algn="l" defTabSz="914400" rtl="0" eaLnBrk="1" latinLnBrk="0" hangingPunct="1">
      <a:defRPr sz="2200" b="1" kern="1200">
        <a:solidFill>
          <a:schemeClr val="tx1"/>
        </a:solidFill>
        <a:latin typeface="Times New Roman" pitchFamily="18" charset="0"/>
        <a:ea typeface="+mn-ea"/>
        <a:cs typeface="+mn-cs"/>
      </a:defRPr>
    </a:lvl7pPr>
    <a:lvl8pPr marL="3200400" algn="l" defTabSz="914400" rtl="0" eaLnBrk="1" latinLnBrk="0" hangingPunct="1">
      <a:defRPr sz="2200" b="1" kern="1200">
        <a:solidFill>
          <a:schemeClr val="tx1"/>
        </a:solidFill>
        <a:latin typeface="Times New Roman" pitchFamily="18" charset="0"/>
        <a:ea typeface="+mn-ea"/>
        <a:cs typeface="+mn-cs"/>
      </a:defRPr>
    </a:lvl8pPr>
    <a:lvl9pPr marL="3657600" algn="l" defTabSz="914400" rtl="0" eaLnBrk="1" latinLnBrk="0" hangingPunct="1">
      <a:defRPr sz="2200" b="1"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003399"/>
    <a:srgbClr val="0000FF"/>
    <a:srgbClr val="FF0000"/>
    <a:srgbClr val="E1851F"/>
    <a:srgbClr val="008080"/>
    <a:srgbClr val="008000"/>
    <a:srgbClr val="3366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71" autoAdjust="0"/>
  </p:normalViewPr>
  <p:slideViewPr>
    <p:cSldViewPr snapToGrid="0">
      <p:cViewPr>
        <p:scale>
          <a:sx n="50" d="100"/>
          <a:sy n="50" d="100"/>
        </p:scale>
        <p:origin x="-3384" y="-1392"/>
      </p:cViewPr>
      <p:guideLst>
        <p:guide orient="horz" pos="2256"/>
        <p:guide pos="288"/>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slide" Target="slides/slide24.xml"/><Relationship Id="rId1"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482" name="Rectangle 2"/>
          <p:cNvSpPr>
            <a:spLocks noGrp="1" noChangeArrowheads="1"/>
          </p:cNvSpPr>
          <p:nvPr>
            <p:ph type="hdr" sz="quarter"/>
          </p:nvPr>
        </p:nvSpPr>
        <p:spPr bwMode="auto">
          <a:xfrm>
            <a:off x="0" y="0"/>
            <a:ext cx="3030538" cy="458788"/>
          </a:xfrm>
          <a:prstGeom prst="rect">
            <a:avLst/>
          </a:prstGeom>
          <a:noFill/>
          <a:ln w="9525">
            <a:noFill/>
            <a:miter lim="800000"/>
            <a:headEnd/>
            <a:tailEnd/>
          </a:ln>
          <a:effectLst/>
        </p:spPr>
        <p:txBody>
          <a:bodyPr vert="horz" wrap="square" lIns="92455" tIns="46227" rIns="92455" bIns="46227" numCol="1" anchor="t" anchorCtr="0" compatLnSpc="1">
            <a:prstTxWarp prst="textNoShape">
              <a:avLst/>
            </a:prstTxWarp>
          </a:bodyPr>
          <a:lstStyle>
            <a:lvl1pPr defTabSz="923925">
              <a:lnSpc>
                <a:spcPct val="95000"/>
              </a:lnSpc>
              <a:spcBef>
                <a:spcPct val="50000"/>
              </a:spcBef>
              <a:spcAft>
                <a:spcPct val="50000"/>
              </a:spcAft>
              <a:defRPr sz="1200" smtClean="0">
                <a:latin typeface="Agilent TT Cond" charset="0"/>
              </a:defRPr>
            </a:lvl1pPr>
          </a:lstStyle>
          <a:p>
            <a:pPr>
              <a:defRPr/>
            </a:pPr>
            <a:endParaRPr lang="en-US"/>
          </a:p>
        </p:txBody>
      </p:sp>
      <p:sp>
        <p:nvSpPr>
          <p:cNvPr id="276483" name="Rectangle 3"/>
          <p:cNvSpPr>
            <a:spLocks noGrp="1" noChangeArrowheads="1"/>
          </p:cNvSpPr>
          <p:nvPr>
            <p:ph type="dt" sz="quarter" idx="1"/>
          </p:nvPr>
        </p:nvSpPr>
        <p:spPr bwMode="auto">
          <a:xfrm>
            <a:off x="3963988" y="0"/>
            <a:ext cx="3030537" cy="458788"/>
          </a:xfrm>
          <a:prstGeom prst="rect">
            <a:avLst/>
          </a:prstGeom>
          <a:noFill/>
          <a:ln w="9525">
            <a:noFill/>
            <a:miter lim="800000"/>
            <a:headEnd/>
            <a:tailEnd/>
          </a:ln>
          <a:effectLst/>
        </p:spPr>
        <p:txBody>
          <a:bodyPr vert="horz" wrap="square" lIns="92455" tIns="46227" rIns="92455" bIns="46227" numCol="1" anchor="t" anchorCtr="0" compatLnSpc="1">
            <a:prstTxWarp prst="textNoShape">
              <a:avLst/>
            </a:prstTxWarp>
          </a:bodyPr>
          <a:lstStyle>
            <a:lvl1pPr algn="r" defTabSz="923925">
              <a:lnSpc>
                <a:spcPct val="95000"/>
              </a:lnSpc>
              <a:spcBef>
                <a:spcPct val="50000"/>
              </a:spcBef>
              <a:spcAft>
                <a:spcPct val="50000"/>
              </a:spcAft>
              <a:defRPr sz="1200" smtClean="0">
                <a:latin typeface="Agilent TT Cond" charset="0"/>
              </a:defRPr>
            </a:lvl1pPr>
          </a:lstStyle>
          <a:p>
            <a:pPr>
              <a:defRPr/>
            </a:pPr>
            <a:endParaRPr lang="en-US"/>
          </a:p>
        </p:txBody>
      </p:sp>
      <p:sp>
        <p:nvSpPr>
          <p:cNvPr id="276484" name="Rectangle 4"/>
          <p:cNvSpPr>
            <a:spLocks noGrp="1" noChangeArrowheads="1"/>
          </p:cNvSpPr>
          <p:nvPr>
            <p:ph type="ftr" sz="quarter" idx="2"/>
          </p:nvPr>
        </p:nvSpPr>
        <p:spPr bwMode="auto">
          <a:xfrm>
            <a:off x="0" y="8804275"/>
            <a:ext cx="3030538" cy="458788"/>
          </a:xfrm>
          <a:prstGeom prst="rect">
            <a:avLst/>
          </a:prstGeom>
          <a:noFill/>
          <a:ln w="9525">
            <a:noFill/>
            <a:miter lim="800000"/>
            <a:headEnd/>
            <a:tailEnd/>
          </a:ln>
          <a:effectLst/>
        </p:spPr>
        <p:txBody>
          <a:bodyPr vert="horz" wrap="square" lIns="92455" tIns="46227" rIns="92455" bIns="46227" numCol="1" anchor="b" anchorCtr="0" compatLnSpc="1">
            <a:prstTxWarp prst="textNoShape">
              <a:avLst/>
            </a:prstTxWarp>
          </a:bodyPr>
          <a:lstStyle>
            <a:lvl1pPr defTabSz="923925">
              <a:lnSpc>
                <a:spcPct val="95000"/>
              </a:lnSpc>
              <a:spcBef>
                <a:spcPct val="50000"/>
              </a:spcBef>
              <a:spcAft>
                <a:spcPct val="50000"/>
              </a:spcAft>
              <a:defRPr sz="1200" smtClean="0">
                <a:latin typeface="Agilent TT Cond" charset="0"/>
              </a:defRPr>
            </a:lvl1pPr>
          </a:lstStyle>
          <a:p>
            <a:pPr>
              <a:defRPr/>
            </a:pPr>
            <a:endParaRPr lang="en-US"/>
          </a:p>
        </p:txBody>
      </p:sp>
      <p:sp>
        <p:nvSpPr>
          <p:cNvPr id="276485" name="Rectangle 5"/>
          <p:cNvSpPr>
            <a:spLocks noGrp="1" noChangeArrowheads="1"/>
          </p:cNvSpPr>
          <p:nvPr>
            <p:ph type="sldNum" sz="quarter" idx="3"/>
          </p:nvPr>
        </p:nvSpPr>
        <p:spPr bwMode="auto">
          <a:xfrm>
            <a:off x="3963988" y="8804275"/>
            <a:ext cx="3030537" cy="458788"/>
          </a:xfrm>
          <a:prstGeom prst="rect">
            <a:avLst/>
          </a:prstGeom>
          <a:noFill/>
          <a:ln w="9525">
            <a:noFill/>
            <a:miter lim="800000"/>
            <a:headEnd/>
            <a:tailEnd/>
          </a:ln>
          <a:effectLst/>
        </p:spPr>
        <p:txBody>
          <a:bodyPr vert="horz" wrap="square" lIns="92455" tIns="46227" rIns="92455" bIns="46227" numCol="1" anchor="b" anchorCtr="0" compatLnSpc="1">
            <a:prstTxWarp prst="textNoShape">
              <a:avLst/>
            </a:prstTxWarp>
          </a:bodyPr>
          <a:lstStyle>
            <a:lvl1pPr algn="r" defTabSz="923925">
              <a:lnSpc>
                <a:spcPct val="95000"/>
              </a:lnSpc>
              <a:spcBef>
                <a:spcPct val="50000"/>
              </a:spcBef>
              <a:spcAft>
                <a:spcPct val="50000"/>
              </a:spcAft>
              <a:defRPr sz="1200" smtClean="0">
                <a:latin typeface="Agilent TT Cond" charset="0"/>
              </a:defRPr>
            </a:lvl1pPr>
          </a:lstStyle>
          <a:p>
            <a:pPr>
              <a:defRPr/>
            </a:pPr>
            <a:fld id="{0F855B31-7A9F-4059-B8C5-E637369D0DFC}" type="slidenum">
              <a:rPr lang="en-US"/>
              <a:pPr>
                <a:defRPr/>
              </a:pPr>
              <a:t>‹nº›</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3030538" cy="463550"/>
          </a:xfrm>
          <a:prstGeom prst="rect">
            <a:avLst/>
          </a:prstGeom>
          <a:noFill/>
          <a:ln w="9525">
            <a:noFill/>
            <a:miter lim="800000"/>
            <a:headEnd/>
            <a:tailEnd/>
          </a:ln>
          <a:effectLst/>
        </p:spPr>
        <p:txBody>
          <a:bodyPr vert="horz" wrap="square" lIns="92965" tIns="46482" rIns="92965" bIns="46482" numCol="1" anchor="t" anchorCtr="0" compatLnSpc="1">
            <a:prstTxWarp prst="textNoShape">
              <a:avLst/>
            </a:prstTxWarp>
          </a:bodyPr>
          <a:lstStyle>
            <a:lvl1pPr defTabSz="928688">
              <a:defRPr sz="1200" b="0" smtClean="0">
                <a:latin typeface="Agilent TT Cond" charset="0"/>
              </a:defRPr>
            </a:lvl1pPr>
          </a:lstStyle>
          <a:p>
            <a:pPr>
              <a:defRPr/>
            </a:pPr>
            <a:endParaRPr lang="en-US" altLang="en-US"/>
          </a:p>
        </p:txBody>
      </p:sp>
      <p:sp>
        <p:nvSpPr>
          <p:cNvPr id="34819" name="Rectangle 3"/>
          <p:cNvSpPr>
            <a:spLocks noGrp="1" noChangeArrowheads="1"/>
          </p:cNvSpPr>
          <p:nvPr>
            <p:ph type="dt" idx="1"/>
          </p:nvPr>
        </p:nvSpPr>
        <p:spPr bwMode="auto">
          <a:xfrm>
            <a:off x="3963988" y="0"/>
            <a:ext cx="3030537" cy="463550"/>
          </a:xfrm>
          <a:prstGeom prst="rect">
            <a:avLst/>
          </a:prstGeom>
          <a:noFill/>
          <a:ln w="9525">
            <a:noFill/>
            <a:miter lim="800000"/>
            <a:headEnd/>
            <a:tailEnd/>
          </a:ln>
          <a:effectLst/>
        </p:spPr>
        <p:txBody>
          <a:bodyPr vert="horz" wrap="square" lIns="92965" tIns="46482" rIns="92965" bIns="46482" numCol="1" anchor="t" anchorCtr="0" compatLnSpc="1">
            <a:prstTxWarp prst="textNoShape">
              <a:avLst/>
            </a:prstTxWarp>
          </a:bodyPr>
          <a:lstStyle>
            <a:lvl1pPr algn="r" defTabSz="928688">
              <a:defRPr sz="1200" b="0" smtClean="0">
                <a:latin typeface="Agilent TT Cond" charset="0"/>
              </a:defRPr>
            </a:lvl1pPr>
          </a:lstStyle>
          <a:p>
            <a:pPr>
              <a:defRPr/>
            </a:pPr>
            <a:endParaRPr lang="en-US" altLang="en-US"/>
          </a:p>
        </p:txBody>
      </p:sp>
      <p:sp>
        <p:nvSpPr>
          <p:cNvPr id="35844" name="Rectangle 4"/>
          <p:cNvSpPr>
            <a:spLocks noGrp="1" noRot="1" noChangeAspect="1" noChangeArrowheads="1" noTextEdit="1"/>
          </p:cNvSpPr>
          <p:nvPr>
            <p:ph type="sldImg" idx="2"/>
          </p:nvPr>
        </p:nvSpPr>
        <p:spPr bwMode="auto">
          <a:xfrm>
            <a:off x="1177925" y="695325"/>
            <a:ext cx="4640263" cy="3479800"/>
          </a:xfrm>
          <a:prstGeom prst="rect">
            <a:avLst/>
          </a:prstGeom>
          <a:noFill/>
          <a:ln w="9525">
            <a:solidFill>
              <a:srgbClr val="000000"/>
            </a:solidFill>
            <a:miter lim="800000"/>
            <a:headEnd/>
            <a:tailEnd/>
          </a:ln>
        </p:spPr>
      </p:sp>
      <p:sp>
        <p:nvSpPr>
          <p:cNvPr id="34821" name="Rectangle 5"/>
          <p:cNvSpPr>
            <a:spLocks noGrp="1" noChangeArrowheads="1"/>
          </p:cNvSpPr>
          <p:nvPr>
            <p:ph type="body" sz="quarter" idx="3"/>
          </p:nvPr>
        </p:nvSpPr>
        <p:spPr bwMode="auto">
          <a:xfrm>
            <a:off x="931863" y="4406900"/>
            <a:ext cx="5130800" cy="4176713"/>
          </a:xfrm>
          <a:prstGeom prst="rect">
            <a:avLst/>
          </a:prstGeom>
          <a:noFill/>
          <a:ln w="9525">
            <a:noFill/>
            <a:miter lim="800000"/>
            <a:headEnd/>
            <a:tailEnd/>
          </a:ln>
          <a:effectLst/>
        </p:spPr>
        <p:txBody>
          <a:bodyPr vert="horz" wrap="square" lIns="92965" tIns="46482" rIns="92965" bIns="46482"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34822" name="Rectangle 6"/>
          <p:cNvSpPr>
            <a:spLocks noGrp="1" noChangeArrowheads="1"/>
          </p:cNvSpPr>
          <p:nvPr>
            <p:ph type="ftr" sz="quarter" idx="4"/>
          </p:nvPr>
        </p:nvSpPr>
        <p:spPr bwMode="auto">
          <a:xfrm>
            <a:off x="0" y="8815388"/>
            <a:ext cx="3030538" cy="463550"/>
          </a:xfrm>
          <a:prstGeom prst="rect">
            <a:avLst/>
          </a:prstGeom>
          <a:noFill/>
          <a:ln w="9525">
            <a:noFill/>
            <a:miter lim="800000"/>
            <a:headEnd/>
            <a:tailEnd/>
          </a:ln>
          <a:effectLst/>
        </p:spPr>
        <p:txBody>
          <a:bodyPr vert="horz" wrap="square" lIns="92965" tIns="46482" rIns="92965" bIns="46482" numCol="1" anchor="b" anchorCtr="0" compatLnSpc="1">
            <a:prstTxWarp prst="textNoShape">
              <a:avLst/>
            </a:prstTxWarp>
          </a:bodyPr>
          <a:lstStyle>
            <a:lvl1pPr defTabSz="928688">
              <a:defRPr sz="1200" b="0" smtClean="0">
                <a:latin typeface="Agilent TT Cond" charset="0"/>
              </a:defRPr>
            </a:lvl1pPr>
          </a:lstStyle>
          <a:p>
            <a:pPr>
              <a:defRPr/>
            </a:pPr>
            <a:endParaRPr lang="en-US" altLang="en-US"/>
          </a:p>
        </p:txBody>
      </p:sp>
      <p:sp>
        <p:nvSpPr>
          <p:cNvPr id="34823" name="Rectangle 7"/>
          <p:cNvSpPr>
            <a:spLocks noGrp="1" noChangeArrowheads="1"/>
          </p:cNvSpPr>
          <p:nvPr>
            <p:ph type="sldNum" sz="quarter" idx="5"/>
          </p:nvPr>
        </p:nvSpPr>
        <p:spPr bwMode="auto">
          <a:xfrm>
            <a:off x="3963988" y="8815388"/>
            <a:ext cx="3030537" cy="463550"/>
          </a:xfrm>
          <a:prstGeom prst="rect">
            <a:avLst/>
          </a:prstGeom>
          <a:noFill/>
          <a:ln w="9525">
            <a:noFill/>
            <a:miter lim="800000"/>
            <a:headEnd/>
            <a:tailEnd/>
          </a:ln>
          <a:effectLst/>
        </p:spPr>
        <p:txBody>
          <a:bodyPr vert="horz" wrap="square" lIns="92965" tIns="46482" rIns="92965" bIns="46482" numCol="1" anchor="b" anchorCtr="0" compatLnSpc="1">
            <a:prstTxWarp prst="textNoShape">
              <a:avLst/>
            </a:prstTxWarp>
          </a:bodyPr>
          <a:lstStyle>
            <a:lvl1pPr algn="r" defTabSz="928688">
              <a:defRPr sz="1200" b="0" smtClean="0">
                <a:latin typeface="Agilent TT Cond" charset="0"/>
              </a:defRPr>
            </a:lvl1pPr>
          </a:lstStyle>
          <a:p>
            <a:pPr>
              <a:defRPr/>
            </a:pPr>
            <a:fld id="{79689E1F-D0FA-4866-A65B-52BE6784949C}" type="slidenum">
              <a:rPr lang="en-US" altLang="en-US"/>
              <a:pPr>
                <a:defRPr/>
              </a:pPr>
              <a:t>‹nº›</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gilent TT Cond" charset="0"/>
        <a:ea typeface="+mn-ea"/>
        <a:cs typeface="+mn-cs"/>
      </a:defRPr>
    </a:lvl1pPr>
    <a:lvl2pPr marL="457200" algn="l" rtl="0" eaLnBrk="0" fontAlgn="base" hangingPunct="0">
      <a:spcBef>
        <a:spcPct val="30000"/>
      </a:spcBef>
      <a:spcAft>
        <a:spcPct val="0"/>
      </a:spcAft>
      <a:defRPr sz="1200" kern="1200">
        <a:solidFill>
          <a:schemeClr val="tx1"/>
        </a:solidFill>
        <a:latin typeface="Agilent TT Cond" charset="0"/>
        <a:ea typeface="+mn-ea"/>
        <a:cs typeface="+mn-cs"/>
      </a:defRPr>
    </a:lvl2pPr>
    <a:lvl3pPr marL="914400" algn="l" rtl="0" eaLnBrk="0" fontAlgn="base" hangingPunct="0">
      <a:spcBef>
        <a:spcPct val="30000"/>
      </a:spcBef>
      <a:spcAft>
        <a:spcPct val="0"/>
      </a:spcAft>
      <a:defRPr sz="1200" kern="1200">
        <a:solidFill>
          <a:schemeClr val="tx1"/>
        </a:solidFill>
        <a:latin typeface="Agilent TT Cond" charset="0"/>
        <a:ea typeface="+mn-ea"/>
        <a:cs typeface="+mn-cs"/>
      </a:defRPr>
    </a:lvl3pPr>
    <a:lvl4pPr marL="1371600" algn="l" rtl="0" eaLnBrk="0" fontAlgn="base" hangingPunct="0">
      <a:spcBef>
        <a:spcPct val="30000"/>
      </a:spcBef>
      <a:spcAft>
        <a:spcPct val="0"/>
      </a:spcAft>
      <a:defRPr sz="1200" kern="1200">
        <a:solidFill>
          <a:schemeClr val="tx1"/>
        </a:solidFill>
        <a:latin typeface="Agilent TT Cond" charset="0"/>
        <a:ea typeface="+mn-ea"/>
        <a:cs typeface="+mn-cs"/>
      </a:defRPr>
    </a:lvl4pPr>
    <a:lvl5pPr marL="1828800" algn="l" rtl="0" eaLnBrk="0" fontAlgn="base" hangingPunct="0">
      <a:spcBef>
        <a:spcPct val="30000"/>
      </a:spcBef>
      <a:spcAft>
        <a:spcPct val="0"/>
      </a:spcAft>
      <a:defRPr sz="1200" kern="1200">
        <a:solidFill>
          <a:schemeClr val="tx1"/>
        </a:solidFill>
        <a:latin typeface="Agilent TT Cond"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AC5082E4-B957-48FB-9AB4-3C53D600630D}" type="slidenum">
              <a:rPr lang="en-US" altLang="en-US"/>
              <a:pPr/>
              <a:t>1</a:t>
            </a:fld>
            <a:endParaRPr lang="en-US" alt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endParaRPr lang="pt-B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51038246-A14C-4ACF-B776-14D509190F5C}" type="slidenum">
              <a:rPr lang="en-US" altLang="en-US"/>
              <a:pPr/>
              <a:t>20</a:t>
            </a:fld>
            <a:endParaRPr lang="en-US" alt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pt-B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EA298D31-256A-44FD-8619-E11635283BA9}" type="slidenum">
              <a:rPr lang="en-US" altLang="en-US"/>
              <a:pPr/>
              <a:t>21</a:t>
            </a:fld>
            <a:endParaRPr lang="en-US" alt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endParaRPr lang="pt-B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D814B541-D7DB-46E9-BAF4-494A18B4C0C6}" type="slidenum">
              <a:rPr lang="en-US" altLang="en-US"/>
              <a:pPr/>
              <a:t>22</a:t>
            </a:fld>
            <a:endParaRPr lang="en-US" alt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endParaRPr lang="pt-B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AD5CD356-0A54-4FCE-B5FF-8DE3413CC498}" type="slidenum">
              <a:rPr lang="en-US" altLang="en-US"/>
              <a:pPr/>
              <a:t>23</a:t>
            </a:fld>
            <a:endParaRPr lang="en-US" alt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endParaRPr lang="pt-B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D98EAEFE-CF0C-4F55-A65B-827944333751}" type="slidenum">
              <a:rPr lang="en-US" altLang="en-US"/>
              <a:pPr/>
              <a:t>24</a:t>
            </a:fld>
            <a:endParaRPr lang="en-US" alt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endParaRPr lang="pt-B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09A37B15-A19A-4D3E-A823-B1D50B194E52}" type="slidenum">
              <a:rPr lang="en-US" altLang="en-US"/>
              <a:pPr/>
              <a:t>25</a:t>
            </a:fld>
            <a:endParaRPr lang="en-US" alt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endParaRPr lang="pt-B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5ECD3DD3-D631-4E37-8A19-0053AAA9AC29}" type="slidenum">
              <a:rPr lang="en-US" altLang="en-US"/>
              <a:pPr/>
              <a:t>26</a:t>
            </a:fld>
            <a:endParaRPr lang="en-US" alt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endParaRPr lang="pt-B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A793A093-DA67-4709-B534-65EA443A4C88}" type="slidenum">
              <a:rPr lang="en-US" altLang="en-US"/>
              <a:pPr/>
              <a:t>27</a:t>
            </a:fld>
            <a:endParaRPr lang="en-US" alt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endParaRPr lang="pt-B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FCE7D22B-4319-4956-AF17-547FDD96E87F}" type="slidenum">
              <a:rPr lang="en-US" altLang="en-US"/>
              <a:pPr/>
              <a:t>28</a:t>
            </a:fld>
            <a:endParaRPr lang="en-US" alt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pt-B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61D5B3FA-DFF3-406D-A1E3-1CDF53484915}" type="slidenum">
              <a:rPr lang="en-US" altLang="en-US"/>
              <a:pPr/>
              <a:t>29</a:t>
            </a:fld>
            <a:endParaRPr lang="en-US" alt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endParaRPr lang="pt-B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9009518A-C426-42B0-A94C-7237B613DA57}" type="slidenum">
              <a:rPr lang="en-US" altLang="en-US"/>
              <a:pPr/>
              <a:t>12</a:t>
            </a:fld>
            <a:endParaRPr lang="en-US" alt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endParaRPr lang="pt-B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AE627459-1C96-4AD2-A219-03584ED85482}" type="slidenum">
              <a:rPr lang="en-US" altLang="en-US"/>
              <a:pPr/>
              <a:t>30</a:t>
            </a:fld>
            <a:endParaRPr lang="en-US" alt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endParaRPr lang="pt-B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3B618547-2A48-4453-A318-71FA40E59E8E}" type="slidenum">
              <a:rPr lang="en-US" altLang="en-US"/>
              <a:pPr/>
              <a:t>31</a:t>
            </a:fld>
            <a:endParaRPr lang="en-US" alt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endParaRPr lang="pt-BR"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0D3011FF-1C36-4A17-9A56-0AED56B8AD92}" type="slidenum">
              <a:rPr lang="en-US" altLang="en-US"/>
              <a:pPr/>
              <a:t>32</a:t>
            </a:fld>
            <a:endParaRPr lang="en-US" alt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endParaRPr lang="pt-BR"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D8DE4C0C-3945-4F4C-82B4-83B675FBC2D2}" type="slidenum">
              <a:rPr lang="en-US" altLang="en-US"/>
              <a:pPr/>
              <a:t>33</a:t>
            </a:fld>
            <a:endParaRPr lang="en-US" alt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endParaRPr lang="pt-BR"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D44C6C71-6010-4800-A14D-B77829721EC8}" type="slidenum">
              <a:rPr lang="en-US" altLang="en-US"/>
              <a:pPr/>
              <a:t>34</a:t>
            </a:fld>
            <a:endParaRPr lang="en-US" alt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endParaRPr lang="pt-BR"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2F8D970B-0CD9-4A92-BF8A-AA81D3FD56C8}" type="slidenum">
              <a:rPr lang="en-US" altLang="en-US"/>
              <a:pPr/>
              <a:t>35</a:t>
            </a:fld>
            <a:endParaRPr lang="en-US" alt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endParaRPr lang="pt-BR"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780AB88C-06F9-40DF-9E52-8D94100531F5}" type="slidenum">
              <a:rPr lang="en-US" altLang="en-US"/>
              <a:pPr/>
              <a:t>36</a:t>
            </a:fld>
            <a:endParaRPr lang="en-US" alt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endParaRPr lang="pt-BR"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3C7D464E-CF6F-4A76-B073-69B0C9BED99D}" type="slidenum">
              <a:rPr lang="en-US" altLang="en-US"/>
              <a:pPr/>
              <a:t>37</a:t>
            </a:fld>
            <a:endParaRPr lang="en-US" alt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endParaRPr lang="pt-BR"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C1E7571F-EF1D-4430-A102-E99B37F426F3}" type="slidenum">
              <a:rPr lang="en-US" altLang="en-US"/>
              <a:pPr/>
              <a:t>38</a:t>
            </a:fld>
            <a:endParaRPr lang="en-US" alt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endParaRPr lang="pt-BR"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8CDB5823-A7C3-4DCA-83FE-2B50F7A5B14C}" type="slidenum">
              <a:rPr lang="en-US" altLang="en-US"/>
              <a:pPr/>
              <a:t>39</a:t>
            </a:fld>
            <a:endParaRPr lang="en-US" alt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endParaRPr lang="pt-B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9009518A-C426-42B0-A94C-7237B613DA57}" type="slidenum">
              <a:rPr lang="en-US" altLang="en-US"/>
              <a:pPr/>
              <a:t>13</a:t>
            </a:fld>
            <a:endParaRPr lang="en-US" alt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endParaRPr lang="pt-BR"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11467CB9-32DD-4487-93C8-C2AE357883E2}" type="slidenum">
              <a:rPr lang="en-US" altLang="en-US"/>
              <a:pPr/>
              <a:t>40</a:t>
            </a:fld>
            <a:endParaRPr lang="en-US" alt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endParaRPr lang="pt-BR"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11467CB9-32DD-4487-93C8-C2AE357883E2}" type="slidenum">
              <a:rPr lang="en-US" altLang="en-US"/>
              <a:pPr/>
              <a:t>41</a:t>
            </a:fld>
            <a:endParaRPr lang="en-US" alt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endParaRPr lang="pt-BR"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11467CB9-32DD-4487-93C8-C2AE357883E2}" type="slidenum">
              <a:rPr lang="en-US" altLang="en-US"/>
              <a:pPr/>
              <a:t>42</a:t>
            </a:fld>
            <a:endParaRPr lang="en-US" alt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endParaRPr lang="pt-BR"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0ED53A9B-20BF-48D6-AC0E-398222264548}" type="slidenum">
              <a:rPr lang="en-US" altLang="en-US"/>
              <a:pPr/>
              <a:t>43</a:t>
            </a:fld>
            <a:endParaRPr lang="en-US" alt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endParaRPr lang="pt-BR"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C16C0E60-A941-4323-9583-97AB6E10EE71}" type="slidenum">
              <a:rPr lang="en-US" altLang="en-US"/>
              <a:pPr/>
              <a:t>44</a:t>
            </a:fld>
            <a:endParaRPr lang="en-US" alt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pt-BR"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7296A60C-D629-4F20-8726-9A304DD99424}" type="slidenum">
              <a:rPr lang="en-US" altLang="en-US"/>
              <a:pPr/>
              <a:t>45</a:t>
            </a:fld>
            <a:endParaRPr lang="en-US" alt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endParaRPr lang="pt-BR"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BEE3CFEF-9927-4830-B665-5E0B792C7C30}" type="slidenum">
              <a:rPr lang="en-US" altLang="en-US"/>
              <a:pPr/>
              <a:t>46</a:t>
            </a:fld>
            <a:endParaRPr lang="en-US" alt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endParaRPr lang="pt-BR"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599A4FB3-109C-4145-93C5-7E55CF0A1815}" type="slidenum">
              <a:rPr lang="en-US" altLang="en-US"/>
              <a:pPr/>
              <a:t>47</a:t>
            </a:fld>
            <a:endParaRPr lang="en-US" alt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endParaRPr lang="pt-BR"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2D4A134E-4DF4-4017-95E2-88051C40FC39}" type="slidenum">
              <a:rPr lang="en-US" altLang="en-US"/>
              <a:pPr/>
              <a:t>48</a:t>
            </a:fld>
            <a:endParaRPr lang="en-US" alt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endParaRPr lang="pt-BR"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2332575A-3D86-4A2E-B1E9-BFC5DF63FC4C}" type="slidenum">
              <a:rPr lang="en-US" altLang="en-US"/>
              <a:pPr/>
              <a:t>49</a:t>
            </a:fld>
            <a:endParaRPr lang="en-US" alt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endParaRPr lang="pt-B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661CD7C9-E52F-4B17-A0D7-50D1D60162B7}" type="slidenum">
              <a:rPr lang="en-US" altLang="en-US"/>
              <a:pPr/>
              <a:t>14</a:t>
            </a:fld>
            <a:endParaRPr lang="en-US" alt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pt-BR"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2332575A-3D86-4A2E-B1E9-BFC5DF63FC4C}" type="slidenum">
              <a:rPr lang="en-US" altLang="en-US"/>
              <a:pPr/>
              <a:t>50</a:t>
            </a:fld>
            <a:endParaRPr lang="en-US" alt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endParaRPr lang="pt-BR"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2332575A-3D86-4A2E-B1E9-BFC5DF63FC4C}" type="slidenum">
              <a:rPr lang="en-US" altLang="en-US"/>
              <a:pPr/>
              <a:t>51</a:t>
            </a:fld>
            <a:endParaRPr lang="en-US" alt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endParaRPr lang="pt-BR"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2332575A-3D86-4A2E-B1E9-BFC5DF63FC4C}" type="slidenum">
              <a:rPr lang="en-US" altLang="en-US"/>
              <a:pPr/>
              <a:t>52</a:t>
            </a:fld>
            <a:endParaRPr lang="en-US" alt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endParaRPr lang="pt-BR"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2332575A-3D86-4A2E-B1E9-BFC5DF63FC4C}" type="slidenum">
              <a:rPr lang="en-US" altLang="en-US"/>
              <a:pPr/>
              <a:t>53</a:t>
            </a:fld>
            <a:endParaRPr lang="en-US" alt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endParaRPr lang="pt-BR"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2332575A-3D86-4A2E-B1E9-BFC5DF63FC4C}" type="slidenum">
              <a:rPr lang="en-US" altLang="en-US"/>
              <a:pPr/>
              <a:t>54</a:t>
            </a:fld>
            <a:endParaRPr lang="en-US" alt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endParaRPr lang="pt-BR"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2332575A-3D86-4A2E-B1E9-BFC5DF63FC4C}" type="slidenum">
              <a:rPr lang="en-US" altLang="en-US"/>
              <a:pPr/>
              <a:t>55</a:t>
            </a:fld>
            <a:endParaRPr lang="en-US" alt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endParaRPr lang="pt-BR"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2332575A-3D86-4A2E-B1E9-BFC5DF63FC4C}" type="slidenum">
              <a:rPr lang="en-US" altLang="en-US"/>
              <a:pPr/>
              <a:t>56</a:t>
            </a:fld>
            <a:endParaRPr lang="en-US" alt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endParaRPr lang="pt-B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6E893F44-6B56-412A-99A9-A2878252A632}" type="slidenum">
              <a:rPr lang="en-US" altLang="en-US"/>
              <a:pPr/>
              <a:t>15</a:t>
            </a:fld>
            <a:endParaRPr lang="en-US" alt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endParaRPr lang="pt-B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9009518A-C426-42B0-A94C-7237B613DA57}" type="slidenum">
              <a:rPr lang="en-US" altLang="en-US"/>
              <a:pPr/>
              <a:t>16</a:t>
            </a:fld>
            <a:endParaRPr lang="en-US" alt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endParaRPr lang="pt-B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9009518A-C426-42B0-A94C-7237B613DA57}" type="slidenum">
              <a:rPr lang="en-US" altLang="en-US"/>
              <a:pPr/>
              <a:t>17</a:t>
            </a:fld>
            <a:endParaRPr lang="en-US" alt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endParaRPr lang="pt-B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9009518A-C426-42B0-A94C-7237B613DA57}" type="slidenum">
              <a:rPr lang="en-US" altLang="en-US"/>
              <a:pPr/>
              <a:t>18</a:t>
            </a:fld>
            <a:endParaRPr lang="en-US" alt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endParaRPr lang="pt-B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9009518A-C426-42B0-A94C-7237B613DA57}" type="slidenum">
              <a:rPr lang="en-US" altLang="en-US"/>
              <a:pPr/>
              <a:t>19</a:t>
            </a:fld>
            <a:endParaRPr lang="en-US" alt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endParaRPr lang="pt-B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
        <p:nvSpPr>
          <p:cNvPr id="4" name="Rectangle 6"/>
          <p:cNvSpPr>
            <a:spLocks noGrp="1" noChangeArrowheads="1"/>
          </p:cNvSpPr>
          <p:nvPr>
            <p:ph type="sldNum" sz="quarter" idx="10"/>
          </p:nvPr>
        </p:nvSpPr>
        <p:spPr>
          <a:ln/>
        </p:spPr>
        <p:txBody>
          <a:bodyPr/>
          <a:lstStyle>
            <a:lvl1pPr>
              <a:defRPr/>
            </a:lvl1pPr>
          </a:lstStyle>
          <a:p>
            <a:pPr>
              <a:defRPr/>
            </a:pPr>
            <a:r>
              <a:rPr lang="en-US" altLang="en-US"/>
              <a:t>Página </a:t>
            </a:r>
            <a:fld id="{C534C143-FA63-4C28-BF8C-449FDC2AC967}" type="slidenum">
              <a:rPr lang="en-US" altLang="en-US"/>
              <a:pPr>
                <a:defRPr/>
              </a:pPr>
              <a:t>‹nº›</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6"/>
          <p:cNvSpPr>
            <a:spLocks noGrp="1" noChangeArrowheads="1"/>
          </p:cNvSpPr>
          <p:nvPr>
            <p:ph type="sldNum" sz="quarter" idx="10"/>
          </p:nvPr>
        </p:nvSpPr>
        <p:spPr>
          <a:ln/>
        </p:spPr>
        <p:txBody>
          <a:bodyPr/>
          <a:lstStyle>
            <a:lvl1pPr>
              <a:defRPr/>
            </a:lvl1pPr>
          </a:lstStyle>
          <a:p>
            <a:pPr>
              <a:defRPr/>
            </a:pPr>
            <a:r>
              <a:rPr lang="en-US" altLang="en-US"/>
              <a:t>Página </a:t>
            </a:r>
            <a:fld id="{DE0ED1D2-428E-4570-83F7-6AD4881E95FE}" type="slidenum">
              <a:rPr lang="en-US" altLang="en-US"/>
              <a:pPr>
                <a:defRPr/>
              </a:pPr>
              <a:t>‹nº›</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18288" y="352425"/>
            <a:ext cx="2052637" cy="3570288"/>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352425"/>
            <a:ext cx="6008688" cy="3570288"/>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6"/>
          <p:cNvSpPr>
            <a:spLocks noGrp="1" noChangeArrowheads="1"/>
          </p:cNvSpPr>
          <p:nvPr>
            <p:ph type="sldNum" sz="quarter" idx="10"/>
          </p:nvPr>
        </p:nvSpPr>
        <p:spPr>
          <a:ln/>
        </p:spPr>
        <p:txBody>
          <a:bodyPr/>
          <a:lstStyle>
            <a:lvl1pPr>
              <a:defRPr/>
            </a:lvl1pPr>
          </a:lstStyle>
          <a:p>
            <a:pPr>
              <a:defRPr/>
            </a:pPr>
            <a:r>
              <a:rPr lang="en-US" altLang="en-US"/>
              <a:t>Página </a:t>
            </a:r>
            <a:fld id="{2B8C7D53-D0DD-4964-A9C6-EFC88A35925C}" type="slidenum">
              <a:rPr lang="en-US" altLang="en-US"/>
              <a:pPr>
                <a:defRPr/>
              </a:pPr>
              <a:t>‹nº›</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ítulo, text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352425"/>
            <a:ext cx="8213725" cy="1066800"/>
          </a:xfrm>
        </p:spPr>
        <p:txBody>
          <a:bodyPr/>
          <a:lstStyle/>
          <a:p>
            <a:r>
              <a:rPr lang="pt-BR" smtClean="0"/>
              <a:t>Clique para editar o estilo do título mestre</a:t>
            </a:r>
            <a:endParaRPr lang="pt-BR"/>
          </a:p>
        </p:txBody>
      </p:sp>
      <p:sp>
        <p:nvSpPr>
          <p:cNvPr id="3" name="Espaço Reservado para Texto 2"/>
          <p:cNvSpPr>
            <a:spLocks noGrp="1"/>
          </p:cNvSpPr>
          <p:nvPr>
            <p:ph type="body" sz="half" idx="1"/>
          </p:nvPr>
        </p:nvSpPr>
        <p:spPr>
          <a:xfrm>
            <a:off x="479425" y="1571625"/>
            <a:ext cx="4019550" cy="2351088"/>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51375" y="1571625"/>
            <a:ext cx="4019550" cy="2351088"/>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Rectangle 6"/>
          <p:cNvSpPr>
            <a:spLocks noGrp="1" noChangeArrowheads="1"/>
          </p:cNvSpPr>
          <p:nvPr>
            <p:ph type="sldNum" sz="quarter" idx="10"/>
          </p:nvPr>
        </p:nvSpPr>
        <p:spPr>
          <a:ln/>
        </p:spPr>
        <p:txBody>
          <a:bodyPr/>
          <a:lstStyle>
            <a:lvl1pPr>
              <a:defRPr/>
            </a:lvl1pPr>
          </a:lstStyle>
          <a:p>
            <a:pPr>
              <a:defRPr/>
            </a:pPr>
            <a:r>
              <a:rPr lang="en-US" altLang="en-US"/>
              <a:t>Página </a:t>
            </a:r>
            <a:fld id="{B50BFB82-9248-4E62-BA97-209A8EE2EBE3}" type="slidenum">
              <a:rPr lang="en-US" altLang="en-US"/>
              <a:pPr>
                <a:defRPr/>
              </a:pPr>
              <a:t>‹nº›</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6"/>
          <p:cNvSpPr>
            <a:spLocks noGrp="1" noChangeArrowheads="1"/>
          </p:cNvSpPr>
          <p:nvPr>
            <p:ph type="sldNum" sz="quarter" idx="10"/>
          </p:nvPr>
        </p:nvSpPr>
        <p:spPr>
          <a:ln/>
        </p:spPr>
        <p:txBody>
          <a:bodyPr/>
          <a:lstStyle>
            <a:lvl1pPr>
              <a:defRPr/>
            </a:lvl1pPr>
          </a:lstStyle>
          <a:p>
            <a:pPr>
              <a:defRPr/>
            </a:pPr>
            <a:r>
              <a:rPr lang="en-US" altLang="en-US"/>
              <a:t>Página </a:t>
            </a:r>
            <a:fld id="{BA8E7E2F-36BD-46BB-A1AE-3F545816B86D}" type="slidenum">
              <a:rPr lang="en-US" altLang="en-US"/>
              <a:pPr>
                <a:defRPr/>
              </a:pPr>
              <a:t>‹nº›</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
        <p:nvSpPr>
          <p:cNvPr id="4" name="Rectangle 6"/>
          <p:cNvSpPr>
            <a:spLocks noGrp="1" noChangeArrowheads="1"/>
          </p:cNvSpPr>
          <p:nvPr>
            <p:ph type="sldNum" sz="quarter" idx="10"/>
          </p:nvPr>
        </p:nvSpPr>
        <p:spPr>
          <a:ln/>
        </p:spPr>
        <p:txBody>
          <a:bodyPr/>
          <a:lstStyle>
            <a:lvl1pPr>
              <a:defRPr/>
            </a:lvl1pPr>
          </a:lstStyle>
          <a:p>
            <a:pPr>
              <a:defRPr/>
            </a:pPr>
            <a:r>
              <a:rPr lang="en-US" altLang="en-US"/>
              <a:t>Página </a:t>
            </a:r>
            <a:fld id="{EA6F7525-EDD8-4DFF-B46F-38E1C90DF65A}" type="slidenum">
              <a:rPr lang="en-US" altLang="en-US"/>
              <a:pPr>
                <a:defRPr/>
              </a:pPr>
              <a:t>‹nº›</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79425" y="1571625"/>
            <a:ext cx="4019550" cy="2351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51375" y="1571625"/>
            <a:ext cx="4019550" cy="2351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Rectangle 6"/>
          <p:cNvSpPr>
            <a:spLocks noGrp="1" noChangeArrowheads="1"/>
          </p:cNvSpPr>
          <p:nvPr>
            <p:ph type="sldNum" sz="quarter" idx="10"/>
          </p:nvPr>
        </p:nvSpPr>
        <p:spPr>
          <a:ln/>
        </p:spPr>
        <p:txBody>
          <a:bodyPr/>
          <a:lstStyle>
            <a:lvl1pPr>
              <a:defRPr/>
            </a:lvl1pPr>
          </a:lstStyle>
          <a:p>
            <a:pPr>
              <a:defRPr/>
            </a:pPr>
            <a:r>
              <a:rPr lang="en-US" altLang="en-US"/>
              <a:t>Página </a:t>
            </a:r>
            <a:fld id="{A657E686-6A6C-49F5-AEE2-E24B97540033}" type="slidenum">
              <a:rPr lang="en-US" altLang="en-US"/>
              <a:pPr>
                <a:defRPr/>
              </a:pPr>
              <a:t>‹nº›</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Rectangle 6"/>
          <p:cNvSpPr>
            <a:spLocks noGrp="1" noChangeArrowheads="1"/>
          </p:cNvSpPr>
          <p:nvPr>
            <p:ph type="sldNum" sz="quarter" idx="10"/>
          </p:nvPr>
        </p:nvSpPr>
        <p:spPr>
          <a:ln/>
        </p:spPr>
        <p:txBody>
          <a:bodyPr/>
          <a:lstStyle>
            <a:lvl1pPr>
              <a:defRPr/>
            </a:lvl1pPr>
          </a:lstStyle>
          <a:p>
            <a:pPr>
              <a:defRPr/>
            </a:pPr>
            <a:r>
              <a:rPr lang="en-US" altLang="en-US"/>
              <a:t>Página </a:t>
            </a:r>
            <a:fld id="{1FAD3036-EC6C-40AC-B65A-4B27C9979ACF}" type="slidenum">
              <a:rPr lang="en-US" altLang="en-US"/>
              <a:pPr>
                <a:defRPr/>
              </a:pPr>
              <a:t>‹nº›</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Rectangle 6"/>
          <p:cNvSpPr>
            <a:spLocks noGrp="1" noChangeArrowheads="1"/>
          </p:cNvSpPr>
          <p:nvPr>
            <p:ph type="sldNum" sz="quarter" idx="10"/>
          </p:nvPr>
        </p:nvSpPr>
        <p:spPr>
          <a:ln/>
        </p:spPr>
        <p:txBody>
          <a:bodyPr/>
          <a:lstStyle>
            <a:lvl1pPr>
              <a:defRPr/>
            </a:lvl1pPr>
          </a:lstStyle>
          <a:p>
            <a:pPr>
              <a:defRPr/>
            </a:pPr>
            <a:r>
              <a:rPr lang="en-US" altLang="en-US"/>
              <a:t>Página </a:t>
            </a:r>
            <a:fld id="{2F8A3B29-8961-4D65-B1C4-2DDE20963ACD}" type="slidenum">
              <a:rPr lang="en-US" altLang="en-US"/>
              <a:pPr>
                <a:defRPr/>
              </a:pPr>
              <a:t>‹nº›</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r>
              <a:rPr lang="en-US" altLang="en-US"/>
              <a:t>Página </a:t>
            </a:r>
            <a:fld id="{0C317693-23D5-43CF-90C0-9902CD860FBF}" type="slidenum">
              <a:rPr lang="en-US" altLang="en-US"/>
              <a:pPr>
                <a:defRPr/>
              </a:pPr>
              <a:t>‹nº›</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6"/>
          <p:cNvSpPr>
            <a:spLocks noGrp="1" noChangeArrowheads="1"/>
          </p:cNvSpPr>
          <p:nvPr>
            <p:ph type="sldNum" sz="quarter" idx="10"/>
          </p:nvPr>
        </p:nvSpPr>
        <p:spPr>
          <a:ln/>
        </p:spPr>
        <p:txBody>
          <a:bodyPr/>
          <a:lstStyle>
            <a:lvl1pPr>
              <a:defRPr/>
            </a:lvl1pPr>
          </a:lstStyle>
          <a:p>
            <a:pPr>
              <a:defRPr/>
            </a:pPr>
            <a:r>
              <a:rPr lang="en-US" altLang="en-US"/>
              <a:t>Página </a:t>
            </a:r>
            <a:fld id="{C7465D4F-809D-4F5B-AD21-3D4FD148AF19}" type="slidenum">
              <a:rPr lang="en-US" altLang="en-US"/>
              <a:pPr>
                <a:defRPr/>
              </a:pPr>
              <a:t>‹nº›</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6"/>
          <p:cNvSpPr>
            <a:spLocks noGrp="1" noChangeArrowheads="1"/>
          </p:cNvSpPr>
          <p:nvPr>
            <p:ph type="sldNum" sz="quarter" idx="10"/>
          </p:nvPr>
        </p:nvSpPr>
        <p:spPr>
          <a:ln/>
        </p:spPr>
        <p:txBody>
          <a:bodyPr/>
          <a:lstStyle>
            <a:lvl1pPr>
              <a:defRPr/>
            </a:lvl1pPr>
          </a:lstStyle>
          <a:p>
            <a:pPr>
              <a:defRPr/>
            </a:pPr>
            <a:r>
              <a:rPr lang="en-US" altLang="en-US"/>
              <a:t>Página </a:t>
            </a:r>
            <a:fld id="{11E8E60C-8015-4E39-AE40-E3624503A2CC}" type="slidenum">
              <a:rPr lang="en-US" altLang="en-US"/>
              <a:pPr>
                <a:defRPr/>
              </a:pPr>
              <a:t>‹nº›</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3"/>
          <p:cNvSpPr>
            <a:spLocks noGrp="1" noChangeArrowheads="1"/>
          </p:cNvSpPr>
          <p:nvPr>
            <p:ph type="title"/>
          </p:nvPr>
        </p:nvSpPr>
        <p:spPr bwMode="auto">
          <a:xfrm>
            <a:off x="457200" y="352425"/>
            <a:ext cx="8213725" cy="1066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en-US" smtClean="0"/>
              <a:t>Slide Headline</a:t>
            </a:r>
          </a:p>
        </p:txBody>
      </p:sp>
      <p:sp>
        <p:nvSpPr>
          <p:cNvPr id="284678" name="Rectangle 6"/>
          <p:cNvSpPr>
            <a:spLocks noGrp="1" noChangeArrowheads="1"/>
          </p:cNvSpPr>
          <p:nvPr>
            <p:ph type="sldNum" sz="quarter" idx="4"/>
          </p:nvPr>
        </p:nvSpPr>
        <p:spPr bwMode="auto">
          <a:xfrm>
            <a:off x="7016750" y="6491288"/>
            <a:ext cx="1654175" cy="3667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000" b="0" smtClean="0">
                <a:latin typeface="+mn-lt"/>
              </a:defRPr>
            </a:lvl1pPr>
          </a:lstStyle>
          <a:p>
            <a:pPr>
              <a:defRPr/>
            </a:pPr>
            <a:r>
              <a:rPr lang="en-US" altLang="en-US"/>
              <a:t>Página </a:t>
            </a:r>
            <a:fld id="{4D3C07FC-D2A5-4C54-9FF6-696D5E9EEB96}" type="slidenum">
              <a:rPr lang="en-US" altLang="en-US"/>
              <a:pPr>
                <a:defRPr/>
              </a:pPr>
              <a:t>‹nº›</a:t>
            </a:fld>
            <a:endParaRPr lang="en-US" altLang="en-US"/>
          </a:p>
        </p:txBody>
      </p:sp>
      <p:sp>
        <p:nvSpPr>
          <p:cNvPr id="6148" name="Rectangle 7"/>
          <p:cNvSpPr>
            <a:spLocks noGrp="1" noChangeArrowheads="1"/>
          </p:cNvSpPr>
          <p:nvPr>
            <p:ph type="body" idx="1"/>
          </p:nvPr>
        </p:nvSpPr>
        <p:spPr bwMode="auto">
          <a:xfrm>
            <a:off x="479425" y="1571625"/>
            <a:ext cx="8191500" cy="2351088"/>
          </a:xfrm>
          <a:prstGeom prst="rect">
            <a:avLst/>
          </a:prstGeom>
          <a:noFill/>
          <a:ln w="9525">
            <a:noFill/>
            <a:miter lim="800000"/>
            <a:headEnd/>
            <a:tailEnd/>
          </a:ln>
        </p:spPr>
        <p:txBody>
          <a:bodyPr vert="horz" wrap="square" lIns="0" tIns="0" rIns="109728" bIns="0" numCol="1" anchor="t" anchorCtr="0" compatLnSpc="1">
            <a:prstTxWarp prst="textNoShape">
              <a:avLst/>
            </a:prstTxWarp>
            <a:spAutoFit/>
          </a:bodyPr>
          <a:lstStyle/>
          <a:p>
            <a:pPr lvl="0"/>
            <a:r>
              <a:rPr lang="en-US" altLang="en-US" smtClean="0"/>
              <a:t>Body Style</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Lst>
  <p:hf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Agilent TT Cond" charset="0"/>
        </a:defRPr>
      </a:lvl2pPr>
      <a:lvl3pPr algn="l" rtl="0" eaLnBrk="0" fontAlgn="base" hangingPunct="0">
        <a:spcBef>
          <a:spcPct val="0"/>
        </a:spcBef>
        <a:spcAft>
          <a:spcPct val="0"/>
        </a:spcAft>
        <a:defRPr sz="3200" b="1">
          <a:solidFill>
            <a:schemeClr val="tx2"/>
          </a:solidFill>
          <a:latin typeface="Agilent TT Cond" charset="0"/>
        </a:defRPr>
      </a:lvl3pPr>
      <a:lvl4pPr algn="l" rtl="0" eaLnBrk="0" fontAlgn="base" hangingPunct="0">
        <a:spcBef>
          <a:spcPct val="0"/>
        </a:spcBef>
        <a:spcAft>
          <a:spcPct val="0"/>
        </a:spcAft>
        <a:defRPr sz="3200" b="1">
          <a:solidFill>
            <a:schemeClr val="tx2"/>
          </a:solidFill>
          <a:latin typeface="Agilent TT Cond" charset="0"/>
        </a:defRPr>
      </a:lvl4pPr>
      <a:lvl5pPr algn="l" rtl="0" eaLnBrk="0" fontAlgn="base" hangingPunct="0">
        <a:spcBef>
          <a:spcPct val="0"/>
        </a:spcBef>
        <a:spcAft>
          <a:spcPct val="0"/>
        </a:spcAft>
        <a:defRPr sz="3200" b="1">
          <a:solidFill>
            <a:schemeClr val="tx2"/>
          </a:solidFill>
          <a:latin typeface="Agilent TT Cond" charset="0"/>
        </a:defRPr>
      </a:lvl5pPr>
      <a:lvl6pPr marL="457200" algn="l" rtl="0" eaLnBrk="0" fontAlgn="base" hangingPunct="0">
        <a:spcBef>
          <a:spcPct val="0"/>
        </a:spcBef>
        <a:spcAft>
          <a:spcPct val="0"/>
        </a:spcAft>
        <a:defRPr sz="3200" b="1">
          <a:solidFill>
            <a:schemeClr val="tx2"/>
          </a:solidFill>
          <a:latin typeface="Agilent TT Cond" charset="0"/>
        </a:defRPr>
      </a:lvl6pPr>
      <a:lvl7pPr marL="914400" algn="l" rtl="0" eaLnBrk="0" fontAlgn="base" hangingPunct="0">
        <a:spcBef>
          <a:spcPct val="0"/>
        </a:spcBef>
        <a:spcAft>
          <a:spcPct val="0"/>
        </a:spcAft>
        <a:defRPr sz="3200" b="1">
          <a:solidFill>
            <a:schemeClr val="tx2"/>
          </a:solidFill>
          <a:latin typeface="Agilent TT Cond" charset="0"/>
        </a:defRPr>
      </a:lvl7pPr>
      <a:lvl8pPr marL="1371600" algn="l" rtl="0" eaLnBrk="0" fontAlgn="base" hangingPunct="0">
        <a:spcBef>
          <a:spcPct val="0"/>
        </a:spcBef>
        <a:spcAft>
          <a:spcPct val="0"/>
        </a:spcAft>
        <a:defRPr sz="3200" b="1">
          <a:solidFill>
            <a:schemeClr val="tx2"/>
          </a:solidFill>
          <a:latin typeface="Agilent TT Cond" charset="0"/>
        </a:defRPr>
      </a:lvl8pPr>
      <a:lvl9pPr marL="1828800" algn="l" rtl="0" eaLnBrk="0" fontAlgn="base" hangingPunct="0">
        <a:spcBef>
          <a:spcPct val="0"/>
        </a:spcBef>
        <a:spcAft>
          <a:spcPct val="0"/>
        </a:spcAft>
        <a:defRPr sz="3200" b="1">
          <a:solidFill>
            <a:schemeClr val="tx2"/>
          </a:solidFill>
          <a:latin typeface="Agilent TT Cond" charset="0"/>
        </a:defRPr>
      </a:lvl9pPr>
    </p:titleStyle>
    <p:bodyStyle>
      <a:lvl1pPr marL="342900" indent="-342900" algn="l" rtl="0" eaLnBrk="0" fontAlgn="base" hangingPunct="0">
        <a:lnSpc>
          <a:spcPct val="95000"/>
        </a:lnSpc>
        <a:spcBef>
          <a:spcPct val="0"/>
        </a:spcBef>
        <a:spcAft>
          <a:spcPct val="50000"/>
        </a:spcAft>
        <a:defRPr sz="2600" b="1">
          <a:solidFill>
            <a:schemeClr val="accent1"/>
          </a:solidFill>
          <a:latin typeface="+mn-lt"/>
          <a:ea typeface="+mn-ea"/>
          <a:cs typeface="+mn-cs"/>
        </a:defRPr>
      </a:lvl1pPr>
      <a:lvl2pPr marL="1588" indent="455613" algn="l" rtl="0" eaLnBrk="0" fontAlgn="base" hangingPunct="0">
        <a:lnSpc>
          <a:spcPct val="95000"/>
        </a:lnSpc>
        <a:spcBef>
          <a:spcPct val="0"/>
        </a:spcBef>
        <a:spcAft>
          <a:spcPct val="50000"/>
        </a:spcAft>
        <a:defRPr sz="2200" b="1">
          <a:solidFill>
            <a:schemeClr val="tx1"/>
          </a:solidFill>
          <a:latin typeface="+mn-lt"/>
        </a:defRPr>
      </a:lvl2pPr>
      <a:lvl3pPr marL="233363" indent="-230188" algn="l" rtl="0" eaLnBrk="0" fontAlgn="base" hangingPunct="0">
        <a:lnSpc>
          <a:spcPct val="95000"/>
        </a:lnSpc>
        <a:spcBef>
          <a:spcPct val="0"/>
        </a:spcBef>
        <a:spcAft>
          <a:spcPct val="50000"/>
        </a:spcAft>
        <a:buChar char="•"/>
        <a:defRPr sz="2200" b="1">
          <a:solidFill>
            <a:schemeClr val="tx1"/>
          </a:solidFill>
          <a:latin typeface="+mn-lt"/>
        </a:defRPr>
      </a:lvl3pPr>
      <a:lvl4pPr marL="465138" indent="-230188" algn="l" rtl="0" eaLnBrk="0" fontAlgn="base" hangingPunct="0">
        <a:lnSpc>
          <a:spcPct val="95000"/>
        </a:lnSpc>
        <a:spcBef>
          <a:spcPct val="0"/>
        </a:spcBef>
        <a:spcAft>
          <a:spcPct val="50000"/>
        </a:spcAft>
        <a:buChar char="•"/>
        <a:defRPr sz="2200" b="1">
          <a:solidFill>
            <a:schemeClr val="tx1"/>
          </a:solidFill>
          <a:latin typeface="+mn-lt"/>
        </a:defRPr>
      </a:lvl4pPr>
      <a:lvl5pPr marL="677863" indent="-211138" algn="l" rtl="0" eaLnBrk="0" fontAlgn="base" hangingPunct="0">
        <a:lnSpc>
          <a:spcPct val="95000"/>
        </a:lnSpc>
        <a:spcBef>
          <a:spcPct val="0"/>
        </a:spcBef>
        <a:spcAft>
          <a:spcPct val="50000"/>
        </a:spcAft>
        <a:buChar char="•"/>
        <a:defRPr sz="2200" b="1">
          <a:solidFill>
            <a:schemeClr val="tx1"/>
          </a:solidFill>
          <a:latin typeface="+mn-lt"/>
        </a:defRPr>
      </a:lvl5pPr>
      <a:lvl6pPr marL="1135063" indent="-211138" algn="l" rtl="0" eaLnBrk="0" fontAlgn="base" hangingPunct="0">
        <a:lnSpc>
          <a:spcPct val="95000"/>
        </a:lnSpc>
        <a:spcBef>
          <a:spcPct val="0"/>
        </a:spcBef>
        <a:spcAft>
          <a:spcPct val="50000"/>
        </a:spcAft>
        <a:buChar char="•"/>
        <a:defRPr sz="2200" b="1">
          <a:solidFill>
            <a:schemeClr val="tx1"/>
          </a:solidFill>
          <a:latin typeface="+mn-lt"/>
        </a:defRPr>
      </a:lvl6pPr>
      <a:lvl7pPr marL="1592263" indent="-211138" algn="l" rtl="0" eaLnBrk="0" fontAlgn="base" hangingPunct="0">
        <a:lnSpc>
          <a:spcPct val="95000"/>
        </a:lnSpc>
        <a:spcBef>
          <a:spcPct val="0"/>
        </a:spcBef>
        <a:spcAft>
          <a:spcPct val="50000"/>
        </a:spcAft>
        <a:buChar char="•"/>
        <a:defRPr sz="2200" b="1">
          <a:solidFill>
            <a:schemeClr val="tx1"/>
          </a:solidFill>
          <a:latin typeface="+mn-lt"/>
        </a:defRPr>
      </a:lvl7pPr>
      <a:lvl8pPr marL="2049463" indent="-211138" algn="l" rtl="0" eaLnBrk="0" fontAlgn="base" hangingPunct="0">
        <a:lnSpc>
          <a:spcPct val="95000"/>
        </a:lnSpc>
        <a:spcBef>
          <a:spcPct val="0"/>
        </a:spcBef>
        <a:spcAft>
          <a:spcPct val="50000"/>
        </a:spcAft>
        <a:buChar char="•"/>
        <a:defRPr sz="2200" b="1">
          <a:solidFill>
            <a:schemeClr val="tx1"/>
          </a:solidFill>
          <a:latin typeface="+mn-lt"/>
        </a:defRPr>
      </a:lvl8pPr>
      <a:lvl9pPr marL="2506663" indent="-211138" algn="l" rtl="0" eaLnBrk="0" fontAlgn="base" hangingPunct="0">
        <a:lnSpc>
          <a:spcPct val="95000"/>
        </a:lnSpc>
        <a:spcBef>
          <a:spcPct val="0"/>
        </a:spcBef>
        <a:spcAft>
          <a:spcPct val="50000"/>
        </a:spcAft>
        <a:buChar char="•"/>
        <a:defRPr sz="2200" b="1">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oleObject" Target="../embeddings/Documento_do_Microsoft_Office_Word_97_-_20032.doc"/><Relationship Id="rId4" Type="http://schemas.openxmlformats.org/officeDocument/2006/relationships/oleObject" Target="../embeddings/Planilha_do_Microsoft_Office_Excel_97-20031.xls"/></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oleObject" Target="../embeddings/Planilha_do_Microsoft_Office_Excel_97-20033.xls"/></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Planilha_do_Microsoft_Office_Excel_97-20034.xls"/></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6.xml"/><Relationship Id="rId1" Type="http://schemas.openxmlformats.org/officeDocument/2006/relationships/vmlDrawing" Target="../drawings/vmlDrawing5.vml"/><Relationship Id="rId4" Type="http://schemas.openxmlformats.org/officeDocument/2006/relationships/oleObject" Target="../embeddings/Planilha_do_Microsoft_Office_Excel_97-20035.xls"/></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Número de Slide 3"/>
          <p:cNvSpPr>
            <a:spLocks noGrp="1"/>
          </p:cNvSpPr>
          <p:nvPr>
            <p:ph type="sldNum" sz="quarter" idx="10"/>
          </p:nvPr>
        </p:nvSpPr>
        <p:spPr/>
        <p:txBody>
          <a:bodyPr/>
          <a:lstStyle/>
          <a:p>
            <a:pPr>
              <a:defRPr/>
            </a:pPr>
            <a:r>
              <a:rPr lang="en-US" altLang="en-US"/>
              <a:t>Página </a:t>
            </a:r>
            <a:fld id="{0474DB11-874B-4199-89B6-EC183A716AC4}" type="slidenum">
              <a:rPr lang="en-US" altLang="en-US"/>
              <a:pPr>
                <a:defRPr/>
              </a:pPr>
              <a:t>1</a:t>
            </a:fld>
            <a:endParaRPr lang="en-US" altLang="en-US"/>
          </a:p>
        </p:txBody>
      </p:sp>
      <p:sp>
        <p:nvSpPr>
          <p:cNvPr id="7171" name="Rectangle 3"/>
          <p:cNvSpPr>
            <a:spLocks noGrp="1" noChangeArrowheads="1"/>
          </p:cNvSpPr>
          <p:nvPr>
            <p:ph type="subTitle" idx="1"/>
          </p:nvPr>
        </p:nvSpPr>
        <p:spPr>
          <a:xfrm>
            <a:off x="457200" y="1704975"/>
            <a:ext cx="8364538" cy="3152775"/>
          </a:xfrm>
        </p:spPr>
        <p:txBody>
          <a:bodyPr/>
          <a:lstStyle/>
          <a:p>
            <a:pPr>
              <a:lnSpc>
                <a:spcPct val="165000"/>
              </a:lnSpc>
              <a:spcAft>
                <a:spcPct val="30000"/>
              </a:spcAft>
            </a:pPr>
            <a:r>
              <a:rPr lang="en-US" altLang="en-US" sz="3000" dirty="0" smtClean="0">
                <a:solidFill>
                  <a:srgbClr val="008000"/>
                </a:solidFill>
              </a:rPr>
              <a:t>ICP-MS com </a:t>
            </a:r>
            <a:r>
              <a:rPr lang="en-US" altLang="en-US" sz="3000" dirty="0" err="1" smtClean="0">
                <a:solidFill>
                  <a:srgbClr val="008000"/>
                </a:solidFill>
              </a:rPr>
              <a:t>célula</a:t>
            </a:r>
            <a:r>
              <a:rPr lang="en-US" altLang="en-US" sz="3000" dirty="0" smtClean="0">
                <a:solidFill>
                  <a:srgbClr val="008000"/>
                </a:solidFill>
              </a:rPr>
              <a:t> de </a:t>
            </a:r>
            <a:r>
              <a:rPr lang="en-US" altLang="en-US" sz="3000" dirty="0" err="1" smtClean="0">
                <a:solidFill>
                  <a:srgbClr val="008000"/>
                </a:solidFill>
              </a:rPr>
              <a:t>reação</a:t>
            </a:r>
            <a:r>
              <a:rPr lang="en-US" altLang="en-US" sz="3000" dirty="0" smtClean="0">
                <a:solidFill>
                  <a:srgbClr val="008000"/>
                </a:solidFill>
              </a:rPr>
              <a:t> </a:t>
            </a:r>
            <a:r>
              <a:rPr lang="en-US" altLang="en-US" sz="3000" dirty="0" err="1" smtClean="0">
                <a:solidFill>
                  <a:srgbClr val="008000"/>
                </a:solidFill>
              </a:rPr>
              <a:t>para</a:t>
            </a:r>
            <a:r>
              <a:rPr lang="en-US" altLang="en-US" sz="3000" dirty="0" smtClean="0">
                <a:solidFill>
                  <a:srgbClr val="008000"/>
                </a:solidFill>
              </a:rPr>
              <a:t> </a:t>
            </a:r>
            <a:r>
              <a:rPr lang="en-US" altLang="en-US" sz="3000" dirty="0" err="1" smtClean="0">
                <a:solidFill>
                  <a:srgbClr val="008000"/>
                </a:solidFill>
              </a:rPr>
              <a:t>análise</a:t>
            </a:r>
            <a:r>
              <a:rPr lang="en-US" altLang="en-US" sz="3000" dirty="0" smtClean="0">
                <a:solidFill>
                  <a:srgbClr val="008000"/>
                </a:solidFill>
              </a:rPr>
              <a:t> de </a:t>
            </a:r>
            <a:r>
              <a:rPr lang="en-US" altLang="en-US" sz="3000" dirty="0" err="1" smtClean="0">
                <a:solidFill>
                  <a:srgbClr val="008000"/>
                </a:solidFill>
              </a:rPr>
              <a:t>metais</a:t>
            </a:r>
            <a:r>
              <a:rPr lang="en-US" altLang="en-US" sz="3000" dirty="0" smtClean="0">
                <a:solidFill>
                  <a:srgbClr val="008000"/>
                </a:solidFill>
              </a:rPr>
              <a:t> </a:t>
            </a:r>
            <a:r>
              <a:rPr lang="en-US" altLang="en-US" sz="3000" dirty="0" err="1" smtClean="0">
                <a:solidFill>
                  <a:srgbClr val="008000"/>
                </a:solidFill>
              </a:rPr>
              <a:t>em</a:t>
            </a:r>
            <a:r>
              <a:rPr lang="en-US" altLang="en-US" sz="3000" dirty="0" smtClean="0">
                <a:solidFill>
                  <a:srgbClr val="008000"/>
                </a:solidFill>
              </a:rPr>
              <a:t> </a:t>
            </a:r>
            <a:r>
              <a:rPr lang="en-US" altLang="en-US" sz="3000" dirty="0" err="1" smtClean="0">
                <a:solidFill>
                  <a:srgbClr val="008000"/>
                </a:solidFill>
              </a:rPr>
              <a:t>amostras</a:t>
            </a:r>
            <a:r>
              <a:rPr lang="en-US" altLang="en-US" sz="3000" dirty="0" smtClean="0">
                <a:solidFill>
                  <a:srgbClr val="008000"/>
                </a:solidFill>
              </a:rPr>
              <a:t> </a:t>
            </a:r>
            <a:r>
              <a:rPr lang="en-US" altLang="en-US" sz="3000" dirty="0" err="1" smtClean="0">
                <a:solidFill>
                  <a:srgbClr val="008000"/>
                </a:solidFill>
              </a:rPr>
              <a:t>agronômicas</a:t>
            </a:r>
            <a:r>
              <a:rPr lang="en-US" altLang="en-US" sz="3000" dirty="0" smtClean="0">
                <a:solidFill>
                  <a:srgbClr val="008000"/>
                </a:solidFill>
              </a:rPr>
              <a:t>:</a:t>
            </a:r>
          </a:p>
          <a:p>
            <a:pPr>
              <a:lnSpc>
                <a:spcPct val="165000"/>
              </a:lnSpc>
              <a:spcAft>
                <a:spcPct val="30000"/>
              </a:spcAft>
            </a:pPr>
            <a:r>
              <a:rPr lang="en-US" altLang="en-US" sz="3000" dirty="0" err="1" smtClean="0">
                <a:solidFill>
                  <a:srgbClr val="0033CC"/>
                </a:solidFill>
              </a:rPr>
              <a:t>Análise</a:t>
            </a:r>
            <a:r>
              <a:rPr lang="en-US" altLang="en-US" sz="3000" dirty="0" smtClean="0">
                <a:solidFill>
                  <a:srgbClr val="0033CC"/>
                </a:solidFill>
              </a:rPr>
              <a:t> de </a:t>
            </a:r>
            <a:r>
              <a:rPr lang="en-US" altLang="en-US" sz="3000" dirty="0" err="1" smtClean="0">
                <a:solidFill>
                  <a:srgbClr val="0033CC"/>
                </a:solidFill>
              </a:rPr>
              <a:t>rotina</a:t>
            </a:r>
            <a:r>
              <a:rPr lang="en-US" altLang="en-US" sz="3000" dirty="0" smtClean="0">
                <a:solidFill>
                  <a:srgbClr val="0033CC"/>
                </a:solidFill>
              </a:rPr>
              <a:t> </a:t>
            </a:r>
            <a:r>
              <a:rPr lang="en-US" altLang="en-US" sz="3000" dirty="0" err="1" smtClean="0">
                <a:solidFill>
                  <a:srgbClr val="0033CC"/>
                </a:solidFill>
              </a:rPr>
              <a:t>por</a:t>
            </a:r>
            <a:r>
              <a:rPr lang="en-US" altLang="en-US" sz="3000" dirty="0" smtClean="0">
                <a:solidFill>
                  <a:srgbClr val="0033CC"/>
                </a:solidFill>
              </a:rPr>
              <a:t> ICP-MS, com </a:t>
            </a:r>
            <a:r>
              <a:rPr lang="en-US" altLang="en-US" sz="3000" dirty="0" err="1" smtClean="0">
                <a:solidFill>
                  <a:srgbClr val="0033CC"/>
                </a:solidFill>
              </a:rPr>
              <a:t>cela</a:t>
            </a:r>
            <a:r>
              <a:rPr lang="en-US" altLang="en-US" sz="3000" dirty="0" smtClean="0">
                <a:solidFill>
                  <a:srgbClr val="0033CC"/>
                </a:solidFill>
              </a:rPr>
              <a:t> de </a:t>
            </a:r>
            <a:r>
              <a:rPr lang="en-US" altLang="en-US" sz="3000" dirty="0" err="1" smtClean="0">
                <a:solidFill>
                  <a:srgbClr val="0033CC"/>
                </a:solidFill>
              </a:rPr>
              <a:t>reação</a:t>
            </a:r>
            <a:r>
              <a:rPr lang="en-US" altLang="en-US" sz="3000" dirty="0" smtClean="0">
                <a:solidFill>
                  <a:srgbClr val="0033CC"/>
                </a:solidFill>
              </a:rPr>
              <a:t> </a:t>
            </a:r>
            <a:r>
              <a:rPr lang="en-US" altLang="en-US" sz="3000" dirty="0" err="1" smtClean="0">
                <a:solidFill>
                  <a:srgbClr val="0033CC"/>
                </a:solidFill>
              </a:rPr>
              <a:t>octopolo</a:t>
            </a:r>
            <a:r>
              <a:rPr lang="en-US" altLang="en-US" sz="3000" dirty="0" smtClean="0">
                <a:solidFill>
                  <a:srgbClr val="0033CC"/>
                </a:solidFill>
              </a:rPr>
              <a:t>, ICP-ORS-MS Agilent 7500ce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Número de Slide 2"/>
          <p:cNvSpPr>
            <a:spLocks noGrp="1"/>
          </p:cNvSpPr>
          <p:nvPr>
            <p:ph type="sldNum" sz="quarter" idx="10"/>
          </p:nvPr>
        </p:nvSpPr>
        <p:spPr/>
        <p:txBody>
          <a:bodyPr/>
          <a:lstStyle/>
          <a:p>
            <a:pPr>
              <a:defRPr/>
            </a:pPr>
            <a:r>
              <a:rPr lang="en-US" altLang="en-US" dirty="0" err="1" smtClean="0"/>
              <a:t>Página</a:t>
            </a:r>
            <a:r>
              <a:rPr lang="en-US" altLang="en-US" dirty="0" smtClean="0"/>
              <a:t> </a:t>
            </a:r>
            <a:fld id="{2F8A3B29-8961-4D65-B1C4-2DDE20963ACD}" type="slidenum">
              <a:rPr lang="en-US" altLang="en-US" smtClean="0"/>
              <a:pPr>
                <a:defRPr/>
              </a:pPr>
              <a:t>10</a:t>
            </a:fld>
            <a:endParaRPr lang="en-US" altLang="en-US" dirty="0"/>
          </a:p>
        </p:txBody>
      </p:sp>
      <p:sp>
        <p:nvSpPr>
          <p:cNvPr id="5" name="Título 4"/>
          <p:cNvSpPr>
            <a:spLocks noGrp="1"/>
          </p:cNvSpPr>
          <p:nvPr>
            <p:ph type="title"/>
          </p:nvPr>
        </p:nvSpPr>
        <p:spPr>
          <a:xfrm>
            <a:off x="402610" y="407015"/>
            <a:ext cx="8400198" cy="1066800"/>
          </a:xfrm>
          <a:noFill/>
          <a:ln w="9525">
            <a:noFill/>
            <a:miter lim="800000"/>
            <a:headEnd/>
            <a:tailEnd/>
          </a:ln>
        </p:spPr>
        <p:txBody>
          <a:bodyPr vert="horz" wrap="square" lIns="0" tIns="0" rIns="0" bIns="0" numCol="1" anchor="t" anchorCtr="0" compatLnSpc="1">
            <a:prstTxWarp prst="textNoShape">
              <a:avLst/>
            </a:prstTxWarp>
          </a:bodyPr>
          <a:lstStyle/>
          <a:p>
            <a:r>
              <a:rPr lang="pt-BR" sz="1800" dirty="0" smtClean="0">
                <a:solidFill>
                  <a:srgbClr val="C00000"/>
                </a:solidFill>
              </a:rPr>
              <a:t>Características do ICP-MS</a:t>
            </a:r>
            <a:r>
              <a:rPr lang="pt-BR" sz="1800" b="0" dirty="0" smtClean="0">
                <a:solidFill>
                  <a:srgbClr val="C00000"/>
                </a:solidFill>
              </a:rPr>
              <a:t/>
            </a:r>
            <a:br>
              <a:rPr lang="pt-BR" sz="1800" b="0" dirty="0" smtClean="0">
                <a:solidFill>
                  <a:srgbClr val="C00000"/>
                </a:solidFill>
              </a:rPr>
            </a:br>
            <a:r>
              <a:rPr lang="pt-BR" sz="1800" b="0" dirty="0" smtClean="0">
                <a:solidFill>
                  <a:srgbClr val="C00000"/>
                </a:solidFill>
              </a:rPr>
              <a:t/>
            </a:r>
            <a:br>
              <a:rPr lang="pt-BR" sz="1800" b="0" dirty="0" smtClean="0">
                <a:solidFill>
                  <a:srgbClr val="C00000"/>
                </a:solidFill>
              </a:rPr>
            </a:br>
            <a:r>
              <a:rPr lang="pt-BR" sz="1800" b="0" dirty="0" smtClean="0">
                <a:solidFill>
                  <a:srgbClr val="C00000"/>
                </a:solidFill>
              </a:rPr>
              <a:t>As principais desvantagens da técnica são o alto custo inicial de aquisição do equipamento, o alto custo do material de consumo, pois a maioria do materiais é importada e do serviço de manutenção.</a:t>
            </a:r>
            <a:br>
              <a:rPr lang="pt-BR" sz="1800" b="0" dirty="0" smtClean="0">
                <a:solidFill>
                  <a:srgbClr val="C00000"/>
                </a:solidFill>
              </a:rPr>
            </a:br>
            <a:r>
              <a:rPr lang="pt-BR" sz="1800" b="0" dirty="0" smtClean="0">
                <a:solidFill>
                  <a:srgbClr val="C00000"/>
                </a:solidFill>
              </a:rPr>
              <a:t/>
            </a:r>
            <a:br>
              <a:rPr lang="pt-BR" sz="1800" b="0" dirty="0" smtClean="0">
                <a:solidFill>
                  <a:srgbClr val="C00000"/>
                </a:solidFill>
              </a:rPr>
            </a:br>
            <a:r>
              <a:rPr lang="pt-BR" sz="1800" b="0" dirty="0" smtClean="0">
                <a:solidFill>
                  <a:srgbClr val="C00000"/>
                </a:solidFill>
              </a:rPr>
              <a:t>Os limites de detecção são limitados pelo sinal do branco de preparo das amostras, o que impõe com que todos os reagentes utilizados sejam de muito alto grau de pureza, isentos de contaminantes, e todos os materiais em contato com as soluções a serem analisadas devem ser matérias inertes. </a:t>
            </a:r>
            <a:br>
              <a:rPr lang="pt-BR" sz="1800" b="0" dirty="0" smtClean="0">
                <a:solidFill>
                  <a:srgbClr val="C00000"/>
                </a:solidFill>
              </a:rPr>
            </a:br>
            <a:r>
              <a:rPr lang="pt-BR" sz="1800" b="0" dirty="0" smtClean="0">
                <a:solidFill>
                  <a:srgbClr val="C00000"/>
                </a:solidFill>
              </a:rPr>
              <a:t/>
            </a:r>
            <a:br>
              <a:rPr lang="pt-BR" sz="1800" b="0" dirty="0" smtClean="0">
                <a:solidFill>
                  <a:srgbClr val="C00000"/>
                </a:solidFill>
              </a:rPr>
            </a:br>
            <a:r>
              <a:rPr lang="pt-BR" sz="1800" b="0" dirty="0" smtClean="0">
                <a:solidFill>
                  <a:srgbClr val="C00000"/>
                </a:solidFill>
              </a:rPr>
              <a:t>Considerados as vantagens e desvantagens e o alto custo da análises, especialmente nas atuais condições brasileiras, a técnica de ICP-MS é justificada nas seguintes situações:</a:t>
            </a:r>
            <a:br>
              <a:rPr lang="pt-BR" sz="1800" b="0" dirty="0" smtClean="0">
                <a:solidFill>
                  <a:srgbClr val="C00000"/>
                </a:solidFill>
              </a:rPr>
            </a:br>
            <a:r>
              <a:rPr lang="pt-BR" sz="1800" b="0" dirty="0" smtClean="0">
                <a:solidFill>
                  <a:srgbClr val="C00000"/>
                </a:solidFill>
              </a:rPr>
              <a:t>1-Determinações isotópicas</a:t>
            </a:r>
            <a:br>
              <a:rPr lang="pt-BR" sz="1800" b="0" dirty="0" smtClean="0">
                <a:solidFill>
                  <a:srgbClr val="C00000"/>
                </a:solidFill>
              </a:rPr>
            </a:br>
            <a:r>
              <a:rPr lang="pt-BR" sz="1800" b="0" dirty="0" smtClean="0">
                <a:solidFill>
                  <a:srgbClr val="C00000"/>
                </a:solidFill>
              </a:rPr>
              <a:t>2- Determinações de elementos em concentrações abaixo de 10 ug L</a:t>
            </a:r>
            <a:r>
              <a:rPr lang="pt-BR" sz="1800" b="0" baseline="30000" dirty="0" smtClean="0">
                <a:solidFill>
                  <a:srgbClr val="C00000"/>
                </a:solidFill>
              </a:rPr>
              <a:t>‑1</a:t>
            </a:r>
            <a:r>
              <a:rPr lang="pt-BR" sz="1800" b="0" dirty="0" smtClean="0">
                <a:solidFill>
                  <a:srgbClr val="C00000"/>
                </a:solidFill>
              </a:rPr>
              <a:t>, determinações multielementares nas quais há substituição de, pelo menos, outras duas técnicas (ex., determinação de As por geração de hidreto e de Hg por AAS com vapor frio, e, ou ainda, de Pb por forno de grafite .</a:t>
            </a:r>
            <a:br>
              <a:rPr lang="pt-BR" sz="1800" b="0" dirty="0" smtClean="0">
                <a:solidFill>
                  <a:srgbClr val="C00000"/>
                </a:solidFill>
              </a:rPr>
            </a:br>
            <a:r>
              <a:rPr lang="pt-BR" sz="1800" b="0" dirty="0" smtClean="0">
                <a:solidFill>
                  <a:srgbClr val="C00000"/>
                </a:solidFill>
              </a:rPr>
              <a:t> </a:t>
            </a:r>
            <a:br>
              <a:rPr lang="pt-BR" sz="1800" b="0" dirty="0" smtClean="0">
                <a:solidFill>
                  <a:srgbClr val="C00000"/>
                </a:solidFill>
              </a:rPr>
            </a:br>
            <a:r>
              <a:rPr lang="pt-BR" sz="1800" b="0" dirty="0" smtClean="0">
                <a:solidFill>
                  <a:srgbClr val="C00000"/>
                </a:solidFill>
              </a:rPr>
              <a:t>É possível utilizar o equipamento tanto em análise qualitativa como em análise quantitativa.</a:t>
            </a:r>
            <a:endParaRPr lang="pt-BR" sz="1800" b="0" dirty="0">
              <a:solidFill>
                <a:srgbClr val="C00000"/>
              </a:solidFill>
            </a:endParaRPr>
          </a:p>
        </p:txBody>
      </p:sp>
      <p:sp>
        <p:nvSpPr>
          <p:cNvPr id="98310" name="Rectangle 6"/>
          <p:cNvSpPr>
            <a:spLocks noChangeArrowheads="1"/>
          </p:cNvSpPr>
          <p:nvPr/>
        </p:nvSpPr>
        <p:spPr bwMode="auto">
          <a:xfrm>
            <a:off x="0" y="0"/>
            <a:ext cx="9144000" cy="0"/>
          </a:xfrm>
          <a:prstGeom prst="rect">
            <a:avLst/>
          </a:prstGeom>
          <a:noFill/>
          <a:ln w="9525" cap="flat" cmpd="sng">
            <a:no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sp>
        <p:nvSpPr>
          <p:cNvPr id="99344" name="Rectangle 16"/>
          <p:cNvSpPr>
            <a:spLocks noChangeArrowheads="1"/>
          </p:cNvSpPr>
          <p:nvPr/>
        </p:nvSpPr>
        <p:spPr bwMode="auto">
          <a:xfrm>
            <a:off x="0" y="0"/>
            <a:ext cx="9144000" cy="0"/>
          </a:xfrm>
          <a:prstGeom prst="rect">
            <a:avLst/>
          </a:prstGeom>
          <a:noFill/>
          <a:ln w="9525" cap="flat" cmpd="sng">
            <a:no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Número de Slide 2"/>
          <p:cNvSpPr>
            <a:spLocks noGrp="1"/>
          </p:cNvSpPr>
          <p:nvPr>
            <p:ph type="sldNum" sz="quarter" idx="10"/>
          </p:nvPr>
        </p:nvSpPr>
        <p:spPr/>
        <p:txBody>
          <a:bodyPr/>
          <a:lstStyle/>
          <a:p>
            <a:pPr>
              <a:defRPr/>
            </a:pPr>
            <a:r>
              <a:rPr lang="en-US" altLang="en-US" dirty="0" err="1" smtClean="0"/>
              <a:t>Página</a:t>
            </a:r>
            <a:r>
              <a:rPr lang="en-US" altLang="en-US" dirty="0" smtClean="0"/>
              <a:t> </a:t>
            </a:r>
            <a:fld id="{2F8A3B29-8961-4D65-B1C4-2DDE20963ACD}" type="slidenum">
              <a:rPr lang="en-US" altLang="en-US" smtClean="0"/>
              <a:pPr>
                <a:defRPr/>
              </a:pPr>
              <a:t>11</a:t>
            </a:fld>
            <a:endParaRPr lang="en-US" altLang="en-US" dirty="0"/>
          </a:p>
        </p:txBody>
      </p:sp>
      <p:sp>
        <p:nvSpPr>
          <p:cNvPr id="5" name="Título 4"/>
          <p:cNvSpPr>
            <a:spLocks noGrp="1"/>
          </p:cNvSpPr>
          <p:nvPr>
            <p:ph type="title"/>
          </p:nvPr>
        </p:nvSpPr>
        <p:spPr>
          <a:xfrm>
            <a:off x="266133" y="325129"/>
            <a:ext cx="8400198" cy="1066800"/>
          </a:xfrm>
          <a:noFill/>
          <a:ln w="9525">
            <a:noFill/>
            <a:miter lim="800000"/>
            <a:headEnd/>
            <a:tailEnd/>
          </a:ln>
        </p:spPr>
        <p:txBody>
          <a:bodyPr vert="horz" wrap="square" lIns="0" tIns="0" rIns="0" bIns="0" numCol="1" anchor="t" anchorCtr="0" compatLnSpc="1">
            <a:prstTxWarp prst="textNoShape">
              <a:avLst/>
            </a:prstTxWarp>
          </a:bodyPr>
          <a:lstStyle/>
          <a:p>
            <a:r>
              <a:rPr lang="pt-BR" sz="1800" dirty="0" smtClean="0">
                <a:solidFill>
                  <a:srgbClr val="C00000"/>
                </a:solidFill>
              </a:rPr>
              <a:t>Características do ICP-MS</a:t>
            </a:r>
            <a:r>
              <a:rPr lang="pt-BR" sz="1800" b="0" dirty="0" smtClean="0">
                <a:solidFill>
                  <a:srgbClr val="C00000"/>
                </a:solidFill>
              </a:rPr>
              <a:t/>
            </a:r>
            <a:br>
              <a:rPr lang="pt-BR" sz="1800" b="0" dirty="0" smtClean="0">
                <a:solidFill>
                  <a:srgbClr val="C00000"/>
                </a:solidFill>
              </a:rPr>
            </a:br>
            <a:r>
              <a:rPr lang="pt-BR" sz="1800" b="0" dirty="0" smtClean="0">
                <a:solidFill>
                  <a:srgbClr val="C00000"/>
                </a:solidFill>
              </a:rPr>
              <a:t/>
            </a:r>
            <a:br>
              <a:rPr lang="pt-BR" sz="1800" b="0" dirty="0" smtClean="0">
                <a:solidFill>
                  <a:srgbClr val="C00000"/>
                </a:solidFill>
              </a:rPr>
            </a:br>
            <a:r>
              <a:rPr lang="pt-BR" sz="1800" b="0" dirty="0" smtClean="0">
                <a:solidFill>
                  <a:srgbClr val="C00000"/>
                </a:solidFill>
              </a:rPr>
              <a:t>As principais desvantagens da técnica são o alto custo inicial de aquisição do equipamento, o alto custo do material de consumo, pois a maioria do materiais é importada e do serviço de manutenção.</a:t>
            </a:r>
            <a:br>
              <a:rPr lang="pt-BR" sz="1800" b="0" dirty="0" smtClean="0">
                <a:solidFill>
                  <a:srgbClr val="C00000"/>
                </a:solidFill>
              </a:rPr>
            </a:br>
            <a:r>
              <a:rPr lang="pt-BR" sz="1800" b="0" dirty="0" smtClean="0">
                <a:solidFill>
                  <a:srgbClr val="C00000"/>
                </a:solidFill>
              </a:rPr>
              <a:t/>
            </a:r>
            <a:br>
              <a:rPr lang="pt-BR" sz="1800" b="0" dirty="0" smtClean="0">
                <a:solidFill>
                  <a:srgbClr val="C00000"/>
                </a:solidFill>
              </a:rPr>
            </a:br>
            <a:r>
              <a:rPr lang="pt-BR" sz="1800" b="0" dirty="0" smtClean="0">
                <a:solidFill>
                  <a:srgbClr val="C00000"/>
                </a:solidFill>
              </a:rPr>
              <a:t>Os limites de detecção são limitados pelo sinal do branco de preparo das amostras, o que impõe com que todos os reagentes utilizados sejam de muito alto grau de pureza, isentos de contaminantes, e todos os materiais em contato com as soluções a serem analisadas devem ser matérias inertes. </a:t>
            </a:r>
            <a:br>
              <a:rPr lang="pt-BR" sz="1800" b="0" dirty="0" smtClean="0">
                <a:solidFill>
                  <a:srgbClr val="C00000"/>
                </a:solidFill>
              </a:rPr>
            </a:br>
            <a:r>
              <a:rPr lang="pt-BR" sz="1800" b="0" dirty="0" smtClean="0">
                <a:solidFill>
                  <a:srgbClr val="C00000"/>
                </a:solidFill>
              </a:rPr>
              <a:t/>
            </a:r>
            <a:br>
              <a:rPr lang="pt-BR" sz="1800" b="0" dirty="0" smtClean="0">
                <a:solidFill>
                  <a:srgbClr val="C00000"/>
                </a:solidFill>
              </a:rPr>
            </a:br>
            <a:r>
              <a:rPr lang="pt-BR" sz="1800" b="0" dirty="0" smtClean="0">
                <a:solidFill>
                  <a:srgbClr val="C00000"/>
                </a:solidFill>
              </a:rPr>
              <a:t>Considerados as vantagens e desvantagens e o alto custo da análises, especialmente nas atuais condições brasileiras, a técnica de ICP-MS é justificada nas seguintes situações:</a:t>
            </a:r>
            <a:br>
              <a:rPr lang="pt-BR" sz="1800" b="0" dirty="0" smtClean="0">
                <a:solidFill>
                  <a:srgbClr val="C00000"/>
                </a:solidFill>
              </a:rPr>
            </a:br>
            <a:r>
              <a:rPr lang="pt-BR" sz="1800" b="0" dirty="0" smtClean="0">
                <a:solidFill>
                  <a:srgbClr val="C00000"/>
                </a:solidFill>
              </a:rPr>
              <a:t>1-Determinações isotópicas</a:t>
            </a:r>
            <a:br>
              <a:rPr lang="pt-BR" sz="1800" b="0" dirty="0" smtClean="0">
                <a:solidFill>
                  <a:srgbClr val="C00000"/>
                </a:solidFill>
              </a:rPr>
            </a:br>
            <a:r>
              <a:rPr lang="pt-BR" sz="1800" b="0" dirty="0" smtClean="0">
                <a:solidFill>
                  <a:srgbClr val="C00000"/>
                </a:solidFill>
              </a:rPr>
              <a:t>2- Determinações de elementos em concentrações abaixo de 10 ug L</a:t>
            </a:r>
            <a:r>
              <a:rPr lang="pt-BR" sz="1800" b="0" baseline="30000" dirty="0" smtClean="0">
                <a:solidFill>
                  <a:srgbClr val="C00000"/>
                </a:solidFill>
              </a:rPr>
              <a:t>‑1</a:t>
            </a:r>
            <a:r>
              <a:rPr lang="pt-BR" sz="1800" b="0" dirty="0" smtClean="0">
                <a:solidFill>
                  <a:srgbClr val="C00000"/>
                </a:solidFill>
              </a:rPr>
              <a:t>, determinações multielementares nas quais há substituição de, pelo menos, outras duas técnicas (ex., determinação de As por geração de hidreto e de Hg por AAS com vapor frio, e, ou ainda, de Pb por forno de grafite .</a:t>
            </a:r>
            <a:br>
              <a:rPr lang="pt-BR" sz="1800" b="0" dirty="0" smtClean="0">
                <a:solidFill>
                  <a:srgbClr val="C00000"/>
                </a:solidFill>
              </a:rPr>
            </a:br>
            <a:r>
              <a:rPr lang="pt-BR" sz="1800" b="0" dirty="0" smtClean="0">
                <a:solidFill>
                  <a:srgbClr val="C00000"/>
                </a:solidFill>
              </a:rPr>
              <a:t> </a:t>
            </a:r>
            <a:br>
              <a:rPr lang="pt-BR" sz="1800" b="0" dirty="0" smtClean="0">
                <a:solidFill>
                  <a:srgbClr val="C00000"/>
                </a:solidFill>
              </a:rPr>
            </a:br>
            <a:r>
              <a:rPr lang="pt-BR" sz="1800" b="0" dirty="0" smtClean="0">
                <a:solidFill>
                  <a:srgbClr val="C00000"/>
                </a:solidFill>
              </a:rPr>
              <a:t>É possível utilizar o equipamento tanto em análise qualitativa como em análise quantitativa.</a:t>
            </a:r>
            <a:endParaRPr lang="pt-BR" sz="1800" b="0" dirty="0">
              <a:solidFill>
                <a:srgbClr val="C00000"/>
              </a:solidFill>
            </a:endParaRPr>
          </a:p>
        </p:txBody>
      </p:sp>
      <p:sp>
        <p:nvSpPr>
          <p:cNvPr id="98310" name="Rectangle 6"/>
          <p:cNvSpPr>
            <a:spLocks noChangeArrowheads="1"/>
          </p:cNvSpPr>
          <p:nvPr/>
        </p:nvSpPr>
        <p:spPr bwMode="auto">
          <a:xfrm>
            <a:off x="0" y="0"/>
            <a:ext cx="9144000" cy="0"/>
          </a:xfrm>
          <a:prstGeom prst="rect">
            <a:avLst/>
          </a:prstGeom>
          <a:noFill/>
          <a:ln w="9525" cap="flat" cmpd="sng">
            <a:no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sp>
        <p:nvSpPr>
          <p:cNvPr id="99344" name="Rectangle 16"/>
          <p:cNvSpPr>
            <a:spLocks noChangeArrowheads="1"/>
          </p:cNvSpPr>
          <p:nvPr/>
        </p:nvSpPr>
        <p:spPr bwMode="auto">
          <a:xfrm>
            <a:off x="0" y="0"/>
            <a:ext cx="9144000" cy="0"/>
          </a:xfrm>
          <a:prstGeom prst="rect">
            <a:avLst/>
          </a:prstGeom>
          <a:noFill/>
          <a:ln w="9525" cap="flat" cmpd="sng">
            <a:no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Número de Slide 2"/>
          <p:cNvSpPr>
            <a:spLocks noGrp="1"/>
          </p:cNvSpPr>
          <p:nvPr>
            <p:ph type="sldNum" sz="quarter" idx="10"/>
          </p:nvPr>
        </p:nvSpPr>
        <p:spPr/>
        <p:txBody>
          <a:bodyPr/>
          <a:lstStyle/>
          <a:p>
            <a:pPr>
              <a:defRPr/>
            </a:pPr>
            <a:r>
              <a:rPr lang="en-US" altLang="en-US"/>
              <a:t>Página </a:t>
            </a:r>
            <a:fld id="{98725255-FFE0-4228-80AD-EF7711B5EBAE}" type="slidenum">
              <a:rPr lang="en-US" altLang="en-US"/>
              <a:pPr>
                <a:defRPr/>
              </a:pPr>
              <a:t>12</a:t>
            </a:fld>
            <a:endParaRPr lang="en-US" altLang="en-US"/>
          </a:p>
        </p:txBody>
      </p:sp>
      <p:graphicFrame>
        <p:nvGraphicFramePr>
          <p:cNvPr id="7" name="Tabela 6"/>
          <p:cNvGraphicFramePr>
            <a:graphicFrameLocks noGrp="1"/>
          </p:cNvGraphicFramePr>
          <p:nvPr/>
        </p:nvGraphicFramePr>
        <p:xfrm>
          <a:off x="491320" y="982651"/>
          <a:ext cx="8311485" cy="4699758"/>
        </p:xfrm>
        <a:graphic>
          <a:graphicData uri="http://schemas.openxmlformats.org/drawingml/2006/table">
            <a:tbl>
              <a:tblPr/>
              <a:tblGrid>
                <a:gridCol w="945896"/>
                <a:gridCol w="1648251"/>
                <a:gridCol w="1147481"/>
                <a:gridCol w="2564957"/>
                <a:gridCol w="2004900"/>
              </a:tblGrid>
              <a:tr h="491835">
                <a:tc>
                  <a:txBody>
                    <a:bodyPr/>
                    <a:lstStyle/>
                    <a:p>
                      <a:pPr algn="just">
                        <a:lnSpc>
                          <a:spcPts val="1800"/>
                        </a:lnSpc>
                        <a:spcBef>
                          <a:spcPts val="500"/>
                        </a:spcBef>
                        <a:spcAft>
                          <a:spcPts val="500"/>
                        </a:spcAft>
                      </a:pPr>
                      <a:r>
                        <a:rPr lang="pt-BR" sz="1400" kern="1600" dirty="0">
                          <a:latin typeface="Arial"/>
                          <a:ea typeface="Times New Roman"/>
                          <a:cs typeface="Arial"/>
                        </a:rPr>
                        <a:t>Técnica</a:t>
                      </a:r>
                      <a:endParaRPr lang="pt-BR" sz="1400" kern="1600" dirty="0">
                        <a:latin typeface="Times New Roman"/>
                        <a:ea typeface="Times New Roman"/>
                        <a:cs typeface="Arial"/>
                      </a:endParaRPr>
                    </a:p>
                  </a:txBody>
                  <a:tcPr marL="26811" marR="2681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Bef>
                          <a:spcPts val="500"/>
                        </a:spcBef>
                        <a:spcAft>
                          <a:spcPts val="500"/>
                        </a:spcAft>
                      </a:pPr>
                      <a:r>
                        <a:rPr lang="pt-BR" sz="1400" kern="1600">
                          <a:latin typeface="Arial"/>
                          <a:ea typeface="Times New Roman"/>
                          <a:cs typeface="Arial"/>
                        </a:rPr>
                        <a:t>Elementos analisados</a:t>
                      </a:r>
                      <a:endParaRPr lang="pt-BR" sz="1400" kern="1600">
                        <a:latin typeface="Times New Roman"/>
                        <a:ea typeface="Times New Roman"/>
                        <a:cs typeface="Arial"/>
                      </a:endParaRPr>
                    </a:p>
                  </a:txBody>
                  <a:tcPr marL="26811" marR="2681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Bef>
                          <a:spcPts val="500"/>
                        </a:spcBef>
                        <a:spcAft>
                          <a:spcPts val="500"/>
                        </a:spcAft>
                      </a:pPr>
                      <a:r>
                        <a:rPr lang="pt-BR" sz="1400" kern="1600">
                          <a:latin typeface="Arial"/>
                          <a:ea typeface="Times New Roman"/>
                          <a:cs typeface="Arial"/>
                        </a:rPr>
                        <a:t>Limite de detecção</a:t>
                      </a:r>
                      <a:endParaRPr lang="pt-BR" sz="1400" kern="1600">
                        <a:latin typeface="Times New Roman"/>
                        <a:ea typeface="Times New Roman"/>
                        <a:cs typeface="Arial"/>
                      </a:endParaRPr>
                    </a:p>
                  </a:txBody>
                  <a:tcPr marL="26811" marR="2681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Bef>
                          <a:spcPts val="500"/>
                        </a:spcBef>
                        <a:spcAft>
                          <a:spcPts val="500"/>
                        </a:spcAft>
                      </a:pPr>
                      <a:r>
                        <a:rPr lang="pt-BR" sz="1400" kern="1600">
                          <a:latin typeface="Arial"/>
                          <a:ea typeface="Times New Roman"/>
                          <a:cs typeface="Arial"/>
                        </a:rPr>
                        <a:t>Vantagens</a:t>
                      </a:r>
                      <a:endParaRPr lang="pt-BR" sz="1400" kern="1600">
                        <a:latin typeface="Times New Roman"/>
                        <a:ea typeface="Times New Roman"/>
                        <a:cs typeface="Arial"/>
                      </a:endParaRPr>
                    </a:p>
                  </a:txBody>
                  <a:tcPr marL="26811" marR="2681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Bef>
                          <a:spcPts val="500"/>
                        </a:spcBef>
                        <a:spcAft>
                          <a:spcPts val="500"/>
                        </a:spcAft>
                      </a:pPr>
                      <a:r>
                        <a:rPr lang="pt-BR" sz="1400" kern="1600">
                          <a:latin typeface="Arial"/>
                          <a:ea typeface="Times New Roman"/>
                          <a:cs typeface="Arial"/>
                        </a:rPr>
                        <a:t>Desvantagens</a:t>
                      </a:r>
                      <a:endParaRPr lang="pt-BR" sz="1400" kern="1600">
                        <a:latin typeface="Times New Roman"/>
                        <a:ea typeface="Times New Roman"/>
                        <a:cs typeface="Arial"/>
                      </a:endParaRPr>
                    </a:p>
                  </a:txBody>
                  <a:tcPr marL="26811" marR="2681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0806">
                <a:tc>
                  <a:txBody>
                    <a:bodyPr/>
                    <a:lstStyle/>
                    <a:p>
                      <a:pPr algn="just">
                        <a:lnSpc>
                          <a:spcPts val="1800"/>
                        </a:lnSpc>
                        <a:spcAft>
                          <a:spcPts val="0"/>
                        </a:spcAft>
                      </a:pPr>
                      <a:r>
                        <a:rPr lang="pt-BR" sz="1400" kern="1600">
                          <a:latin typeface="Arial"/>
                          <a:ea typeface="Times New Roman"/>
                          <a:cs typeface="Arial"/>
                        </a:rPr>
                        <a:t>ICP-MS</a:t>
                      </a:r>
                      <a:endParaRPr lang="pt-BR" sz="1400" kern="1600">
                        <a:latin typeface="Times New Roman"/>
                        <a:ea typeface="Times New Roman"/>
                        <a:cs typeface="Arial"/>
                      </a:endParaRPr>
                    </a:p>
                  </a:txBody>
                  <a:tcPr marL="26811" marR="2681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800"/>
                        </a:lnSpc>
                        <a:spcAft>
                          <a:spcPts val="0"/>
                        </a:spcAft>
                      </a:pPr>
                      <a:r>
                        <a:rPr lang="pt-BR" sz="1400" kern="1600">
                          <a:latin typeface="Arial"/>
                          <a:ea typeface="Times New Roman"/>
                          <a:cs typeface="Arial"/>
                        </a:rPr>
                        <a:t>Maioria dos metais e não metais</a:t>
                      </a:r>
                      <a:endParaRPr lang="pt-BR" sz="1400" kern="1600">
                        <a:latin typeface="Times New Roman"/>
                        <a:ea typeface="Times New Roman"/>
                        <a:cs typeface="Arial"/>
                      </a:endParaRPr>
                    </a:p>
                  </a:txBody>
                  <a:tcPr marL="26811" marR="2681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800"/>
                        </a:lnSpc>
                        <a:spcAft>
                          <a:spcPts val="0"/>
                        </a:spcAft>
                      </a:pPr>
                      <a:r>
                        <a:rPr lang="pt-BR" sz="1400" kern="1600">
                          <a:latin typeface="Arial"/>
                          <a:ea typeface="Times New Roman"/>
                          <a:cs typeface="Arial"/>
                        </a:rPr>
                        <a:t>ng L</a:t>
                      </a:r>
                      <a:r>
                        <a:rPr lang="pt-BR" sz="1400" kern="1600" baseline="30000">
                          <a:latin typeface="Arial"/>
                          <a:ea typeface="Times New Roman"/>
                          <a:cs typeface="Arial"/>
                        </a:rPr>
                        <a:t>‑1</a:t>
                      </a:r>
                      <a:r>
                        <a:rPr lang="pt-BR" sz="1400" kern="1600">
                          <a:latin typeface="Arial"/>
                          <a:ea typeface="Times New Roman"/>
                          <a:cs typeface="Arial"/>
                        </a:rPr>
                        <a:t> (ppt)</a:t>
                      </a:r>
                      <a:endParaRPr lang="pt-BR" sz="1400" kern="1600">
                        <a:latin typeface="Times New Roman"/>
                        <a:ea typeface="Times New Roman"/>
                        <a:cs typeface="Arial"/>
                      </a:endParaRPr>
                    </a:p>
                  </a:txBody>
                  <a:tcPr marL="26811" marR="2681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800"/>
                        </a:lnSpc>
                        <a:spcAft>
                          <a:spcPts val="0"/>
                        </a:spcAft>
                      </a:pPr>
                      <a:r>
                        <a:rPr lang="pt-BR" sz="1400" kern="1600" dirty="0">
                          <a:latin typeface="Arial"/>
                          <a:ea typeface="Times New Roman"/>
                          <a:cs typeface="Arial"/>
                        </a:rPr>
                        <a:t>Análise rápida, sensível, multielementar, faixa analítica ampla e bom controle de interferências</a:t>
                      </a:r>
                      <a:endParaRPr lang="pt-BR" sz="1400" kern="1600" dirty="0">
                        <a:latin typeface="Times New Roman"/>
                        <a:ea typeface="Times New Roman"/>
                        <a:cs typeface="Arial"/>
                      </a:endParaRPr>
                    </a:p>
                  </a:txBody>
                  <a:tcPr marL="26811" marR="2681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800"/>
                        </a:lnSpc>
                        <a:spcAft>
                          <a:spcPts val="0"/>
                        </a:spcAft>
                      </a:pPr>
                      <a:r>
                        <a:rPr lang="pt-BR" sz="1400" kern="1600">
                          <a:latin typeface="Arial"/>
                          <a:ea typeface="Times New Roman"/>
                          <a:cs typeface="Arial"/>
                        </a:rPr>
                        <a:t>Sensível aos sólidos totais dissolvidos (STS) &gt; 2 g L</a:t>
                      </a:r>
                      <a:r>
                        <a:rPr lang="pt-BR" sz="1400" kern="1600" baseline="30000">
                          <a:latin typeface="Arial"/>
                          <a:ea typeface="Times New Roman"/>
                          <a:cs typeface="Arial"/>
                        </a:rPr>
                        <a:t>‑1</a:t>
                      </a:r>
                      <a:r>
                        <a:rPr lang="pt-BR" sz="1400" kern="1600">
                          <a:latin typeface="Arial"/>
                          <a:ea typeface="Times New Roman"/>
                          <a:cs typeface="Arial"/>
                        </a:rPr>
                        <a:t> e à interferência isobárica</a:t>
                      </a:r>
                      <a:endParaRPr lang="pt-BR" sz="1400" kern="1600">
                        <a:latin typeface="Times New Roman"/>
                        <a:ea typeface="Times New Roman"/>
                        <a:cs typeface="Arial"/>
                      </a:endParaRPr>
                    </a:p>
                  </a:txBody>
                  <a:tcPr marL="26811" marR="26811" marT="0" marB="0" anchor="ctr">
                    <a:lnL>
                      <a:noFill/>
                    </a:lnL>
                    <a:lnR>
                      <a:noFill/>
                    </a:lnR>
                    <a:lnT w="12700" cap="flat" cmpd="sng" algn="ctr">
                      <a:solidFill>
                        <a:srgbClr val="000000"/>
                      </a:solidFill>
                      <a:prstDash val="solid"/>
                      <a:round/>
                      <a:headEnd type="none" w="med" len="med"/>
                      <a:tailEnd type="none" w="med" len="med"/>
                    </a:lnT>
                    <a:lnB>
                      <a:noFill/>
                    </a:lnB>
                  </a:tcPr>
                </a:tc>
              </a:tr>
              <a:tr h="983670">
                <a:tc>
                  <a:txBody>
                    <a:bodyPr/>
                    <a:lstStyle/>
                    <a:p>
                      <a:pPr algn="just">
                        <a:lnSpc>
                          <a:spcPts val="1800"/>
                        </a:lnSpc>
                        <a:spcAft>
                          <a:spcPts val="0"/>
                        </a:spcAft>
                      </a:pPr>
                      <a:r>
                        <a:rPr lang="pt-BR" sz="1400" kern="1600">
                          <a:latin typeface="Arial"/>
                          <a:ea typeface="Times New Roman"/>
                          <a:cs typeface="Arial"/>
                        </a:rPr>
                        <a:t>ICP-OES</a:t>
                      </a:r>
                      <a:endParaRPr lang="pt-BR" sz="1400" kern="1600">
                        <a:latin typeface="Times New Roman"/>
                        <a:ea typeface="Times New Roman"/>
                        <a:cs typeface="Arial"/>
                      </a:endParaRPr>
                    </a:p>
                  </a:txBody>
                  <a:tcPr marL="26811" marR="26811" marT="0" marB="0" anchor="ctr">
                    <a:lnL>
                      <a:noFill/>
                    </a:lnL>
                    <a:lnR>
                      <a:noFill/>
                    </a:lnR>
                    <a:lnT>
                      <a:noFill/>
                    </a:lnT>
                    <a:lnB>
                      <a:noFill/>
                    </a:lnB>
                  </a:tcPr>
                </a:tc>
                <a:tc>
                  <a:txBody>
                    <a:bodyPr/>
                    <a:lstStyle/>
                    <a:p>
                      <a:pPr algn="ctr">
                        <a:lnSpc>
                          <a:spcPts val="1800"/>
                        </a:lnSpc>
                        <a:spcAft>
                          <a:spcPts val="0"/>
                        </a:spcAft>
                      </a:pPr>
                      <a:r>
                        <a:rPr lang="pt-BR" sz="1400" kern="1600">
                          <a:latin typeface="Arial"/>
                          <a:ea typeface="Times New Roman"/>
                          <a:cs typeface="Arial"/>
                        </a:rPr>
                        <a:t>Maioria dos metais e não metais</a:t>
                      </a:r>
                      <a:endParaRPr lang="pt-BR" sz="1400" kern="1600">
                        <a:latin typeface="Times New Roman"/>
                        <a:ea typeface="Times New Roman"/>
                        <a:cs typeface="Arial"/>
                      </a:endParaRPr>
                    </a:p>
                  </a:txBody>
                  <a:tcPr marL="26811" marR="26811" marT="0" marB="0" anchor="ctr">
                    <a:lnL>
                      <a:noFill/>
                    </a:lnL>
                    <a:lnR>
                      <a:noFill/>
                    </a:lnR>
                    <a:lnT>
                      <a:noFill/>
                    </a:lnT>
                    <a:lnB>
                      <a:noFill/>
                    </a:lnB>
                  </a:tcPr>
                </a:tc>
                <a:tc>
                  <a:txBody>
                    <a:bodyPr/>
                    <a:lstStyle/>
                    <a:p>
                      <a:pPr algn="ctr">
                        <a:lnSpc>
                          <a:spcPts val="1800"/>
                        </a:lnSpc>
                        <a:spcAft>
                          <a:spcPts val="0"/>
                        </a:spcAft>
                      </a:pPr>
                      <a:r>
                        <a:rPr lang="pt-BR" sz="1400" kern="1600">
                          <a:latin typeface="Arial"/>
                          <a:ea typeface="Times New Roman"/>
                          <a:cs typeface="Arial"/>
                        </a:rPr>
                        <a:t>Intermediário entre µg L</a:t>
                      </a:r>
                      <a:r>
                        <a:rPr lang="pt-BR" sz="1400" kern="1600" baseline="30000">
                          <a:latin typeface="Arial"/>
                          <a:ea typeface="Times New Roman"/>
                          <a:cs typeface="Arial"/>
                        </a:rPr>
                        <a:t>‑1</a:t>
                      </a:r>
                      <a:r>
                        <a:rPr lang="pt-BR" sz="1400" kern="1600">
                          <a:latin typeface="Arial"/>
                          <a:ea typeface="Times New Roman"/>
                          <a:cs typeface="Arial"/>
                        </a:rPr>
                        <a:t> (ppb) a mg L</a:t>
                      </a:r>
                      <a:r>
                        <a:rPr lang="pt-BR" sz="1400" kern="1600" baseline="30000">
                          <a:latin typeface="Arial"/>
                          <a:ea typeface="Times New Roman"/>
                          <a:cs typeface="Arial"/>
                        </a:rPr>
                        <a:t>‑1</a:t>
                      </a:r>
                      <a:r>
                        <a:rPr lang="pt-BR" sz="1400" kern="1600">
                          <a:latin typeface="Arial"/>
                          <a:ea typeface="Times New Roman"/>
                          <a:cs typeface="Arial"/>
                        </a:rPr>
                        <a:t> (ppm)</a:t>
                      </a:r>
                      <a:endParaRPr lang="pt-BR" sz="1400" kern="1600">
                        <a:latin typeface="Times New Roman"/>
                        <a:ea typeface="Times New Roman"/>
                        <a:cs typeface="Arial"/>
                      </a:endParaRPr>
                    </a:p>
                  </a:txBody>
                  <a:tcPr marL="26811" marR="26811" marT="0" marB="0" anchor="ctr">
                    <a:lnL>
                      <a:noFill/>
                    </a:lnL>
                    <a:lnR>
                      <a:noFill/>
                    </a:lnR>
                    <a:lnT>
                      <a:noFill/>
                    </a:lnT>
                    <a:lnB>
                      <a:noFill/>
                    </a:lnB>
                  </a:tcPr>
                </a:tc>
                <a:tc>
                  <a:txBody>
                    <a:bodyPr/>
                    <a:lstStyle/>
                    <a:p>
                      <a:pPr algn="ctr">
                        <a:lnSpc>
                          <a:spcPts val="1800"/>
                        </a:lnSpc>
                        <a:spcAft>
                          <a:spcPts val="0"/>
                        </a:spcAft>
                      </a:pPr>
                      <a:r>
                        <a:rPr lang="pt-BR" sz="1400" kern="1600">
                          <a:latin typeface="Arial"/>
                          <a:ea typeface="Times New Roman"/>
                          <a:cs typeface="Arial"/>
                        </a:rPr>
                        <a:t>Análise rápida, multielementar e tolerante a sólidos totais dissolvidos (STS) &gt; 2 g L</a:t>
                      </a:r>
                      <a:r>
                        <a:rPr lang="pt-BR" sz="1400" kern="1600" baseline="30000">
                          <a:latin typeface="Arial"/>
                          <a:ea typeface="Times New Roman"/>
                          <a:cs typeface="Arial"/>
                        </a:rPr>
                        <a:t>‑1</a:t>
                      </a:r>
                      <a:endParaRPr lang="pt-BR" sz="1400" kern="1600">
                        <a:latin typeface="Times New Roman"/>
                        <a:ea typeface="Times New Roman"/>
                        <a:cs typeface="Arial"/>
                      </a:endParaRPr>
                    </a:p>
                  </a:txBody>
                  <a:tcPr marL="26811" marR="26811" marT="0" marB="0" anchor="ctr">
                    <a:lnL>
                      <a:noFill/>
                    </a:lnL>
                    <a:lnR>
                      <a:noFill/>
                    </a:lnR>
                    <a:lnT>
                      <a:noFill/>
                    </a:lnT>
                    <a:lnB>
                      <a:noFill/>
                    </a:lnB>
                  </a:tcPr>
                </a:tc>
                <a:tc>
                  <a:txBody>
                    <a:bodyPr/>
                    <a:lstStyle/>
                    <a:p>
                      <a:pPr algn="ctr">
                        <a:lnSpc>
                          <a:spcPts val="1800"/>
                        </a:lnSpc>
                        <a:spcAft>
                          <a:spcPts val="0"/>
                        </a:spcAft>
                      </a:pPr>
                      <a:r>
                        <a:rPr lang="pt-BR" sz="1400" kern="1600">
                          <a:latin typeface="Arial"/>
                          <a:ea typeface="Times New Roman"/>
                          <a:cs typeface="Arial"/>
                        </a:rPr>
                        <a:t>Interferências complexas e sensibilidade relativamente baixa</a:t>
                      </a:r>
                      <a:endParaRPr lang="pt-BR" sz="1400" kern="1600">
                        <a:latin typeface="Times New Roman"/>
                        <a:ea typeface="Times New Roman"/>
                        <a:cs typeface="Arial"/>
                      </a:endParaRPr>
                    </a:p>
                  </a:txBody>
                  <a:tcPr marL="26811" marR="26811" marT="0" marB="0" anchor="ctr">
                    <a:lnL>
                      <a:noFill/>
                    </a:lnL>
                    <a:lnR>
                      <a:noFill/>
                    </a:lnR>
                    <a:lnT>
                      <a:noFill/>
                    </a:lnT>
                    <a:lnB>
                      <a:noFill/>
                    </a:lnB>
                  </a:tcPr>
                </a:tc>
              </a:tr>
              <a:tr h="910806">
                <a:tc>
                  <a:txBody>
                    <a:bodyPr/>
                    <a:lstStyle/>
                    <a:p>
                      <a:pPr algn="just">
                        <a:lnSpc>
                          <a:spcPts val="1800"/>
                        </a:lnSpc>
                        <a:spcAft>
                          <a:spcPts val="0"/>
                        </a:spcAft>
                      </a:pPr>
                      <a:r>
                        <a:rPr lang="pt-BR" sz="1400" kern="1600">
                          <a:latin typeface="Arial"/>
                          <a:ea typeface="Times New Roman"/>
                          <a:cs typeface="Arial"/>
                        </a:rPr>
                        <a:t>GFAA</a:t>
                      </a:r>
                      <a:endParaRPr lang="pt-BR" sz="1400" kern="1600">
                        <a:latin typeface="Times New Roman"/>
                        <a:ea typeface="Times New Roman"/>
                        <a:cs typeface="Arial"/>
                      </a:endParaRPr>
                    </a:p>
                  </a:txBody>
                  <a:tcPr marL="26811" marR="26811" marT="0" marB="0" anchor="ctr">
                    <a:lnL>
                      <a:noFill/>
                    </a:lnL>
                    <a:lnR>
                      <a:noFill/>
                    </a:lnR>
                    <a:lnT>
                      <a:noFill/>
                    </a:lnT>
                    <a:lnB>
                      <a:noFill/>
                    </a:lnB>
                  </a:tcPr>
                </a:tc>
                <a:tc>
                  <a:txBody>
                    <a:bodyPr/>
                    <a:lstStyle/>
                    <a:p>
                      <a:pPr algn="ctr">
                        <a:lnSpc>
                          <a:spcPts val="1800"/>
                        </a:lnSpc>
                        <a:spcAft>
                          <a:spcPts val="0"/>
                        </a:spcAft>
                      </a:pPr>
                      <a:r>
                        <a:rPr lang="pt-BR" sz="1400" kern="1600">
                          <a:latin typeface="Arial"/>
                          <a:ea typeface="Times New Roman"/>
                          <a:cs typeface="Arial"/>
                        </a:rPr>
                        <a:t>Maioria dos metais (normalmente, As, Cd, Co, Cu, Ni, Pb e Se)</a:t>
                      </a:r>
                      <a:endParaRPr lang="pt-BR" sz="1400" kern="1600">
                        <a:latin typeface="Times New Roman"/>
                        <a:ea typeface="Times New Roman"/>
                        <a:cs typeface="Arial"/>
                      </a:endParaRPr>
                    </a:p>
                  </a:txBody>
                  <a:tcPr marL="26811" marR="26811" marT="0" marB="0" anchor="ctr">
                    <a:lnL>
                      <a:noFill/>
                    </a:lnL>
                    <a:lnR>
                      <a:noFill/>
                    </a:lnR>
                    <a:lnT>
                      <a:noFill/>
                    </a:lnT>
                    <a:lnB>
                      <a:noFill/>
                    </a:lnB>
                  </a:tcPr>
                </a:tc>
                <a:tc>
                  <a:txBody>
                    <a:bodyPr/>
                    <a:lstStyle/>
                    <a:p>
                      <a:pPr algn="ctr">
                        <a:lnSpc>
                          <a:spcPts val="1800"/>
                        </a:lnSpc>
                        <a:spcAft>
                          <a:spcPts val="0"/>
                        </a:spcAft>
                      </a:pPr>
                      <a:r>
                        <a:rPr lang="pt-BR" sz="1400" kern="1600">
                          <a:latin typeface="Arial"/>
                          <a:ea typeface="Times New Roman"/>
                          <a:cs typeface="Arial"/>
                        </a:rPr>
                        <a:t>ng L</a:t>
                      </a:r>
                      <a:r>
                        <a:rPr lang="pt-BR" sz="1400" kern="1600" baseline="30000">
                          <a:latin typeface="Arial"/>
                          <a:ea typeface="Times New Roman"/>
                          <a:cs typeface="Arial"/>
                        </a:rPr>
                        <a:t>‑1</a:t>
                      </a:r>
                      <a:r>
                        <a:rPr lang="pt-BR" sz="1400" kern="1600">
                          <a:latin typeface="Arial"/>
                          <a:ea typeface="Times New Roman"/>
                          <a:cs typeface="Arial"/>
                        </a:rPr>
                        <a:t> (ppt)</a:t>
                      </a:r>
                      <a:endParaRPr lang="pt-BR" sz="1400" kern="1600">
                        <a:latin typeface="Times New Roman"/>
                        <a:ea typeface="Times New Roman"/>
                        <a:cs typeface="Arial"/>
                      </a:endParaRPr>
                    </a:p>
                  </a:txBody>
                  <a:tcPr marL="26811" marR="26811" marT="0" marB="0" anchor="ctr">
                    <a:lnL>
                      <a:noFill/>
                    </a:lnL>
                    <a:lnR>
                      <a:noFill/>
                    </a:lnR>
                    <a:lnT>
                      <a:noFill/>
                    </a:lnT>
                    <a:lnB>
                      <a:noFill/>
                    </a:lnB>
                  </a:tcPr>
                </a:tc>
                <a:tc>
                  <a:txBody>
                    <a:bodyPr/>
                    <a:lstStyle/>
                    <a:p>
                      <a:pPr algn="ctr">
                        <a:lnSpc>
                          <a:spcPts val="1800"/>
                        </a:lnSpc>
                        <a:spcAft>
                          <a:spcPts val="0"/>
                        </a:spcAft>
                      </a:pPr>
                      <a:r>
                        <a:rPr lang="pt-BR" sz="1400" kern="1600">
                          <a:latin typeface="Arial"/>
                          <a:ea typeface="Times New Roman"/>
                          <a:cs typeface="Arial"/>
                        </a:rPr>
                        <a:t>Sensível e poucas interferências</a:t>
                      </a:r>
                      <a:endParaRPr lang="pt-BR" sz="1400" kern="1600">
                        <a:latin typeface="Times New Roman"/>
                        <a:ea typeface="Times New Roman"/>
                        <a:cs typeface="Arial"/>
                      </a:endParaRPr>
                    </a:p>
                  </a:txBody>
                  <a:tcPr marL="26811" marR="26811" marT="0" marB="0" anchor="ctr">
                    <a:lnL>
                      <a:noFill/>
                    </a:lnL>
                    <a:lnR>
                      <a:noFill/>
                    </a:lnR>
                    <a:lnT>
                      <a:noFill/>
                    </a:lnT>
                    <a:lnB>
                      <a:noFill/>
                    </a:lnB>
                  </a:tcPr>
                </a:tc>
                <a:tc>
                  <a:txBody>
                    <a:bodyPr/>
                    <a:lstStyle/>
                    <a:p>
                      <a:pPr algn="ctr">
                        <a:lnSpc>
                          <a:spcPts val="1800"/>
                        </a:lnSpc>
                        <a:spcAft>
                          <a:spcPts val="0"/>
                        </a:spcAft>
                      </a:pPr>
                      <a:r>
                        <a:rPr lang="pt-BR" sz="1400" kern="1600">
                          <a:latin typeface="Arial"/>
                          <a:ea typeface="Times New Roman"/>
                          <a:cs typeface="Arial"/>
                        </a:rPr>
                        <a:t>Um único elemento e faixa analítica limitada</a:t>
                      </a:r>
                      <a:endParaRPr lang="pt-BR" sz="1400" kern="1600">
                        <a:latin typeface="Times New Roman"/>
                        <a:ea typeface="Times New Roman"/>
                        <a:cs typeface="Arial"/>
                      </a:endParaRPr>
                    </a:p>
                  </a:txBody>
                  <a:tcPr marL="26811" marR="26811" marT="0" marB="0" anchor="ctr">
                    <a:lnL>
                      <a:noFill/>
                    </a:lnL>
                    <a:lnR>
                      <a:noFill/>
                    </a:lnR>
                    <a:lnT>
                      <a:noFill/>
                    </a:lnT>
                    <a:lnB>
                      <a:noFill/>
                    </a:lnB>
                  </a:tcPr>
                </a:tc>
              </a:tr>
              <a:tr h="910806">
                <a:tc>
                  <a:txBody>
                    <a:bodyPr/>
                    <a:lstStyle/>
                    <a:p>
                      <a:pPr algn="just">
                        <a:lnSpc>
                          <a:spcPts val="1800"/>
                        </a:lnSpc>
                        <a:spcAft>
                          <a:spcPts val="0"/>
                        </a:spcAft>
                      </a:pPr>
                      <a:r>
                        <a:rPr lang="pt-BR" sz="1400" kern="1600">
                          <a:latin typeface="Arial"/>
                          <a:ea typeface="Times New Roman"/>
                          <a:cs typeface="Arial"/>
                        </a:rPr>
                        <a:t>AA-hidreto</a:t>
                      </a:r>
                      <a:endParaRPr lang="pt-BR" sz="1400" kern="1600">
                        <a:latin typeface="Times New Roman"/>
                        <a:ea typeface="Times New Roman"/>
                        <a:cs typeface="Arial"/>
                      </a:endParaRPr>
                    </a:p>
                  </a:txBody>
                  <a:tcPr marL="26811" marR="26811" marT="0" marB="0" anchor="ctr">
                    <a:lnL>
                      <a:noFill/>
                    </a:lnL>
                    <a:lnR>
                      <a:noFill/>
                    </a:lnR>
                    <a:lnT>
                      <a:noFill/>
                    </a:lnT>
                    <a:lnB>
                      <a:noFill/>
                    </a:lnB>
                  </a:tcPr>
                </a:tc>
                <a:tc>
                  <a:txBody>
                    <a:bodyPr/>
                    <a:lstStyle/>
                    <a:p>
                      <a:pPr algn="ctr">
                        <a:lnSpc>
                          <a:spcPts val="1800"/>
                        </a:lnSpc>
                        <a:spcAft>
                          <a:spcPts val="0"/>
                        </a:spcAft>
                      </a:pPr>
                      <a:r>
                        <a:rPr lang="pt-BR" sz="1400" kern="1600">
                          <a:latin typeface="Arial"/>
                          <a:ea typeface="Times New Roman"/>
                          <a:cs typeface="Arial"/>
                        </a:rPr>
                        <a:t>Elementos formadores de hidreto (As, Bi, Pb, Sb, Se, Te e Tl)</a:t>
                      </a:r>
                      <a:endParaRPr lang="pt-BR" sz="1400" kern="1600">
                        <a:latin typeface="Times New Roman"/>
                        <a:ea typeface="Times New Roman"/>
                        <a:cs typeface="Arial"/>
                      </a:endParaRPr>
                    </a:p>
                  </a:txBody>
                  <a:tcPr marL="26811" marR="26811" marT="0" marB="0" anchor="ctr">
                    <a:lnL>
                      <a:noFill/>
                    </a:lnL>
                    <a:lnR>
                      <a:noFill/>
                    </a:lnR>
                    <a:lnT>
                      <a:noFill/>
                    </a:lnT>
                    <a:lnB>
                      <a:noFill/>
                    </a:lnB>
                  </a:tcPr>
                </a:tc>
                <a:tc>
                  <a:txBody>
                    <a:bodyPr/>
                    <a:lstStyle/>
                    <a:p>
                      <a:pPr algn="ctr">
                        <a:lnSpc>
                          <a:spcPts val="1800"/>
                        </a:lnSpc>
                        <a:spcAft>
                          <a:spcPts val="0"/>
                        </a:spcAft>
                      </a:pPr>
                      <a:r>
                        <a:rPr lang="en-US" sz="1400" kern="1600">
                          <a:latin typeface="Arial"/>
                          <a:ea typeface="Times New Roman"/>
                          <a:cs typeface="Arial"/>
                        </a:rPr>
                        <a:t>ng L</a:t>
                      </a:r>
                      <a:r>
                        <a:rPr lang="en-US" sz="1400" kern="1600" baseline="30000">
                          <a:latin typeface="Arial"/>
                          <a:ea typeface="Times New Roman"/>
                          <a:cs typeface="Arial"/>
                        </a:rPr>
                        <a:t>‑1</a:t>
                      </a:r>
                      <a:r>
                        <a:rPr lang="en-US" sz="1400" kern="1600">
                          <a:latin typeface="Arial"/>
                          <a:ea typeface="Times New Roman"/>
                          <a:cs typeface="Arial"/>
                        </a:rPr>
                        <a:t> (ppt) a µg L</a:t>
                      </a:r>
                      <a:r>
                        <a:rPr lang="en-US" sz="1400" kern="1600" baseline="30000">
                          <a:latin typeface="Arial"/>
                          <a:ea typeface="Times New Roman"/>
                          <a:cs typeface="Arial"/>
                        </a:rPr>
                        <a:t>‑1</a:t>
                      </a:r>
                      <a:r>
                        <a:rPr lang="en-US" sz="1400" kern="1600">
                          <a:latin typeface="Arial"/>
                          <a:ea typeface="Times New Roman"/>
                          <a:cs typeface="Arial"/>
                        </a:rPr>
                        <a:t> (ppb)</a:t>
                      </a:r>
                      <a:endParaRPr lang="pt-BR" sz="1400" kern="1600">
                        <a:latin typeface="Times New Roman"/>
                        <a:ea typeface="Times New Roman"/>
                        <a:cs typeface="Arial"/>
                      </a:endParaRPr>
                    </a:p>
                  </a:txBody>
                  <a:tcPr marL="26811" marR="26811" marT="0" marB="0" anchor="ctr">
                    <a:lnL>
                      <a:noFill/>
                    </a:lnL>
                    <a:lnR>
                      <a:noFill/>
                    </a:lnR>
                    <a:lnT>
                      <a:noFill/>
                    </a:lnT>
                    <a:lnB>
                      <a:noFill/>
                    </a:lnB>
                  </a:tcPr>
                </a:tc>
                <a:tc>
                  <a:txBody>
                    <a:bodyPr/>
                    <a:lstStyle/>
                    <a:p>
                      <a:pPr algn="ctr">
                        <a:lnSpc>
                          <a:spcPts val="1800"/>
                        </a:lnSpc>
                        <a:spcAft>
                          <a:spcPts val="0"/>
                        </a:spcAft>
                      </a:pPr>
                      <a:r>
                        <a:rPr lang="pt-BR" sz="1400" kern="1600">
                          <a:latin typeface="Arial"/>
                          <a:ea typeface="Times New Roman"/>
                          <a:cs typeface="Arial"/>
                        </a:rPr>
                        <a:t>Sensível e poucas interferências</a:t>
                      </a:r>
                      <a:endParaRPr lang="pt-BR" sz="1400" kern="1600">
                        <a:latin typeface="Times New Roman"/>
                        <a:ea typeface="Times New Roman"/>
                        <a:cs typeface="Arial"/>
                      </a:endParaRPr>
                    </a:p>
                  </a:txBody>
                  <a:tcPr marL="26811" marR="26811" marT="0" marB="0" anchor="ctr">
                    <a:lnL>
                      <a:noFill/>
                    </a:lnL>
                    <a:lnR>
                      <a:noFill/>
                    </a:lnR>
                    <a:lnT>
                      <a:noFill/>
                    </a:lnT>
                    <a:lnB>
                      <a:noFill/>
                    </a:lnB>
                  </a:tcPr>
                </a:tc>
                <a:tc>
                  <a:txBody>
                    <a:bodyPr/>
                    <a:lstStyle/>
                    <a:p>
                      <a:pPr algn="ctr">
                        <a:lnSpc>
                          <a:spcPts val="1800"/>
                        </a:lnSpc>
                        <a:spcAft>
                          <a:spcPts val="0"/>
                        </a:spcAft>
                      </a:pPr>
                      <a:r>
                        <a:rPr lang="pt-BR" sz="1400" kern="1600">
                          <a:latin typeface="Arial"/>
                          <a:ea typeface="Times New Roman"/>
                          <a:cs typeface="Arial"/>
                        </a:rPr>
                        <a:t>Um único elemento, lenta e complexa</a:t>
                      </a:r>
                      <a:endParaRPr lang="pt-BR" sz="1400" kern="1600">
                        <a:latin typeface="Times New Roman"/>
                        <a:ea typeface="Times New Roman"/>
                        <a:cs typeface="Arial"/>
                      </a:endParaRPr>
                    </a:p>
                  </a:txBody>
                  <a:tcPr marL="26811" marR="26811" marT="0" marB="0" anchor="ctr">
                    <a:lnL>
                      <a:noFill/>
                    </a:lnL>
                    <a:lnR>
                      <a:noFill/>
                    </a:lnR>
                    <a:lnT>
                      <a:noFill/>
                    </a:lnT>
                    <a:lnB>
                      <a:noFill/>
                    </a:lnB>
                  </a:tcPr>
                </a:tc>
              </a:tr>
              <a:tr h="491835">
                <a:tc>
                  <a:txBody>
                    <a:bodyPr/>
                    <a:lstStyle/>
                    <a:p>
                      <a:pPr algn="just">
                        <a:lnSpc>
                          <a:spcPts val="1800"/>
                        </a:lnSpc>
                        <a:spcAft>
                          <a:spcPts val="0"/>
                        </a:spcAft>
                      </a:pPr>
                      <a:r>
                        <a:rPr lang="pt-BR" sz="1400" kern="1600">
                          <a:latin typeface="Arial"/>
                          <a:ea typeface="Times New Roman"/>
                          <a:cs typeface="Arial"/>
                        </a:rPr>
                        <a:t>CVAA</a:t>
                      </a:r>
                      <a:endParaRPr lang="pt-BR" sz="1400" kern="1600">
                        <a:latin typeface="Times New Roman"/>
                        <a:ea typeface="Times New Roman"/>
                        <a:cs typeface="Arial"/>
                      </a:endParaRPr>
                    </a:p>
                  </a:txBody>
                  <a:tcPr marL="26811" marR="2681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pt-BR" sz="1400" kern="1600">
                          <a:latin typeface="Arial"/>
                          <a:ea typeface="Times New Roman"/>
                          <a:cs typeface="Arial"/>
                        </a:rPr>
                        <a:t>Hg</a:t>
                      </a:r>
                      <a:endParaRPr lang="pt-BR" sz="1400" kern="1600">
                        <a:latin typeface="Times New Roman"/>
                        <a:ea typeface="Times New Roman"/>
                        <a:cs typeface="Arial"/>
                      </a:endParaRPr>
                    </a:p>
                  </a:txBody>
                  <a:tcPr marL="26811" marR="2681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pt-BR" sz="1400" kern="1600">
                          <a:latin typeface="Arial"/>
                          <a:ea typeface="Times New Roman"/>
                          <a:cs typeface="Arial"/>
                        </a:rPr>
                        <a:t>ng L</a:t>
                      </a:r>
                      <a:r>
                        <a:rPr lang="pt-BR" sz="1400" kern="1600" baseline="30000">
                          <a:latin typeface="Arial"/>
                          <a:ea typeface="Times New Roman"/>
                          <a:cs typeface="Arial"/>
                        </a:rPr>
                        <a:t>‑1</a:t>
                      </a:r>
                      <a:r>
                        <a:rPr lang="pt-BR" sz="1400" kern="1600">
                          <a:latin typeface="Arial"/>
                          <a:ea typeface="Times New Roman"/>
                          <a:cs typeface="Arial"/>
                        </a:rPr>
                        <a:t> (ppt)</a:t>
                      </a:r>
                      <a:endParaRPr lang="pt-BR" sz="1400" kern="1600">
                        <a:latin typeface="Times New Roman"/>
                        <a:ea typeface="Times New Roman"/>
                        <a:cs typeface="Arial"/>
                      </a:endParaRPr>
                    </a:p>
                  </a:txBody>
                  <a:tcPr marL="26811" marR="2681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pt-BR" sz="1400" kern="1600">
                          <a:latin typeface="Arial"/>
                          <a:ea typeface="Times New Roman"/>
                          <a:cs typeface="Arial"/>
                        </a:rPr>
                        <a:t>Sensível, simples e poucas interferências</a:t>
                      </a:r>
                      <a:endParaRPr lang="pt-BR" sz="1400" kern="1600">
                        <a:latin typeface="Times New Roman"/>
                        <a:ea typeface="Times New Roman"/>
                        <a:cs typeface="Arial"/>
                      </a:endParaRPr>
                    </a:p>
                  </a:txBody>
                  <a:tcPr marL="26811" marR="2681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pt-BR" sz="1400" kern="1600" dirty="0">
                          <a:latin typeface="Arial"/>
                          <a:ea typeface="Times New Roman"/>
                          <a:cs typeface="Arial"/>
                        </a:rPr>
                        <a:t>Um único elemento e lenta</a:t>
                      </a:r>
                      <a:endParaRPr lang="pt-BR" sz="1400" kern="1600" dirty="0">
                        <a:latin typeface="Times New Roman"/>
                        <a:ea typeface="Times New Roman"/>
                        <a:cs typeface="Arial"/>
                      </a:endParaRPr>
                    </a:p>
                  </a:txBody>
                  <a:tcPr marL="26811" marR="26811"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Número de Slide 2"/>
          <p:cNvSpPr>
            <a:spLocks noGrp="1"/>
          </p:cNvSpPr>
          <p:nvPr>
            <p:ph type="sldNum" sz="quarter" idx="10"/>
          </p:nvPr>
        </p:nvSpPr>
        <p:spPr/>
        <p:txBody>
          <a:bodyPr/>
          <a:lstStyle/>
          <a:p>
            <a:pPr>
              <a:defRPr/>
            </a:pPr>
            <a:r>
              <a:rPr lang="en-US" altLang="en-US"/>
              <a:t>Página </a:t>
            </a:r>
            <a:fld id="{98725255-FFE0-4228-80AD-EF7711B5EBAE}" type="slidenum">
              <a:rPr lang="en-US" altLang="en-US"/>
              <a:pPr>
                <a:defRPr/>
              </a:pPr>
              <a:t>13</a:t>
            </a:fld>
            <a:endParaRPr lang="en-US" altLang="en-US"/>
          </a:p>
        </p:txBody>
      </p:sp>
      <p:sp>
        <p:nvSpPr>
          <p:cNvPr id="8195" name="Rectangle 2"/>
          <p:cNvSpPr>
            <a:spLocks noGrp="1" noChangeArrowheads="1"/>
          </p:cNvSpPr>
          <p:nvPr>
            <p:ph type="title"/>
          </p:nvPr>
        </p:nvSpPr>
        <p:spPr>
          <a:xfrm>
            <a:off x="338138" y="180975"/>
            <a:ext cx="8077200" cy="533400"/>
          </a:xfrm>
        </p:spPr>
        <p:txBody>
          <a:bodyPr/>
          <a:lstStyle/>
          <a:p>
            <a:pPr algn="ctr"/>
            <a:r>
              <a:rPr lang="en-US" altLang="ja-JP" smtClean="0">
                <a:solidFill>
                  <a:srgbClr val="0099FF"/>
                </a:solidFill>
                <a:ea typeface="ＭＳ Ｐゴシック" charset="-128"/>
              </a:rPr>
              <a:t>Técnicas de Análises Inorgânicas</a:t>
            </a:r>
            <a:endParaRPr lang="en-US" altLang="ja-JP" smtClean="0">
              <a:solidFill>
                <a:schemeClr val="accent1"/>
              </a:solidFill>
              <a:ea typeface="ＭＳ Ｐゴシック" charset="-128"/>
            </a:endParaRPr>
          </a:p>
        </p:txBody>
      </p:sp>
      <p:sp>
        <p:nvSpPr>
          <p:cNvPr id="8196" name="Text Box 3"/>
          <p:cNvSpPr txBox="1">
            <a:spLocks noChangeArrowheads="1"/>
          </p:cNvSpPr>
          <p:nvPr/>
        </p:nvSpPr>
        <p:spPr bwMode="auto">
          <a:xfrm>
            <a:off x="228600" y="1066800"/>
            <a:ext cx="2438400" cy="5087938"/>
          </a:xfrm>
          <a:prstGeom prst="rect">
            <a:avLst/>
          </a:prstGeom>
          <a:gradFill rotWithShape="0">
            <a:gsLst>
              <a:gs pos="0">
                <a:srgbClr val="99CCFF"/>
              </a:gs>
              <a:gs pos="100000">
                <a:srgbClr val="FFFFFF"/>
              </a:gs>
            </a:gsLst>
            <a:lin ang="5400000" scaled="1"/>
          </a:gradFill>
          <a:ln w="9525">
            <a:noFill/>
            <a:miter lim="800000"/>
            <a:headEnd/>
            <a:tailEnd/>
          </a:ln>
        </p:spPr>
        <p:txBody>
          <a:bodyPr>
            <a:spAutoFit/>
          </a:bodyPr>
          <a:lstStyle/>
          <a:p>
            <a:pPr>
              <a:spcBef>
                <a:spcPct val="5000"/>
              </a:spcBef>
            </a:pPr>
            <a:r>
              <a:rPr lang="en-US" altLang="ja-JP" sz="1200" u="sng">
                <a:latin typeface="Arial" pitchFamily="34" charset="0"/>
                <a:ea typeface="ＭＳ Ｐゴシック" charset="-128"/>
              </a:rPr>
              <a:t>Atomic Absorption Spectrometry</a:t>
            </a:r>
            <a:r>
              <a:rPr lang="en-US" altLang="ja-JP" sz="1200" b="0">
                <a:latin typeface="Arial" pitchFamily="34" charset="0"/>
                <a:ea typeface="ＭＳ Ｐゴシック" charset="-128"/>
              </a:rPr>
              <a:t> </a:t>
            </a:r>
          </a:p>
          <a:p>
            <a:pPr>
              <a:spcBef>
                <a:spcPct val="5000"/>
              </a:spcBef>
            </a:pPr>
            <a:r>
              <a:rPr lang="en-US" altLang="ja-JP" sz="1200" b="0">
                <a:latin typeface="Arial" pitchFamily="34" charset="0"/>
                <a:ea typeface="ＭＳ Ｐゴシック" charset="-128"/>
              </a:rPr>
              <a:t>Light having a wavelength characteristic of the analyte is passed through the sample</a:t>
            </a:r>
            <a:r>
              <a:rPr lang="en-US" altLang="ja-JP" sz="1200" b="0">
                <a:solidFill>
                  <a:srgbClr val="000099"/>
                </a:solidFill>
                <a:latin typeface="Arial" pitchFamily="34" charset="0"/>
                <a:ea typeface="ＭＳ Ｐゴシック" charset="-128"/>
              </a:rPr>
              <a:t>.  </a:t>
            </a:r>
            <a:r>
              <a:rPr lang="en-US" altLang="ja-JP" sz="1200">
                <a:solidFill>
                  <a:srgbClr val="FF0000"/>
                </a:solidFill>
                <a:latin typeface="Arial" pitchFamily="34" charset="0"/>
                <a:ea typeface="ＭＳ Ｐゴシック" charset="-128"/>
              </a:rPr>
              <a:t>The amount of light absorbed is proportional to concentration.</a:t>
            </a:r>
            <a:r>
              <a:rPr lang="en-US" altLang="ja-JP" sz="1200" b="0">
                <a:latin typeface="Arial" pitchFamily="34" charset="0"/>
                <a:ea typeface="ＭＳ Ｐゴシック" charset="-128"/>
              </a:rPr>
              <a:t>  </a:t>
            </a:r>
          </a:p>
          <a:p>
            <a:pPr>
              <a:spcBef>
                <a:spcPct val="5000"/>
              </a:spcBef>
            </a:pPr>
            <a:endParaRPr lang="en-US" altLang="ja-JP" sz="1200">
              <a:latin typeface="Arial" pitchFamily="34" charset="0"/>
              <a:ea typeface="ＭＳ Ｐゴシック" charset="-128"/>
            </a:endParaRPr>
          </a:p>
          <a:p>
            <a:pPr>
              <a:spcBef>
                <a:spcPct val="5000"/>
              </a:spcBef>
            </a:pPr>
            <a:r>
              <a:rPr lang="en-US" altLang="ja-JP" sz="1200" u="sng">
                <a:latin typeface="Arial" pitchFamily="34" charset="0"/>
                <a:ea typeface="ＭＳ Ｐゴシック" charset="-128"/>
              </a:rPr>
              <a:t>ICP-Optical Emission Spectrometry</a:t>
            </a:r>
            <a:endParaRPr lang="en-US" altLang="ja-JP" sz="1200" b="0" u="sng">
              <a:latin typeface="Arial" pitchFamily="34" charset="0"/>
              <a:ea typeface="ＭＳ Ｐゴシック" charset="-128"/>
            </a:endParaRPr>
          </a:p>
          <a:p>
            <a:pPr>
              <a:spcBef>
                <a:spcPct val="5000"/>
              </a:spcBef>
              <a:buClr>
                <a:srgbClr val="000000"/>
              </a:buClr>
              <a:buSzPct val="90000"/>
              <a:buFont typeface="Monotype Sorts" pitchFamily="2" charset="2"/>
              <a:buNone/>
            </a:pPr>
            <a:r>
              <a:rPr lang="en-US" altLang="ja-JP" sz="1200" b="0">
                <a:latin typeface="Arial" pitchFamily="34" charset="0"/>
                <a:ea typeface="ＭＳ Ｐゴシック" charset="-128"/>
              </a:rPr>
              <a:t>Energy from the plasma promotes an electron to a higher energy level (excitation). Electron falls back and emits light at a characteristic wavelength</a:t>
            </a:r>
            <a:r>
              <a:rPr lang="en-US" altLang="ja-JP" sz="1200" b="0">
                <a:solidFill>
                  <a:srgbClr val="0000FF"/>
                </a:solidFill>
                <a:latin typeface="Arial" pitchFamily="34" charset="0"/>
                <a:ea typeface="ＭＳ Ｐゴシック" charset="-128"/>
              </a:rPr>
              <a:t>. </a:t>
            </a:r>
            <a:r>
              <a:rPr lang="en-US" altLang="ja-JP" sz="1200">
                <a:solidFill>
                  <a:srgbClr val="FF0000"/>
                </a:solidFill>
                <a:latin typeface="Arial" pitchFamily="34" charset="0"/>
                <a:ea typeface="ＭＳ Ｐゴシック" charset="-128"/>
              </a:rPr>
              <a:t>Light emission is proportional to concentration</a:t>
            </a:r>
            <a:endParaRPr lang="en-US" altLang="ja-JP" sz="1200" b="0">
              <a:latin typeface="Arial" pitchFamily="34" charset="0"/>
              <a:ea typeface="ＭＳ Ｐゴシック" charset="-128"/>
            </a:endParaRPr>
          </a:p>
          <a:p>
            <a:pPr>
              <a:spcBef>
                <a:spcPct val="5000"/>
              </a:spcBef>
              <a:buClr>
                <a:srgbClr val="000000"/>
              </a:buClr>
              <a:buSzPct val="90000"/>
              <a:buFont typeface="Monotype Sorts" pitchFamily="2" charset="2"/>
              <a:buNone/>
            </a:pPr>
            <a:endParaRPr lang="en-US" altLang="ja-JP" sz="1200" u="sng">
              <a:solidFill>
                <a:srgbClr val="FF0000"/>
              </a:solidFill>
              <a:latin typeface="Arial" pitchFamily="34" charset="0"/>
              <a:ea typeface="ＭＳ Ｐゴシック" charset="-128"/>
            </a:endParaRPr>
          </a:p>
          <a:p>
            <a:pPr>
              <a:spcBef>
                <a:spcPct val="5000"/>
              </a:spcBef>
              <a:buClr>
                <a:srgbClr val="000000"/>
              </a:buClr>
              <a:buSzPct val="90000"/>
              <a:buFont typeface="Monotype Sorts" pitchFamily="2" charset="2"/>
              <a:buNone/>
            </a:pPr>
            <a:r>
              <a:rPr lang="en-US" altLang="ja-JP" sz="1200" u="sng">
                <a:latin typeface="Arial" pitchFamily="34" charset="0"/>
                <a:ea typeface="ＭＳ Ｐゴシック" charset="-128"/>
              </a:rPr>
              <a:t>ICP-Mass Spectrometry</a:t>
            </a:r>
            <a:endParaRPr lang="en-US" altLang="ja-JP" sz="1200" b="0">
              <a:latin typeface="Arial" pitchFamily="34" charset="0"/>
              <a:ea typeface="ＭＳ Ｐゴシック" charset="-128"/>
            </a:endParaRPr>
          </a:p>
          <a:p>
            <a:pPr>
              <a:spcBef>
                <a:spcPct val="5000"/>
              </a:spcBef>
              <a:buClr>
                <a:srgbClr val="000000"/>
              </a:buClr>
              <a:buSzPct val="90000"/>
              <a:buFont typeface="Monotype Sorts" pitchFamily="2" charset="2"/>
              <a:buNone/>
            </a:pPr>
            <a:r>
              <a:rPr lang="en-US" altLang="ja-JP" sz="1200" b="0">
                <a:latin typeface="Arial" pitchFamily="34" charset="0"/>
                <a:ea typeface="ＭＳ Ｐゴシック" charset="-128"/>
              </a:rPr>
              <a:t>Energy from the plasma ejects electron from shell (ionization).  Result is a positively charged analyte ion.  </a:t>
            </a:r>
            <a:r>
              <a:rPr lang="en-US" altLang="ja-JP" sz="1200">
                <a:solidFill>
                  <a:srgbClr val="FF0000"/>
                </a:solidFill>
                <a:latin typeface="Arial" pitchFamily="34" charset="0"/>
                <a:ea typeface="ＭＳ Ｐゴシック" charset="-128"/>
              </a:rPr>
              <a:t>Ions are separated by the mass spectrometer and measured. Ions measured are directly proportional to analyte concentration.</a:t>
            </a:r>
          </a:p>
        </p:txBody>
      </p:sp>
      <p:sp>
        <p:nvSpPr>
          <p:cNvPr id="8197" name="Text Box 4"/>
          <p:cNvSpPr txBox="1">
            <a:spLocks noChangeArrowheads="1"/>
          </p:cNvSpPr>
          <p:nvPr/>
        </p:nvSpPr>
        <p:spPr bwMode="auto">
          <a:xfrm>
            <a:off x="3048000" y="1066800"/>
            <a:ext cx="5791200" cy="4129088"/>
          </a:xfrm>
          <a:prstGeom prst="rect">
            <a:avLst/>
          </a:prstGeom>
          <a:gradFill rotWithShape="0">
            <a:gsLst>
              <a:gs pos="0">
                <a:srgbClr val="CCFFCC"/>
              </a:gs>
              <a:gs pos="100000">
                <a:schemeClr val="bg1"/>
              </a:gs>
            </a:gsLst>
            <a:lin ang="5400000" scaled="1"/>
          </a:gradFill>
          <a:ln w="9525">
            <a:solidFill>
              <a:schemeClr val="tx1"/>
            </a:solidFill>
            <a:miter lim="800000"/>
            <a:headEnd/>
            <a:tailEnd/>
          </a:ln>
        </p:spPr>
        <p:txBody>
          <a:bodyPr>
            <a:spAutoFit/>
          </a:bodyPr>
          <a:lstStyle/>
          <a:p>
            <a:pPr>
              <a:spcBef>
                <a:spcPct val="50000"/>
              </a:spcBef>
            </a:pPr>
            <a:endParaRPr lang="ja-JP" altLang="en-US" sz="1200">
              <a:latin typeface="Arial" pitchFamily="34" charset="0"/>
              <a:ea typeface="ＭＳ Ｐゴシック" charset="-128"/>
            </a:endParaRPr>
          </a:p>
          <a:p>
            <a:pPr>
              <a:spcBef>
                <a:spcPct val="50000"/>
              </a:spcBef>
            </a:pPr>
            <a:r>
              <a:rPr lang="ja-JP" altLang="en-US" sz="1200">
                <a:latin typeface="Arial" pitchFamily="34" charset="0"/>
                <a:ea typeface="ＭＳ Ｐゴシック" charset="-128"/>
              </a:rPr>
              <a:t>		                   </a:t>
            </a:r>
            <a:r>
              <a:rPr lang="en-US" altLang="ja-JP" sz="1200" u="sng">
                <a:latin typeface="Arial" pitchFamily="34" charset="0"/>
                <a:ea typeface="ＭＳ Ｐゴシック" charset="-128"/>
              </a:rPr>
              <a:t>Sequencial</a:t>
            </a:r>
            <a:r>
              <a:rPr lang="en-US" altLang="ja-JP" sz="1200">
                <a:latin typeface="Arial" pitchFamily="34" charset="0"/>
                <a:ea typeface="ＭＳ Ｐゴシック" charset="-128"/>
              </a:rPr>
              <a:t>  </a:t>
            </a:r>
            <a:r>
              <a:rPr lang="en-US" altLang="ja-JP" sz="1200" u="sng">
                <a:latin typeface="Arial" pitchFamily="34" charset="0"/>
                <a:ea typeface="ＭＳ Ｐゴシック" charset="-128"/>
              </a:rPr>
              <a:t>Simultanio</a:t>
            </a:r>
            <a:endParaRPr lang="en-US" altLang="ja-JP" sz="1200">
              <a:latin typeface="Arial" pitchFamily="34" charset="0"/>
              <a:ea typeface="ＭＳ Ｐゴシック" charset="-128"/>
            </a:endParaRPr>
          </a:p>
          <a:p>
            <a:pPr>
              <a:spcBef>
                <a:spcPct val="50000"/>
              </a:spcBef>
            </a:pPr>
            <a:r>
              <a:rPr lang="en-US" altLang="ja-JP" sz="1200" u="sng">
                <a:latin typeface="Arial" pitchFamily="34" charset="0"/>
                <a:ea typeface="ＭＳ Ｐゴシック" charset="-128"/>
              </a:rPr>
              <a:t>Critério		GFAAS	ICP-OES	ICP-OES	ICP-MS</a:t>
            </a:r>
          </a:p>
          <a:p>
            <a:pPr>
              <a:spcBef>
                <a:spcPct val="50000"/>
              </a:spcBef>
            </a:pPr>
            <a:r>
              <a:rPr lang="en-US" altLang="ja-JP" sz="1200" b="0">
                <a:latin typeface="Arial" pitchFamily="34" charset="0"/>
                <a:ea typeface="ＭＳ Ｐゴシック" charset="-128"/>
              </a:rPr>
              <a:t>Limite de detecção	     ppt	    ppb	     ppb	 </a:t>
            </a:r>
            <a:r>
              <a:rPr lang="en-US" altLang="ja-JP" sz="1200">
                <a:latin typeface="Arial" pitchFamily="34" charset="0"/>
                <a:ea typeface="ＭＳ Ｐゴシック" charset="-128"/>
              </a:rPr>
              <a:t>ppq-ppt</a:t>
            </a:r>
          </a:p>
          <a:p>
            <a:pPr>
              <a:spcBef>
                <a:spcPct val="50000"/>
              </a:spcBef>
            </a:pPr>
            <a:r>
              <a:rPr lang="en-US" altLang="ja-JP" sz="1200" b="0">
                <a:latin typeface="Arial" pitchFamily="34" charset="0"/>
                <a:ea typeface="ＭＳ Ｐゴシック" charset="-128"/>
              </a:rPr>
              <a:t>Faixa linear	      	     2-3	    4-6	     4-6	     </a:t>
            </a:r>
            <a:r>
              <a:rPr lang="en-US" altLang="ja-JP" sz="1200">
                <a:latin typeface="Arial" pitchFamily="34" charset="0"/>
                <a:ea typeface="ＭＳ Ｐゴシック" charset="-128"/>
              </a:rPr>
              <a:t>9*</a:t>
            </a:r>
            <a:endParaRPr lang="en-US" altLang="ja-JP" sz="1200" b="0">
              <a:latin typeface="Arial" pitchFamily="34" charset="0"/>
              <a:ea typeface="ＭＳ Ｐゴシック" charset="-128"/>
            </a:endParaRPr>
          </a:p>
          <a:p>
            <a:pPr>
              <a:spcBef>
                <a:spcPct val="50000"/>
              </a:spcBef>
            </a:pPr>
            <a:r>
              <a:rPr lang="en-US" altLang="ja-JP" sz="1200" b="0">
                <a:latin typeface="Arial" pitchFamily="34" charset="0"/>
                <a:ea typeface="ＭＳ Ｐゴシック" charset="-128"/>
              </a:rPr>
              <a:t>Interferencias   	 Moderado	   Muitas	   Muitas	   </a:t>
            </a:r>
            <a:r>
              <a:rPr lang="en-US" altLang="ja-JP" sz="1200">
                <a:latin typeface="Arial" pitchFamily="34" charset="0"/>
                <a:ea typeface="ＭＳ Ｐゴシック" charset="-128"/>
              </a:rPr>
              <a:t>Poucas</a:t>
            </a:r>
          </a:p>
          <a:p>
            <a:pPr>
              <a:spcBef>
                <a:spcPct val="50000"/>
              </a:spcBef>
            </a:pPr>
            <a:r>
              <a:rPr lang="en-US" altLang="ja-JP" sz="1200" b="0">
                <a:latin typeface="Arial" pitchFamily="34" charset="0"/>
                <a:ea typeface="ＭＳ Ｐゴシック" charset="-128"/>
              </a:rPr>
              <a:t>Velocidade		     Lento	  Lento	    Rápido	   </a:t>
            </a:r>
            <a:r>
              <a:rPr lang="en-US" altLang="ja-JP" sz="1200">
                <a:latin typeface="Arial" pitchFamily="34" charset="0"/>
                <a:ea typeface="ＭＳ Ｐゴシック" charset="-128"/>
              </a:rPr>
              <a:t>Rápido</a:t>
            </a:r>
          </a:p>
          <a:p>
            <a:pPr>
              <a:spcBef>
                <a:spcPct val="50000"/>
              </a:spcBef>
            </a:pPr>
            <a:r>
              <a:rPr lang="en-US" altLang="ja-JP" sz="1200" b="0">
                <a:latin typeface="Arial" pitchFamily="34" charset="0"/>
                <a:ea typeface="ＭＳ Ｐゴシック" charset="-128"/>
              </a:rPr>
              <a:t>Cobertura      	     Pobre	  Boa	    Boa	   </a:t>
            </a:r>
            <a:r>
              <a:rPr lang="en-US" altLang="ja-JP" sz="1200">
                <a:latin typeface="Arial" pitchFamily="34" charset="0"/>
                <a:ea typeface="ＭＳ Ｐゴシック" charset="-128"/>
              </a:rPr>
              <a:t>Excelente</a:t>
            </a:r>
          </a:p>
          <a:p>
            <a:pPr>
              <a:spcBef>
                <a:spcPct val="50000"/>
              </a:spcBef>
            </a:pPr>
            <a:r>
              <a:rPr lang="en-US" altLang="ja-JP" sz="1200" b="0">
                <a:latin typeface="Arial" pitchFamily="34" charset="0"/>
                <a:ea typeface="ＭＳ Ｐゴシック" charset="-128"/>
              </a:rPr>
              <a:t>Multi-element	os       	      Não	   Sim	    Sim	   </a:t>
            </a:r>
            <a:r>
              <a:rPr lang="en-US" altLang="ja-JP" sz="1200">
                <a:latin typeface="Arial" pitchFamily="34" charset="0"/>
                <a:ea typeface="ＭＳ Ｐゴシック" charset="-128"/>
              </a:rPr>
              <a:t> Sim</a:t>
            </a:r>
            <a:endParaRPr lang="en-US" altLang="ja-JP" sz="1200" b="0">
              <a:latin typeface="Arial" pitchFamily="34" charset="0"/>
              <a:ea typeface="ＭＳ Ｐゴシック" charset="-128"/>
            </a:endParaRPr>
          </a:p>
          <a:p>
            <a:pPr>
              <a:spcBef>
                <a:spcPct val="50000"/>
              </a:spcBef>
            </a:pPr>
            <a:r>
              <a:rPr lang="en-US" altLang="ja-JP" sz="1200" b="0">
                <a:latin typeface="Arial" pitchFamily="34" charset="0"/>
                <a:ea typeface="ＭＳ Ｐゴシック" charset="-128"/>
              </a:rPr>
              <a:t>Simultanio                                Não	   Não	    Sim	    </a:t>
            </a:r>
            <a:r>
              <a:rPr lang="en-US" altLang="ja-JP" sz="1200">
                <a:latin typeface="Arial" pitchFamily="34" charset="0"/>
                <a:ea typeface="ＭＳ Ｐゴシック" charset="-128"/>
              </a:rPr>
              <a:t>Sim</a:t>
            </a:r>
          </a:p>
          <a:p>
            <a:pPr>
              <a:spcBef>
                <a:spcPct val="50000"/>
              </a:spcBef>
            </a:pPr>
            <a:r>
              <a:rPr lang="en-US" altLang="ja-JP" sz="1200" b="0">
                <a:latin typeface="Arial" pitchFamily="34" charset="0"/>
                <a:ea typeface="ＭＳ Ｐゴシック" charset="-128"/>
              </a:rPr>
              <a:t>Tamanho amostra	       uL	   mL	    mL	 </a:t>
            </a:r>
            <a:r>
              <a:rPr lang="en-US" altLang="ja-JP" sz="1200">
                <a:latin typeface="Arial" pitchFamily="34" charset="0"/>
                <a:ea typeface="ＭＳ Ｐゴシック" charset="-128"/>
              </a:rPr>
              <a:t>uL or mL</a:t>
            </a:r>
          </a:p>
          <a:p>
            <a:pPr>
              <a:spcBef>
                <a:spcPct val="50000"/>
              </a:spcBef>
            </a:pPr>
            <a:r>
              <a:rPr lang="en-US" altLang="ja-JP" sz="1200" b="0">
                <a:latin typeface="Arial" pitchFamily="34" charset="0"/>
                <a:ea typeface="ＭＳ Ｐゴシック" charset="-128"/>
              </a:rPr>
              <a:t>Custo inicial		       $	    $	    $$	    </a:t>
            </a:r>
            <a:r>
              <a:rPr lang="en-US" altLang="ja-JP" sz="1200">
                <a:latin typeface="Arial" pitchFamily="34" charset="0"/>
                <a:ea typeface="ＭＳ Ｐゴシック" charset="-128"/>
              </a:rPr>
              <a:t>$$$</a:t>
            </a:r>
          </a:p>
          <a:p>
            <a:pPr>
              <a:spcBef>
                <a:spcPct val="50000"/>
              </a:spcBef>
            </a:pPr>
            <a:r>
              <a:rPr lang="en-US" altLang="ja-JP" sz="1200" b="0">
                <a:latin typeface="Arial" pitchFamily="34" charset="0"/>
                <a:ea typeface="ＭＳ Ｐゴシック" charset="-128"/>
              </a:rPr>
              <a:t>Custo operacional	     $$$	   $$	    $$	     </a:t>
            </a:r>
            <a:r>
              <a:rPr lang="en-US" altLang="ja-JP" sz="1200">
                <a:latin typeface="Arial" pitchFamily="34" charset="0"/>
                <a:ea typeface="ＭＳ Ｐゴシック" charset="-128"/>
              </a:rPr>
              <a:t>$$</a:t>
            </a:r>
          </a:p>
          <a:p>
            <a:pPr>
              <a:spcBef>
                <a:spcPct val="50000"/>
              </a:spcBef>
            </a:pPr>
            <a:endParaRPr lang="en-US" altLang="ja-JP" sz="1200">
              <a:latin typeface="Arial" pitchFamily="34" charset="0"/>
              <a:ea typeface="ＭＳ Ｐゴシック" charset="-128"/>
            </a:endParaRPr>
          </a:p>
          <a:p>
            <a:pPr>
              <a:spcBef>
                <a:spcPct val="50000"/>
              </a:spcBef>
            </a:pPr>
            <a:endParaRPr lang="en-US" altLang="ja-JP" sz="1200">
              <a:solidFill>
                <a:schemeClr val="tx2"/>
              </a:solidFill>
              <a:latin typeface="Arial" pitchFamily="34" charset="0"/>
              <a:ea typeface="ＭＳ Ｐゴシック" charset="-128"/>
            </a:endParaRPr>
          </a:p>
        </p:txBody>
      </p:sp>
      <p:sp>
        <p:nvSpPr>
          <p:cNvPr id="8198" name="Text Box 5"/>
          <p:cNvSpPr txBox="1">
            <a:spLocks noChangeArrowheads="1"/>
          </p:cNvSpPr>
          <p:nvPr/>
        </p:nvSpPr>
        <p:spPr bwMode="auto">
          <a:xfrm>
            <a:off x="3048000" y="4876800"/>
            <a:ext cx="5562600" cy="1004888"/>
          </a:xfrm>
          <a:prstGeom prst="rect">
            <a:avLst/>
          </a:prstGeom>
          <a:noFill/>
          <a:ln w="9525">
            <a:noFill/>
            <a:miter lim="800000"/>
            <a:headEnd/>
            <a:tailEnd/>
          </a:ln>
        </p:spPr>
        <p:txBody>
          <a:bodyPr>
            <a:spAutoFit/>
          </a:bodyPr>
          <a:lstStyle/>
          <a:p>
            <a:r>
              <a:rPr lang="ja-JP" altLang="en-US" sz="1200">
                <a:latin typeface="Arial" pitchFamily="34" charset="0"/>
                <a:ea typeface="ＭＳ Ｐゴシック" charset="-128"/>
              </a:rPr>
              <a:t>* </a:t>
            </a:r>
            <a:r>
              <a:rPr lang="en-US" altLang="ja-JP" sz="1200">
                <a:latin typeface="Arial" pitchFamily="34" charset="0"/>
                <a:ea typeface="ＭＳ Ｐゴシック" charset="-128"/>
              </a:rPr>
              <a:t>Agilent 7500 somente</a:t>
            </a:r>
          </a:p>
          <a:p>
            <a:endParaRPr lang="en-US" altLang="ja-JP" sz="1200">
              <a:latin typeface="Arial" pitchFamily="34" charset="0"/>
              <a:ea typeface="ＭＳ Ｐゴシック" charset="-128"/>
            </a:endParaRPr>
          </a:p>
          <a:p>
            <a:r>
              <a:rPr lang="en-US" altLang="ja-JP" sz="1200">
                <a:latin typeface="Arial" pitchFamily="34" charset="0"/>
                <a:ea typeface="ＭＳ Ｐゴシック" charset="-128"/>
              </a:rPr>
              <a:t>ICP-MS combina a sensibilidade do GFAAS com a velocidade &amp; flexibilidade do OES  ao mesmo tempo tem um grande faixa dinamica linear e poucos interferentes!</a:t>
            </a:r>
            <a:endParaRPr lang="en-US" altLang="ja-JP" sz="1200" b="0">
              <a:latin typeface="Arial" pitchFamily="34" charset="0"/>
              <a:ea typeface="ＭＳ Ｐゴシック" charset="-12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Número de Slide 1"/>
          <p:cNvSpPr>
            <a:spLocks noGrp="1"/>
          </p:cNvSpPr>
          <p:nvPr>
            <p:ph type="sldNum" sz="quarter" idx="10"/>
          </p:nvPr>
        </p:nvSpPr>
        <p:spPr/>
        <p:txBody>
          <a:bodyPr/>
          <a:lstStyle/>
          <a:p>
            <a:pPr>
              <a:defRPr/>
            </a:pPr>
            <a:r>
              <a:rPr lang="en-US" altLang="en-US"/>
              <a:t>Página </a:t>
            </a:r>
            <a:fld id="{1018577E-1F55-42EA-84FC-7A4387433A43}" type="slidenum">
              <a:rPr lang="en-US" altLang="en-US"/>
              <a:pPr>
                <a:defRPr/>
              </a:pPr>
              <a:t>14</a:t>
            </a:fld>
            <a:endParaRPr lang="en-US" altLang="en-US"/>
          </a:p>
        </p:txBody>
      </p:sp>
      <p:pic>
        <p:nvPicPr>
          <p:cNvPr id="9219" name="Picture 1026"/>
          <p:cNvPicPr>
            <a:picLocks noChangeAspect="1" noChangeArrowheads="1"/>
          </p:cNvPicPr>
          <p:nvPr/>
        </p:nvPicPr>
        <p:blipFill>
          <a:blip r:embed="rId3" cstate="print"/>
          <a:srcRect/>
          <a:stretch>
            <a:fillRect/>
          </a:stretch>
        </p:blipFill>
        <p:spPr bwMode="auto">
          <a:xfrm>
            <a:off x="762000" y="381000"/>
            <a:ext cx="7599363" cy="5588000"/>
          </a:xfrm>
          <a:prstGeom prst="rect">
            <a:avLst/>
          </a:prstGeom>
          <a:noFill/>
          <a:ln w="12700">
            <a:noFill/>
            <a:miter lim="800000"/>
            <a:headEnd type="none" w="sm" len="sm"/>
            <a:tailEnd type="none" w="sm" len="sm"/>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3" name="Espaço Reservado para Número de Slide 1"/>
          <p:cNvSpPr>
            <a:spLocks noGrp="1"/>
          </p:cNvSpPr>
          <p:nvPr>
            <p:ph type="sldNum" sz="quarter" idx="10"/>
          </p:nvPr>
        </p:nvSpPr>
        <p:spPr/>
        <p:txBody>
          <a:bodyPr/>
          <a:lstStyle/>
          <a:p>
            <a:pPr>
              <a:defRPr/>
            </a:pPr>
            <a:r>
              <a:rPr lang="en-US" altLang="en-US"/>
              <a:t>Página </a:t>
            </a:r>
            <a:fld id="{37E0FB96-DECA-41EB-8586-E1529524BB1A}" type="slidenum">
              <a:rPr lang="en-US" altLang="en-US"/>
              <a:pPr>
                <a:defRPr/>
              </a:pPr>
              <a:t>15</a:t>
            </a:fld>
            <a:endParaRPr lang="en-US" altLang="en-US"/>
          </a:p>
        </p:txBody>
      </p:sp>
      <p:grpSp>
        <p:nvGrpSpPr>
          <p:cNvPr id="10243" name="Group 2"/>
          <p:cNvGrpSpPr>
            <a:grpSpLocks/>
          </p:cNvGrpSpPr>
          <p:nvPr/>
        </p:nvGrpSpPr>
        <p:grpSpPr bwMode="auto">
          <a:xfrm>
            <a:off x="207722" y="231775"/>
            <a:ext cx="8757010" cy="6021388"/>
            <a:chOff x="227" y="146"/>
            <a:chExt cx="5975" cy="3793"/>
          </a:xfrm>
        </p:grpSpPr>
        <p:sp>
          <p:nvSpPr>
            <p:cNvPr id="10244" name="Rectangle 3"/>
            <p:cNvSpPr>
              <a:spLocks noChangeArrowheads="1"/>
            </p:cNvSpPr>
            <p:nvPr/>
          </p:nvSpPr>
          <p:spPr bwMode="auto">
            <a:xfrm>
              <a:off x="2942" y="3079"/>
              <a:ext cx="312" cy="109"/>
            </a:xfrm>
            <a:prstGeom prst="rect">
              <a:avLst/>
            </a:prstGeom>
            <a:noFill/>
            <a:ln w="6350">
              <a:solidFill>
                <a:srgbClr val="000000"/>
              </a:solidFill>
              <a:miter lim="800000"/>
              <a:headEnd/>
              <a:tailEnd/>
            </a:ln>
          </p:spPr>
          <p:txBody>
            <a:bodyPr/>
            <a:lstStyle/>
            <a:p>
              <a:endParaRPr lang="pt-BR"/>
            </a:p>
          </p:txBody>
        </p:sp>
        <p:sp>
          <p:nvSpPr>
            <p:cNvPr id="10245" name="Line 4"/>
            <p:cNvSpPr>
              <a:spLocks noChangeShapeType="1"/>
            </p:cNvSpPr>
            <p:nvPr/>
          </p:nvSpPr>
          <p:spPr bwMode="auto">
            <a:xfrm>
              <a:off x="2940" y="3077"/>
              <a:ext cx="1" cy="113"/>
            </a:xfrm>
            <a:prstGeom prst="line">
              <a:avLst/>
            </a:prstGeom>
            <a:noFill/>
            <a:ln w="6350">
              <a:solidFill>
                <a:srgbClr val="000000"/>
              </a:solidFill>
              <a:round/>
              <a:headEnd/>
              <a:tailEnd/>
            </a:ln>
          </p:spPr>
          <p:txBody>
            <a:bodyPr/>
            <a:lstStyle/>
            <a:p>
              <a:endParaRPr lang="pt-BR"/>
            </a:p>
          </p:txBody>
        </p:sp>
        <p:sp>
          <p:nvSpPr>
            <p:cNvPr id="10246" name="Rectangle 5"/>
            <p:cNvSpPr>
              <a:spLocks noChangeArrowheads="1"/>
            </p:cNvSpPr>
            <p:nvPr/>
          </p:nvSpPr>
          <p:spPr bwMode="auto">
            <a:xfrm>
              <a:off x="3043" y="2979"/>
              <a:ext cx="118" cy="106"/>
            </a:xfrm>
            <a:prstGeom prst="rect">
              <a:avLst/>
            </a:prstGeom>
            <a:noFill/>
            <a:ln w="9525">
              <a:noFill/>
              <a:miter lim="800000"/>
              <a:headEnd/>
              <a:tailEnd/>
            </a:ln>
          </p:spPr>
          <p:txBody>
            <a:bodyPr wrap="none" lIns="0" tIns="0" rIns="0" bIns="0">
              <a:spAutoFit/>
            </a:bodyPr>
            <a:lstStyle/>
            <a:p>
              <a:pPr algn="ctr"/>
              <a:r>
                <a:rPr lang="en-US" sz="1100">
                  <a:solidFill>
                    <a:srgbClr val="000000"/>
                  </a:solidFill>
                  <a:latin typeface="Photina Casual Black" pitchFamily="18" charset="0"/>
                </a:rPr>
                <a:t>Eu</a:t>
              </a:r>
              <a:endParaRPr lang="en-US" sz="2400" b="0">
                <a:latin typeface="ITCCenturyBookT" pitchFamily="2" charset="0"/>
              </a:endParaRPr>
            </a:p>
          </p:txBody>
        </p:sp>
        <p:sp>
          <p:nvSpPr>
            <p:cNvPr id="10247" name="Rectangle 6"/>
            <p:cNvSpPr>
              <a:spLocks noChangeArrowheads="1"/>
            </p:cNvSpPr>
            <p:nvPr/>
          </p:nvSpPr>
          <p:spPr bwMode="auto">
            <a:xfrm>
              <a:off x="3255" y="3080"/>
              <a:ext cx="311" cy="107"/>
            </a:xfrm>
            <a:prstGeom prst="rect">
              <a:avLst/>
            </a:prstGeom>
            <a:blipFill dpi="0" rotWithShape="0">
              <a:blip r:embed="rId3" cstate="print"/>
              <a:srcRect/>
              <a:tile tx="0" ty="0" sx="100000" sy="100000" flip="none" algn="tl"/>
            </a:blipFill>
            <a:ln w="9525">
              <a:noFill/>
              <a:miter lim="800000"/>
              <a:headEnd/>
              <a:tailEnd/>
            </a:ln>
          </p:spPr>
          <p:txBody>
            <a:bodyPr/>
            <a:lstStyle/>
            <a:p>
              <a:endParaRPr lang="pt-BR"/>
            </a:p>
          </p:txBody>
        </p:sp>
        <p:sp>
          <p:nvSpPr>
            <p:cNvPr id="10248" name="Rectangle 7"/>
            <p:cNvSpPr>
              <a:spLocks noChangeArrowheads="1"/>
            </p:cNvSpPr>
            <p:nvPr/>
          </p:nvSpPr>
          <p:spPr bwMode="auto">
            <a:xfrm>
              <a:off x="3255" y="3079"/>
              <a:ext cx="311" cy="109"/>
            </a:xfrm>
            <a:prstGeom prst="rect">
              <a:avLst/>
            </a:prstGeom>
            <a:noFill/>
            <a:ln w="6350">
              <a:solidFill>
                <a:srgbClr val="000000"/>
              </a:solidFill>
              <a:miter lim="800000"/>
              <a:headEnd/>
              <a:tailEnd/>
            </a:ln>
          </p:spPr>
          <p:txBody>
            <a:bodyPr/>
            <a:lstStyle/>
            <a:p>
              <a:endParaRPr lang="pt-BR"/>
            </a:p>
          </p:txBody>
        </p:sp>
        <p:sp>
          <p:nvSpPr>
            <p:cNvPr id="10249" name="Line 8"/>
            <p:cNvSpPr>
              <a:spLocks noChangeShapeType="1"/>
            </p:cNvSpPr>
            <p:nvPr/>
          </p:nvSpPr>
          <p:spPr bwMode="auto">
            <a:xfrm>
              <a:off x="3253" y="3077"/>
              <a:ext cx="1" cy="113"/>
            </a:xfrm>
            <a:prstGeom prst="line">
              <a:avLst/>
            </a:prstGeom>
            <a:noFill/>
            <a:ln w="6350">
              <a:solidFill>
                <a:srgbClr val="000000"/>
              </a:solidFill>
              <a:round/>
              <a:headEnd/>
              <a:tailEnd/>
            </a:ln>
          </p:spPr>
          <p:txBody>
            <a:bodyPr/>
            <a:lstStyle/>
            <a:p>
              <a:endParaRPr lang="pt-BR"/>
            </a:p>
          </p:txBody>
        </p:sp>
        <p:sp>
          <p:nvSpPr>
            <p:cNvPr id="10250" name="Rectangle 9"/>
            <p:cNvSpPr>
              <a:spLocks noChangeArrowheads="1"/>
            </p:cNvSpPr>
            <p:nvPr/>
          </p:nvSpPr>
          <p:spPr bwMode="auto">
            <a:xfrm>
              <a:off x="3352" y="2979"/>
              <a:ext cx="125" cy="106"/>
            </a:xfrm>
            <a:prstGeom prst="rect">
              <a:avLst/>
            </a:prstGeom>
            <a:noFill/>
            <a:ln w="9525">
              <a:noFill/>
              <a:miter lim="800000"/>
              <a:headEnd/>
              <a:tailEnd/>
            </a:ln>
          </p:spPr>
          <p:txBody>
            <a:bodyPr wrap="none" lIns="0" tIns="0" rIns="0" bIns="0">
              <a:spAutoFit/>
            </a:bodyPr>
            <a:lstStyle/>
            <a:p>
              <a:pPr algn="ctr"/>
              <a:r>
                <a:rPr lang="en-US" sz="1100">
                  <a:solidFill>
                    <a:srgbClr val="000000"/>
                  </a:solidFill>
                  <a:latin typeface="Photina Casual Black" pitchFamily="18" charset="0"/>
                </a:rPr>
                <a:t>Gd</a:t>
              </a:r>
              <a:endParaRPr lang="en-US" sz="2400" b="0">
                <a:latin typeface="ITCCenturyBookT" pitchFamily="2" charset="0"/>
              </a:endParaRPr>
            </a:p>
          </p:txBody>
        </p:sp>
        <p:sp>
          <p:nvSpPr>
            <p:cNvPr id="10251" name="Rectangle 10"/>
            <p:cNvSpPr>
              <a:spLocks noChangeArrowheads="1"/>
            </p:cNvSpPr>
            <p:nvPr/>
          </p:nvSpPr>
          <p:spPr bwMode="auto">
            <a:xfrm>
              <a:off x="3567" y="3080"/>
              <a:ext cx="310" cy="107"/>
            </a:xfrm>
            <a:prstGeom prst="rect">
              <a:avLst/>
            </a:prstGeom>
            <a:blipFill dpi="0" rotWithShape="0">
              <a:blip r:embed="rId3" cstate="print"/>
              <a:srcRect/>
              <a:tile tx="0" ty="0" sx="100000" sy="100000" flip="none" algn="tl"/>
            </a:blipFill>
            <a:ln w="9525">
              <a:noFill/>
              <a:miter lim="800000"/>
              <a:headEnd/>
              <a:tailEnd/>
            </a:ln>
          </p:spPr>
          <p:txBody>
            <a:bodyPr/>
            <a:lstStyle/>
            <a:p>
              <a:endParaRPr lang="pt-BR"/>
            </a:p>
          </p:txBody>
        </p:sp>
        <p:sp>
          <p:nvSpPr>
            <p:cNvPr id="10252" name="Rectangle 11"/>
            <p:cNvSpPr>
              <a:spLocks noChangeArrowheads="1"/>
            </p:cNvSpPr>
            <p:nvPr/>
          </p:nvSpPr>
          <p:spPr bwMode="auto">
            <a:xfrm>
              <a:off x="3566" y="3079"/>
              <a:ext cx="312" cy="109"/>
            </a:xfrm>
            <a:prstGeom prst="rect">
              <a:avLst/>
            </a:prstGeom>
            <a:noFill/>
            <a:ln w="6350">
              <a:solidFill>
                <a:srgbClr val="000000"/>
              </a:solidFill>
              <a:miter lim="800000"/>
              <a:headEnd/>
              <a:tailEnd/>
            </a:ln>
          </p:spPr>
          <p:txBody>
            <a:bodyPr/>
            <a:lstStyle/>
            <a:p>
              <a:endParaRPr lang="pt-BR"/>
            </a:p>
          </p:txBody>
        </p:sp>
        <p:sp>
          <p:nvSpPr>
            <p:cNvPr id="10253" name="Line 12"/>
            <p:cNvSpPr>
              <a:spLocks noChangeShapeType="1"/>
            </p:cNvSpPr>
            <p:nvPr/>
          </p:nvSpPr>
          <p:spPr bwMode="auto">
            <a:xfrm>
              <a:off x="3564" y="3077"/>
              <a:ext cx="1" cy="113"/>
            </a:xfrm>
            <a:prstGeom prst="line">
              <a:avLst/>
            </a:prstGeom>
            <a:noFill/>
            <a:ln w="6350">
              <a:solidFill>
                <a:srgbClr val="000000"/>
              </a:solidFill>
              <a:round/>
              <a:headEnd/>
              <a:tailEnd/>
            </a:ln>
          </p:spPr>
          <p:txBody>
            <a:bodyPr/>
            <a:lstStyle/>
            <a:p>
              <a:endParaRPr lang="pt-BR"/>
            </a:p>
          </p:txBody>
        </p:sp>
        <p:sp>
          <p:nvSpPr>
            <p:cNvPr id="10254" name="Rectangle 13"/>
            <p:cNvSpPr>
              <a:spLocks noChangeArrowheads="1"/>
            </p:cNvSpPr>
            <p:nvPr/>
          </p:nvSpPr>
          <p:spPr bwMode="auto">
            <a:xfrm>
              <a:off x="3667" y="2979"/>
              <a:ext cx="117" cy="106"/>
            </a:xfrm>
            <a:prstGeom prst="rect">
              <a:avLst/>
            </a:prstGeom>
            <a:noFill/>
            <a:ln w="9525">
              <a:noFill/>
              <a:miter lim="800000"/>
              <a:headEnd/>
              <a:tailEnd/>
            </a:ln>
          </p:spPr>
          <p:txBody>
            <a:bodyPr wrap="none" lIns="0" tIns="0" rIns="0" bIns="0">
              <a:spAutoFit/>
            </a:bodyPr>
            <a:lstStyle/>
            <a:p>
              <a:pPr algn="ctr"/>
              <a:r>
                <a:rPr lang="en-US" sz="1100">
                  <a:solidFill>
                    <a:srgbClr val="000000"/>
                  </a:solidFill>
                  <a:latin typeface="Photina Casual Black" pitchFamily="18" charset="0"/>
                </a:rPr>
                <a:t>Tb</a:t>
              </a:r>
              <a:endParaRPr lang="en-US" sz="2400" b="0">
                <a:latin typeface="ITCCenturyBookT" pitchFamily="2" charset="0"/>
              </a:endParaRPr>
            </a:p>
          </p:txBody>
        </p:sp>
        <p:sp>
          <p:nvSpPr>
            <p:cNvPr id="10255" name="Rectangle 14"/>
            <p:cNvSpPr>
              <a:spLocks noChangeArrowheads="1"/>
            </p:cNvSpPr>
            <p:nvPr/>
          </p:nvSpPr>
          <p:spPr bwMode="auto">
            <a:xfrm>
              <a:off x="3879" y="3080"/>
              <a:ext cx="311" cy="107"/>
            </a:xfrm>
            <a:prstGeom prst="rect">
              <a:avLst/>
            </a:prstGeom>
            <a:blipFill dpi="0" rotWithShape="0">
              <a:blip r:embed="rId3" cstate="print"/>
              <a:srcRect/>
              <a:tile tx="0" ty="0" sx="100000" sy="100000" flip="none" algn="tl"/>
            </a:blipFill>
            <a:ln w="9525">
              <a:noFill/>
              <a:miter lim="800000"/>
              <a:headEnd/>
              <a:tailEnd/>
            </a:ln>
          </p:spPr>
          <p:txBody>
            <a:bodyPr/>
            <a:lstStyle/>
            <a:p>
              <a:endParaRPr lang="pt-BR"/>
            </a:p>
          </p:txBody>
        </p:sp>
        <p:sp>
          <p:nvSpPr>
            <p:cNvPr id="10256" name="Rectangle 15"/>
            <p:cNvSpPr>
              <a:spLocks noChangeArrowheads="1"/>
            </p:cNvSpPr>
            <p:nvPr/>
          </p:nvSpPr>
          <p:spPr bwMode="auto">
            <a:xfrm>
              <a:off x="3879" y="3079"/>
              <a:ext cx="311" cy="109"/>
            </a:xfrm>
            <a:prstGeom prst="rect">
              <a:avLst/>
            </a:prstGeom>
            <a:noFill/>
            <a:ln w="6350">
              <a:solidFill>
                <a:srgbClr val="000000"/>
              </a:solidFill>
              <a:miter lim="800000"/>
              <a:headEnd/>
              <a:tailEnd/>
            </a:ln>
          </p:spPr>
          <p:txBody>
            <a:bodyPr/>
            <a:lstStyle/>
            <a:p>
              <a:endParaRPr lang="pt-BR"/>
            </a:p>
          </p:txBody>
        </p:sp>
        <p:sp>
          <p:nvSpPr>
            <p:cNvPr id="10257" name="Line 16"/>
            <p:cNvSpPr>
              <a:spLocks noChangeShapeType="1"/>
            </p:cNvSpPr>
            <p:nvPr/>
          </p:nvSpPr>
          <p:spPr bwMode="auto">
            <a:xfrm>
              <a:off x="3877" y="3077"/>
              <a:ext cx="1" cy="113"/>
            </a:xfrm>
            <a:prstGeom prst="line">
              <a:avLst/>
            </a:prstGeom>
            <a:noFill/>
            <a:ln w="6350">
              <a:solidFill>
                <a:srgbClr val="000000"/>
              </a:solidFill>
              <a:round/>
              <a:headEnd/>
              <a:tailEnd/>
            </a:ln>
          </p:spPr>
          <p:txBody>
            <a:bodyPr/>
            <a:lstStyle/>
            <a:p>
              <a:endParaRPr lang="pt-BR"/>
            </a:p>
          </p:txBody>
        </p:sp>
        <p:sp>
          <p:nvSpPr>
            <p:cNvPr id="10258" name="Rectangle 17"/>
            <p:cNvSpPr>
              <a:spLocks noChangeArrowheads="1"/>
            </p:cNvSpPr>
            <p:nvPr/>
          </p:nvSpPr>
          <p:spPr bwMode="auto">
            <a:xfrm>
              <a:off x="3978" y="2979"/>
              <a:ext cx="118" cy="106"/>
            </a:xfrm>
            <a:prstGeom prst="rect">
              <a:avLst/>
            </a:prstGeom>
            <a:noFill/>
            <a:ln w="9525">
              <a:noFill/>
              <a:miter lim="800000"/>
              <a:headEnd/>
              <a:tailEnd/>
            </a:ln>
          </p:spPr>
          <p:txBody>
            <a:bodyPr wrap="none" lIns="0" tIns="0" rIns="0" bIns="0">
              <a:spAutoFit/>
            </a:bodyPr>
            <a:lstStyle/>
            <a:p>
              <a:pPr algn="ctr"/>
              <a:r>
                <a:rPr lang="en-US" sz="1100">
                  <a:solidFill>
                    <a:srgbClr val="000000"/>
                  </a:solidFill>
                  <a:latin typeface="Photina Casual Black" pitchFamily="18" charset="0"/>
                </a:rPr>
                <a:t>Dy</a:t>
              </a:r>
              <a:endParaRPr lang="en-US" sz="2400" b="0">
                <a:latin typeface="ITCCenturyBookT" pitchFamily="2" charset="0"/>
              </a:endParaRPr>
            </a:p>
          </p:txBody>
        </p:sp>
        <p:sp>
          <p:nvSpPr>
            <p:cNvPr id="10259" name="Rectangle 18"/>
            <p:cNvSpPr>
              <a:spLocks noChangeArrowheads="1"/>
            </p:cNvSpPr>
            <p:nvPr/>
          </p:nvSpPr>
          <p:spPr bwMode="auto">
            <a:xfrm>
              <a:off x="4191" y="3080"/>
              <a:ext cx="310" cy="107"/>
            </a:xfrm>
            <a:prstGeom prst="rect">
              <a:avLst/>
            </a:prstGeom>
            <a:blipFill dpi="0" rotWithShape="0">
              <a:blip r:embed="rId3" cstate="print"/>
              <a:srcRect/>
              <a:tile tx="0" ty="0" sx="100000" sy="100000" flip="none" algn="tl"/>
            </a:blipFill>
            <a:ln w="9525">
              <a:noFill/>
              <a:miter lim="800000"/>
              <a:headEnd/>
              <a:tailEnd/>
            </a:ln>
          </p:spPr>
          <p:txBody>
            <a:bodyPr/>
            <a:lstStyle/>
            <a:p>
              <a:endParaRPr lang="pt-BR"/>
            </a:p>
          </p:txBody>
        </p:sp>
        <p:sp>
          <p:nvSpPr>
            <p:cNvPr id="10260" name="Rectangle 19"/>
            <p:cNvSpPr>
              <a:spLocks noChangeArrowheads="1"/>
            </p:cNvSpPr>
            <p:nvPr/>
          </p:nvSpPr>
          <p:spPr bwMode="auto">
            <a:xfrm>
              <a:off x="4190" y="3079"/>
              <a:ext cx="312" cy="109"/>
            </a:xfrm>
            <a:prstGeom prst="rect">
              <a:avLst/>
            </a:prstGeom>
            <a:noFill/>
            <a:ln w="6350">
              <a:solidFill>
                <a:srgbClr val="000000"/>
              </a:solidFill>
              <a:miter lim="800000"/>
              <a:headEnd/>
              <a:tailEnd/>
            </a:ln>
          </p:spPr>
          <p:txBody>
            <a:bodyPr/>
            <a:lstStyle/>
            <a:p>
              <a:endParaRPr lang="pt-BR"/>
            </a:p>
          </p:txBody>
        </p:sp>
        <p:sp>
          <p:nvSpPr>
            <p:cNvPr id="10261" name="Line 20"/>
            <p:cNvSpPr>
              <a:spLocks noChangeShapeType="1"/>
            </p:cNvSpPr>
            <p:nvPr/>
          </p:nvSpPr>
          <p:spPr bwMode="auto">
            <a:xfrm>
              <a:off x="4188" y="3077"/>
              <a:ext cx="1" cy="113"/>
            </a:xfrm>
            <a:prstGeom prst="line">
              <a:avLst/>
            </a:prstGeom>
            <a:noFill/>
            <a:ln w="6350">
              <a:solidFill>
                <a:srgbClr val="000000"/>
              </a:solidFill>
              <a:round/>
              <a:headEnd/>
              <a:tailEnd/>
            </a:ln>
          </p:spPr>
          <p:txBody>
            <a:bodyPr/>
            <a:lstStyle/>
            <a:p>
              <a:endParaRPr lang="pt-BR"/>
            </a:p>
          </p:txBody>
        </p:sp>
        <p:sp>
          <p:nvSpPr>
            <p:cNvPr id="10262" name="Rectangle 21"/>
            <p:cNvSpPr>
              <a:spLocks noChangeArrowheads="1"/>
            </p:cNvSpPr>
            <p:nvPr/>
          </p:nvSpPr>
          <p:spPr bwMode="auto">
            <a:xfrm>
              <a:off x="4285" y="2979"/>
              <a:ext cx="129" cy="106"/>
            </a:xfrm>
            <a:prstGeom prst="rect">
              <a:avLst/>
            </a:prstGeom>
            <a:noFill/>
            <a:ln w="9525">
              <a:noFill/>
              <a:miter lim="800000"/>
              <a:headEnd/>
              <a:tailEnd/>
            </a:ln>
          </p:spPr>
          <p:txBody>
            <a:bodyPr wrap="none" lIns="0" tIns="0" rIns="0" bIns="0">
              <a:spAutoFit/>
            </a:bodyPr>
            <a:lstStyle/>
            <a:p>
              <a:pPr algn="ctr"/>
              <a:r>
                <a:rPr lang="en-US" sz="1100">
                  <a:solidFill>
                    <a:srgbClr val="000000"/>
                  </a:solidFill>
                  <a:latin typeface="Photina Casual Black" pitchFamily="18" charset="0"/>
                </a:rPr>
                <a:t>Ho</a:t>
              </a:r>
              <a:endParaRPr lang="en-US" sz="2400" b="0">
                <a:latin typeface="ITCCenturyBookT" pitchFamily="2" charset="0"/>
              </a:endParaRPr>
            </a:p>
          </p:txBody>
        </p:sp>
        <p:sp>
          <p:nvSpPr>
            <p:cNvPr id="10263" name="Rectangle 22"/>
            <p:cNvSpPr>
              <a:spLocks noChangeArrowheads="1"/>
            </p:cNvSpPr>
            <p:nvPr/>
          </p:nvSpPr>
          <p:spPr bwMode="auto">
            <a:xfrm>
              <a:off x="4503" y="3080"/>
              <a:ext cx="311" cy="107"/>
            </a:xfrm>
            <a:prstGeom prst="rect">
              <a:avLst/>
            </a:prstGeom>
            <a:blipFill dpi="0" rotWithShape="0">
              <a:blip r:embed="rId3" cstate="print"/>
              <a:srcRect/>
              <a:tile tx="0" ty="0" sx="100000" sy="100000" flip="none" algn="tl"/>
            </a:blipFill>
            <a:ln w="9525">
              <a:noFill/>
              <a:miter lim="800000"/>
              <a:headEnd/>
              <a:tailEnd/>
            </a:ln>
          </p:spPr>
          <p:txBody>
            <a:bodyPr/>
            <a:lstStyle/>
            <a:p>
              <a:endParaRPr lang="pt-BR"/>
            </a:p>
          </p:txBody>
        </p:sp>
        <p:sp>
          <p:nvSpPr>
            <p:cNvPr id="10264" name="Rectangle 23"/>
            <p:cNvSpPr>
              <a:spLocks noChangeArrowheads="1"/>
            </p:cNvSpPr>
            <p:nvPr/>
          </p:nvSpPr>
          <p:spPr bwMode="auto">
            <a:xfrm>
              <a:off x="4503" y="3079"/>
              <a:ext cx="311" cy="109"/>
            </a:xfrm>
            <a:prstGeom prst="rect">
              <a:avLst/>
            </a:prstGeom>
            <a:noFill/>
            <a:ln w="6350">
              <a:solidFill>
                <a:srgbClr val="000000"/>
              </a:solidFill>
              <a:miter lim="800000"/>
              <a:headEnd/>
              <a:tailEnd/>
            </a:ln>
          </p:spPr>
          <p:txBody>
            <a:bodyPr/>
            <a:lstStyle/>
            <a:p>
              <a:endParaRPr lang="pt-BR"/>
            </a:p>
          </p:txBody>
        </p:sp>
        <p:sp>
          <p:nvSpPr>
            <p:cNvPr id="10265" name="Line 24"/>
            <p:cNvSpPr>
              <a:spLocks noChangeShapeType="1"/>
            </p:cNvSpPr>
            <p:nvPr/>
          </p:nvSpPr>
          <p:spPr bwMode="auto">
            <a:xfrm>
              <a:off x="4501" y="3077"/>
              <a:ext cx="1" cy="113"/>
            </a:xfrm>
            <a:prstGeom prst="line">
              <a:avLst/>
            </a:prstGeom>
            <a:noFill/>
            <a:ln w="6350">
              <a:solidFill>
                <a:srgbClr val="000000"/>
              </a:solidFill>
              <a:round/>
              <a:headEnd/>
              <a:tailEnd/>
            </a:ln>
          </p:spPr>
          <p:txBody>
            <a:bodyPr/>
            <a:lstStyle/>
            <a:p>
              <a:endParaRPr lang="pt-BR"/>
            </a:p>
          </p:txBody>
        </p:sp>
        <p:sp>
          <p:nvSpPr>
            <p:cNvPr id="10266" name="Rectangle 25"/>
            <p:cNvSpPr>
              <a:spLocks noChangeArrowheads="1"/>
            </p:cNvSpPr>
            <p:nvPr/>
          </p:nvSpPr>
          <p:spPr bwMode="auto">
            <a:xfrm>
              <a:off x="4610" y="2979"/>
              <a:ext cx="102" cy="106"/>
            </a:xfrm>
            <a:prstGeom prst="rect">
              <a:avLst/>
            </a:prstGeom>
            <a:noFill/>
            <a:ln w="9525">
              <a:noFill/>
              <a:miter lim="800000"/>
              <a:headEnd/>
              <a:tailEnd/>
            </a:ln>
          </p:spPr>
          <p:txBody>
            <a:bodyPr wrap="none" lIns="0" tIns="0" rIns="0" bIns="0">
              <a:spAutoFit/>
            </a:bodyPr>
            <a:lstStyle/>
            <a:p>
              <a:pPr algn="ctr"/>
              <a:r>
                <a:rPr lang="en-US" sz="1100">
                  <a:solidFill>
                    <a:srgbClr val="000000"/>
                  </a:solidFill>
                  <a:latin typeface="Photina Casual Black" pitchFamily="18" charset="0"/>
                </a:rPr>
                <a:t>Er</a:t>
              </a:r>
              <a:endParaRPr lang="en-US" sz="2400" b="0">
                <a:latin typeface="ITCCenturyBookT" pitchFamily="2" charset="0"/>
              </a:endParaRPr>
            </a:p>
          </p:txBody>
        </p:sp>
        <p:sp>
          <p:nvSpPr>
            <p:cNvPr id="10267" name="Rectangle 26"/>
            <p:cNvSpPr>
              <a:spLocks noChangeArrowheads="1"/>
            </p:cNvSpPr>
            <p:nvPr/>
          </p:nvSpPr>
          <p:spPr bwMode="auto">
            <a:xfrm>
              <a:off x="4815" y="3080"/>
              <a:ext cx="310" cy="107"/>
            </a:xfrm>
            <a:prstGeom prst="rect">
              <a:avLst/>
            </a:prstGeom>
            <a:blipFill dpi="0" rotWithShape="0">
              <a:blip r:embed="rId3" cstate="print"/>
              <a:srcRect/>
              <a:tile tx="0" ty="0" sx="100000" sy="100000" flip="none" algn="tl"/>
            </a:blipFill>
            <a:ln w="9525">
              <a:noFill/>
              <a:miter lim="800000"/>
              <a:headEnd/>
              <a:tailEnd/>
            </a:ln>
          </p:spPr>
          <p:txBody>
            <a:bodyPr/>
            <a:lstStyle/>
            <a:p>
              <a:endParaRPr lang="pt-BR"/>
            </a:p>
          </p:txBody>
        </p:sp>
        <p:sp>
          <p:nvSpPr>
            <p:cNvPr id="10268" name="Rectangle 27"/>
            <p:cNvSpPr>
              <a:spLocks noChangeArrowheads="1"/>
            </p:cNvSpPr>
            <p:nvPr/>
          </p:nvSpPr>
          <p:spPr bwMode="auto">
            <a:xfrm>
              <a:off x="4814" y="3079"/>
              <a:ext cx="312" cy="109"/>
            </a:xfrm>
            <a:prstGeom prst="rect">
              <a:avLst/>
            </a:prstGeom>
            <a:noFill/>
            <a:ln w="6350">
              <a:solidFill>
                <a:srgbClr val="000000"/>
              </a:solidFill>
              <a:miter lim="800000"/>
              <a:headEnd/>
              <a:tailEnd/>
            </a:ln>
          </p:spPr>
          <p:txBody>
            <a:bodyPr/>
            <a:lstStyle/>
            <a:p>
              <a:endParaRPr lang="pt-BR"/>
            </a:p>
          </p:txBody>
        </p:sp>
        <p:sp>
          <p:nvSpPr>
            <p:cNvPr id="10269" name="Line 28"/>
            <p:cNvSpPr>
              <a:spLocks noChangeShapeType="1"/>
            </p:cNvSpPr>
            <p:nvPr/>
          </p:nvSpPr>
          <p:spPr bwMode="auto">
            <a:xfrm>
              <a:off x="4812" y="3077"/>
              <a:ext cx="1" cy="113"/>
            </a:xfrm>
            <a:prstGeom prst="line">
              <a:avLst/>
            </a:prstGeom>
            <a:noFill/>
            <a:ln w="6350">
              <a:solidFill>
                <a:srgbClr val="000000"/>
              </a:solidFill>
              <a:round/>
              <a:headEnd/>
              <a:tailEnd/>
            </a:ln>
          </p:spPr>
          <p:txBody>
            <a:bodyPr/>
            <a:lstStyle/>
            <a:p>
              <a:endParaRPr lang="pt-BR"/>
            </a:p>
          </p:txBody>
        </p:sp>
        <p:sp>
          <p:nvSpPr>
            <p:cNvPr id="10270" name="Rectangle 29"/>
            <p:cNvSpPr>
              <a:spLocks noChangeArrowheads="1"/>
            </p:cNvSpPr>
            <p:nvPr/>
          </p:nvSpPr>
          <p:spPr bwMode="auto">
            <a:xfrm>
              <a:off x="4899" y="2979"/>
              <a:ext cx="149" cy="106"/>
            </a:xfrm>
            <a:prstGeom prst="rect">
              <a:avLst/>
            </a:prstGeom>
            <a:noFill/>
            <a:ln w="9525">
              <a:noFill/>
              <a:miter lim="800000"/>
              <a:headEnd/>
              <a:tailEnd/>
            </a:ln>
          </p:spPr>
          <p:txBody>
            <a:bodyPr wrap="none" lIns="0" tIns="0" rIns="0" bIns="0">
              <a:spAutoFit/>
            </a:bodyPr>
            <a:lstStyle/>
            <a:p>
              <a:pPr algn="ctr"/>
              <a:r>
                <a:rPr lang="en-US" sz="1100">
                  <a:solidFill>
                    <a:srgbClr val="000000"/>
                  </a:solidFill>
                  <a:latin typeface="Photina Casual Black" pitchFamily="18" charset="0"/>
                </a:rPr>
                <a:t>Tm</a:t>
              </a:r>
              <a:endParaRPr lang="en-US" sz="2400" b="0">
                <a:latin typeface="ITCCenturyBookT" pitchFamily="2" charset="0"/>
              </a:endParaRPr>
            </a:p>
          </p:txBody>
        </p:sp>
        <p:sp>
          <p:nvSpPr>
            <p:cNvPr id="10271" name="Rectangle 30"/>
            <p:cNvSpPr>
              <a:spLocks noChangeArrowheads="1"/>
            </p:cNvSpPr>
            <p:nvPr/>
          </p:nvSpPr>
          <p:spPr bwMode="auto">
            <a:xfrm>
              <a:off x="5127" y="3080"/>
              <a:ext cx="311" cy="107"/>
            </a:xfrm>
            <a:prstGeom prst="rect">
              <a:avLst/>
            </a:prstGeom>
            <a:blipFill dpi="0" rotWithShape="0">
              <a:blip r:embed="rId3" cstate="print"/>
              <a:srcRect/>
              <a:tile tx="0" ty="0" sx="100000" sy="100000" flip="none" algn="tl"/>
            </a:blipFill>
            <a:ln w="9525">
              <a:noFill/>
              <a:miter lim="800000"/>
              <a:headEnd/>
              <a:tailEnd/>
            </a:ln>
          </p:spPr>
          <p:txBody>
            <a:bodyPr/>
            <a:lstStyle/>
            <a:p>
              <a:endParaRPr lang="pt-BR"/>
            </a:p>
          </p:txBody>
        </p:sp>
        <p:sp>
          <p:nvSpPr>
            <p:cNvPr id="10272" name="Rectangle 31"/>
            <p:cNvSpPr>
              <a:spLocks noChangeArrowheads="1"/>
            </p:cNvSpPr>
            <p:nvPr/>
          </p:nvSpPr>
          <p:spPr bwMode="auto">
            <a:xfrm>
              <a:off x="5127" y="3079"/>
              <a:ext cx="312" cy="109"/>
            </a:xfrm>
            <a:prstGeom prst="rect">
              <a:avLst/>
            </a:prstGeom>
            <a:noFill/>
            <a:ln w="6350">
              <a:solidFill>
                <a:srgbClr val="000000"/>
              </a:solidFill>
              <a:miter lim="800000"/>
              <a:headEnd/>
              <a:tailEnd/>
            </a:ln>
          </p:spPr>
          <p:txBody>
            <a:bodyPr/>
            <a:lstStyle/>
            <a:p>
              <a:endParaRPr lang="pt-BR"/>
            </a:p>
          </p:txBody>
        </p:sp>
        <p:sp>
          <p:nvSpPr>
            <p:cNvPr id="10273" name="Line 32"/>
            <p:cNvSpPr>
              <a:spLocks noChangeShapeType="1"/>
            </p:cNvSpPr>
            <p:nvPr/>
          </p:nvSpPr>
          <p:spPr bwMode="auto">
            <a:xfrm>
              <a:off x="5125" y="3077"/>
              <a:ext cx="1" cy="113"/>
            </a:xfrm>
            <a:prstGeom prst="line">
              <a:avLst/>
            </a:prstGeom>
            <a:noFill/>
            <a:ln w="6350">
              <a:solidFill>
                <a:srgbClr val="000000"/>
              </a:solidFill>
              <a:round/>
              <a:headEnd/>
              <a:tailEnd/>
            </a:ln>
          </p:spPr>
          <p:txBody>
            <a:bodyPr/>
            <a:lstStyle/>
            <a:p>
              <a:endParaRPr lang="pt-BR"/>
            </a:p>
          </p:txBody>
        </p:sp>
        <p:sp>
          <p:nvSpPr>
            <p:cNvPr id="10274" name="Rectangle 33"/>
            <p:cNvSpPr>
              <a:spLocks noChangeArrowheads="1"/>
            </p:cNvSpPr>
            <p:nvPr/>
          </p:nvSpPr>
          <p:spPr bwMode="auto">
            <a:xfrm>
              <a:off x="5229" y="2979"/>
              <a:ext cx="116" cy="106"/>
            </a:xfrm>
            <a:prstGeom prst="rect">
              <a:avLst/>
            </a:prstGeom>
            <a:noFill/>
            <a:ln w="9525">
              <a:noFill/>
              <a:miter lim="800000"/>
              <a:headEnd/>
              <a:tailEnd/>
            </a:ln>
          </p:spPr>
          <p:txBody>
            <a:bodyPr wrap="none" lIns="0" tIns="0" rIns="0" bIns="0">
              <a:spAutoFit/>
            </a:bodyPr>
            <a:lstStyle/>
            <a:p>
              <a:pPr algn="ctr"/>
              <a:r>
                <a:rPr lang="en-US" sz="1100">
                  <a:solidFill>
                    <a:srgbClr val="000000"/>
                  </a:solidFill>
                  <a:latin typeface="Photina Casual Black" pitchFamily="18" charset="0"/>
                </a:rPr>
                <a:t>Yb</a:t>
              </a:r>
              <a:endParaRPr lang="en-US" sz="2400" b="0">
                <a:latin typeface="ITCCenturyBookT" pitchFamily="2" charset="0"/>
              </a:endParaRPr>
            </a:p>
          </p:txBody>
        </p:sp>
        <p:sp>
          <p:nvSpPr>
            <p:cNvPr id="10275" name="Rectangle 34"/>
            <p:cNvSpPr>
              <a:spLocks noChangeArrowheads="1"/>
            </p:cNvSpPr>
            <p:nvPr/>
          </p:nvSpPr>
          <p:spPr bwMode="auto">
            <a:xfrm>
              <a:off x="1072" y="3191"/>
              <a:ext cx="302" cy="311"/>
            </a:xfrm>
            <a:prstGeom prst="rect">
              <a:avLst/>
            </a:prstGeom>
            <a:blipFill dpi="0" rotWithShape="0">
              <a:blip r:embed="rId3" cstate="print"/>
              <a:srcRect/>
              <a:tile tx="0" ty="0" sx="100000" sy="100000" flip="none" algn="tl"/>
            </a:blipFill>
            <a:ln w="9525">
              <a:noFill/>
              <a:miter lim="800000"/>
              <a:headEnd/>
              <a:tailEnd/>
            </a:ln>
          </p:spPr>
          <p:txBody>
            <a:bodyPr/>
            <a:lstStyle/>
            <a:p>
              <a:endParaRPr lang="pt-BR"/>
            </a:p>
          </p:txBody>
        </p:sp>
        <p:sp>
          <p:nvSpPr>
            <p:cNvPr id="10276" name="Rectangle 35"/>
            <p:cNvSpPr>
              <a:spLocks noChangeArrowheads="1"/>
            </p:cNvSpPr>
            <p:nvPr/>
          </p:nvSpPr>
          <p:spPr bwMode="auto">
            <a:xfrm>
              <a:off x="1071" y="3190"/>
              <a:ext cx="304" cy="313"/>
            </a:xfrm>
            <a:prstGeom prst="rect">
              <a:avLst/>
            </a:prstGeom>
            <a:noFill/>
            <a:ln w="6350">
              <a:solidFill>
                <a:srgbClr val="000000"/>
              </a:solidFill>
              <a:miter lim="800000"/>
              <a:headEnd/>
              <a:tailEnd/>
            </a:ln>
          </p:spPr>
          <p:txBody>
            <a:bodyPr/>
            <a:lstStyle/>
            <a:p>
              <a:endParaRPr lang="pt-BR"/>
            </a:p>
          </p:txBody>
        </p:sp>
        <p:sp>
          <p:nvSpPr>
            <p:cNvPr id="10277" name="Line 36"/>
            <p:cNvSpPr>
              <a:spLocks noChangeShapeType="1"/>
            </p:cNvSpPr>
            <p:nvPr/>
          </p:nvSpPr>
          <p:spPr bwMode="auto">
            <a:xfrm>
              <a:off x="1069" y="3188"/>
              <a:ext cx="1" cy="317"/>
            </a:xfrm>
            <a:prstGeom prst="line">
              <a:avLst/>
            </a:prstGeom>
            <a:noFill/>
            <a:ln w="6350">
              <a:solidFill>
                <a:srgbClr val="000000"/>
              </a:solidFill>
              <a:round/>
              <a:headEnd/>
              <a:tailEnd/>
            </a:ln>
          </p:spPr>
          <p:txBody>
            <a:bodyPr/>
            <a:lstStyle/>
            <a:p>
              <a:endParaRPr lang="pt-BR"/>
            </a:p>
          </p:txBody>
        </p:sp>
        <p:sp>
          <p:nvSpPr>
            <p:cNvPr id="10278" name="Rectangle 37"/>
            <p:cNvSpPr>
              <a:spLocks noChangeArrowheads="1"/>
            </p:cNvSpPr>
            <p:nvPr/>
          </p:nvSpPr>
          <p:spPr bwMode="auto">
            <a:xfrm>
              <a:off x="1238" y="3107"/>
              <a:ext cx="110"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0.1</a:t>
              </a:r>
              <a:endParaRPr lang="en-US" sz="2400" b="0">
                <a:latin typeface="ITCCenturyBookT" pitchFamily="2" charset="0"/>
              </a:endParaRPr>
            </a:p>
          </p:txBody>
        </p:sp>
        <p:sp>
          <p:nvSpPr>
            <p:cNvPr id="10279" name="Rectangle 38"/>
            <p:cNvSpPr>
              <a:spLocks noChangeArrowheads="1"/>
            </p:cNvSpPr>
            <p:nvPr/>
          </p:nvSpPr>
          <p:spPr bwMode="auto">
            <a:xfrm>
              <a:off x="1212" y="3185"/>
              <a:ext cx="135"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100</a:t>
              </a:r>
              <a:endParaRPr lang="en-US" sz="2400" b="0">
                <a:latin typeface="ITCCenturyBookT" pitchFamily="2" charset="0"/>
              </a:endParaRPr>
            </a:p>
          </p:txBody>
        </p:sp>
        <p:sp>
          <p:nvSpPr>
            <p:cNvPr id="10280" name="Rectangle 39"/>
            <p:cNvSpPr>
              <a:spLocks noChangeArrowheads="1"/>
            </p:cNvSpPr>
            <p:nvPr/>
          </p:nvSpPr>
          <p:spPr bwMode="auto">
            <a:xfrm>
              <a:off x="1127" y="3260"/>
              <a:ext cx="225"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24000</a:t>
              </a:r>
              <a:endParaRPr lang="en-US" sz="2400" b="0">
                <a:latin typeface="ITCCenturyBookT" pitchFamily="2" charset="0"/>
              </a:endParaRPr>
            </a:p>
          </p:txBody>
        </p:sp>
        <p:sp>
          <p:nvSpPr>
            <p:cNvPr id="10281" name="Rectangle 40"/>
            <p:cNvSpPr>
              <a:spLocks noChangeArrowheads="1"/>
            </p:cNvSpPr>
            <p:nvPr/>
          </p:nvSpPr>
          <p:spPr bwMode="auto">
            <a:xfrm>
              <a:off x="1381" y="3191"/>
              <a:ext cx="310" cy="311"/>
            </a:xfrm>
            <a:prstGeom prst="rect">
              <a:avLst/>
            </a:prstGeom>
            <a:blipFill dpi="0" rotWithShape="0">
              <a:blip r:embed="rId3" cstate="print"/>
              <a:srcRect/>
              <a:tile tx="0" ty="0" sx="100000" sy="100000" flip="none" algn="tl"/>
            </a:blipFill>
            <a:ln w="9525">
              <a:noFill/>
              <a:miter lim="800000"/>
              <a:headEnd/>
              <a:tailEnd/>
            </a:ln>
          </p:spPr>
          <p:txBody>
            <a:bodyPr/>
            <a:lstStyle/>
            <a:p>
              <a:endParaRPr lang="pt-BR"/>
            </a:p>
          </p:txBody>
        </p:sp>
        <p:sp>
          <p:nvSpPr>
            <p:cNvPr id="10282" name="Rectangle 41"/>
            <p:cNvSpPr>
              <a:spLocks noChangeArrowheads="1"/>
            </p:cNvSpPr>
            <p:nvPr/>
          </p:nvSpPr>
          <p:spPr bwMode="auto">
            <a:xfrm>
              <a:off x="1380" y="3190"/>
              <a:ext cx="312" cy="313"/>
            </a:xfrm>
            <a:prstGeom prst="rect">
              <a:avLst/>
            </a:prstGeom>
            <a:noFill/>
            <a:ln w="6350">
              <a:solidFill>
                <a:srgbClr val="000000"/>
              </a:solidFill>
              <a:miter lim="800000"/>
              <a:headEnd/>
              <a:tailEnd/>
            </a:ln>
          </p:spPr>
          <p:txBody>
            <a:bodyPr/>
            <a:lstStyle/>
            <a:p>
              <a:endParaRPr lang="pt-BR"/>
            </a:p>
          </p:txBody>
        </p:sp>
        <p:sp>
          <p:nvSpPr>
            <p:cNvPr id="10283" name="Line 42"/>
            <p:cNvSpPr>
              <a:spLocks noChangeShapeType="1"/>
            </p:cNvSpPr>
            <p:nvPr/>
          </p:nvSpPr>
          <p:spPr bwMode="auto">
            <a:xfrm>
              <a:off x="1378" y="3188"/>
              <a:ext cx="1" cy="317"/>
            </a:xfrm>
            <a:prstGeom prst="line">
              <a:avLst/>
            </a:prstGeom>
            <a:noFill/>
            <a:ln w="6350">
              <a:solidFill>
                <a:srgbClr val="000000"/>
              </a:solidFill>
              <a:round/>
              <a:headEnd/>
              <a:tailEnd/>
            </a:ln>
          </p:spPr>
          <p:txBody>
            <a:bodyPr/>
            <a:lstStyle/>
            <a:p>
              <a:endParaRPr lang="pt-BR"/>
            </a:p>
          </p:txBody>
        </p:sp>
        <p:sp>
          <p:nvSpPr>
            <p:cNvPr id="10284" name="Rectangle 43"/>
            <p:cNvSpPr>
              <a:spLocks noChangeArrowheads="1"/>
            </p:cNvSpPr>
            <p:nvPr/>
          </p:nvSpPr>
          <p:spPr bwMode="auto">
            <a:xfrm>
              <a:off x="1556" y="3107"/>
              <a:ext cx="110"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0.1</a:t>
              </a:r>
              <a:endParaRPr lang="en-US" sz="2400" b="0">
                <a:latin typeface="ITCCenturyBookT" pitchFamily="2" charset="0"/>
              </a:endParaRPr>
            </a:p>
          </p:txBody>
        </p:sp>
        <p:sp>
          <p:nvSpPr>
            <p:cNvPr id="10285" name="Rectangle 44"/>
            <p:cNvSpPr>
              <a:spLocks noChangeArrowheads="1"/>
            </p:cNvSpPr>
            <p:nvPr/>
          </p:nvSpPr>
          <p:spPr bwMode="auto">
            <a:xfrm>
              <a:off x="1530" y="3185"/>
              <a:ext cx="135"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400</a:t>
              </a:r>
              <a:endParaRPr lang="en-US" sz="2400" b="0">
                <a:latin typeface="ITCCenturyBookT" pitchFamily="2" charset="0"/>
              </a:endParaRPr>
            </a:p>
          </p:txBody>
        </p:sp>
        <p:sp>
          <p:nvSpPr>
            <p:cNvPr id="10286" name="Rectangle 45"/>
            <p:cNvSpPr>
              <a:spLocks noChangeArrowheads="1"/>
            </p:cNvSpPr>
            <p:nvPr/>
          </p:nvSpPr>
          <p:spPr bwMode="auto">
            <a:xfrm>
              <a:off x="1525" y="3260"/>
              <a:ext cx="141"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   </a:t>
              </a:r>
              <a:endParaRPr lang="en-US" sz="2400" b="0">
                <a:latin typeface="ITCCenturyBookT" pitchFamily="2" charset="0"/>
              </a:endParaRPr>
            </a:p>
          </p:txBody>
        </p:sp>
        <p:sp>
          <p:nvSpPr>
            <p:cNvPr id="10287" name="Rectangle 46"/>
            <p:cNvSpPr>
              <a:spLocks noChangeArrowheads="1"/>
            </p:cNvSpPr>
            <p:nvPr/>
          </p:nvSpPr>
          <p:spPr bwMode="auto">
            <a:xfrm>
              <a:off x="1698" y="3191"/>
              <a:ext cx="305" cy="311"/>
            </a:xfrm>
            <a:prstGeom prst="rect">
              <a:avLst/>
            </a:prstGeom>
            <a:blipFill dpi="0" rotWithShape="0">
              <a:blip r:embed="rId3" cstate="print"/>
              <a:srcRect/>
              <a:tile tx="0" ty="0" sx="100000" sy="100000" flip="none" algn="tl"/>
            </a:blipFill>
            <a:ln w="9525">
              <a:noFill/>
              <a:miter lim="800000"/>
              <a:headEnd/>
              <a:tailEnd/>
            </a:ln>
          </p:spPr>
          <p:txBody>
            <a:bodyPr/>
            <a:lstStyle/>
            <a:p>
              <a:endParaRPr lang="pt-BR"/>
            </a:p>
          </p:txBody>
        </p:sp>
        <p:sp>
          <p:nvSpPr>
            <p:cNvPr id="10288" name="Rectangle 47"/>
            <p:cNvSpPr>
              <a:spLocks noChangeArrowheads="1"/>
            </p:cNvSpPr>
            <p:nvPr/>
          </p:nvSpPr>
          <p:spPr bwMode="auto">
            <a:xfrm>
              <a:off x="1697" y="3190"/>
              <a:ext cx="307" cy="313"/>
            </a:xfrm>
            <a:prstGeom prst="rect">
              <a:avLst/>
            </a:prstGeom>
            <a:noFill/>
            <a:ln w="6350">
              <a:solidFill>
                <a:srgbClr val="000000"/>
              </a:solidFill>
              <a:miter lim="800000"/>
              <a:headEnd/>
              <a:tailEnd/>
            </a:ln>
          </p:spPr>
          <p:txBody>
            <a:bodyPr/>
            <a:lstStyle/>
            <a:p>
              <a:endParaRPr lang="pt-BR"/>
            </a:p>
          </p:txBody>
        </p:sp>
        <p:sp>
          <p:nvSpPr>
            <p:cNvPr id="10289" name="Line 48"/>
            <p:cNvSpPr>
              <a:spLocks noChangeShapeType="1"/>
            </p:cNvSpPr>
            <p:nvPr/>
          </p:nvSpPr>
          <p:spPr bwMode="auto">
            <a:xfrm>
              <a:off x="1695" y="3188"/>
              <a:ext cx="1" cy="317"/>
            </a:xfrm>
            <a:prstGeom prst="line">
              <a:avLst/>
            </a:prstGeom>
            <a:noFill/>
            <a:ln w="6350">
              <a:solidFill>
                <a:srgbClr val="000000"/>
              </a:solidFill>
              <a:round/>
              <a:headEnd/>
              <a:tailEnd/>
            </a:ln>
          </p:spPr>
          <p:txBody>
            <a:bodyPr/>
            <a:lstStyle/>
            <a:p>
              <a:endParaRPr lang="pt-BR"/>
            </a:p>
          </p:txBody>
        </p:sp>
        <p:sp>
          <p:nvSpPr>
            <p:cNvPr id="10290" name="Rectangle 49"/>
            <p:cNvSpPr>
              <a:spLocks noChangeArrowheads="1"/>
            </p:cNvSpPr>
            <p:nvPr/>
          </p:nvSpPr>
          <p:spPr bwMode="auto">
            <a:xfrm>
              <a:off x="1867" y="3107"/>
              <a:ext cx="110"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0.1</a:t>
              </a:r>
              <a:endParaRPr lang="en-US" sz="2400" b="0">
                <a:latin typeface="ITCCenturyBookT" pitchFamily="2" charset="0"/>
              </a:endParaRPr>
            </a:p>
          </p:txBody>
        </p:sp>
        <p:sp>
          <p:nvSpPr>
            <p:cNvPr id="10291" name="Rectangle 50"/>
            <p:cNvSpPr>
              <a:spLocks noChangeArrowheads="1"/>
            </p:cNvSpPr>
            <p:nvPr/>
          </p:nvSpPr>
          <p:spPr bwMode="auto">
            <a:xfrm>
              <a:off x="1756" y="3185"/>
              <a:ext cx="225"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10000</a:t>
              </a:r>
              <a:endParaRPr lang="en-US" sz="2400" b="0">
                <a:latin typeface="ITCCenturyBookT" pitchFamily="2" charset="0"/>
              </a:endParaRPr>
            </a:p>
          </p:txBody>
        </p:sp>
        <p:sp>
          <p:nvSpPr>
            <p:cNvPr id="10292" name="Rectangle 51"/>
            <p:cNvSpPr>
              <a:spLocks noChangeArrowheads="1"/>
            </p:cNvSpPr>
            <p:nvPr/>
          </p:nvSpPr>
          <p:spPr bwMode="auto">
            <a:xfrm>
              <a:off x="1756" y="3260"/>
              <a:ext cx="225"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80000</a:t>
              </a:r>
              <a:endParaRPr lang="en-US" sz="2400" b="0">
                <a:latin typeface="ITCCenturyBookT" pitchFamily="2" charset="0"/>
              </a:endParaRPr>
            </a:p>
          </p:txBody>
        </p:sp>
        <p:sp>
          <p:nvSpPr>
            <p:cNvPr id="10293" name="Rectangle 52"/>
            <p:cNvSpPr>
              <a:spLocks noChangeArrowheads="1"/>
            </p:cNvSpPr>
            <p:nvPr/>
          </p:nvSpPr>
          <p:spPr bwMode="auto">
            <a:xfrm>
              <a:off x="2010" y="3191"/>
              <a:ext cx="305" cy="311"/>
            </a:xfrm>
            <a:prstGeom prst="rect">
              <a:avLst/>
            </a:prstGeom>
            <a:blipFill dpi="0" rotWithShape="0">
              <a:blip r:embed="rId3" cstate="print"/>
              <a:srcRect/>
              <a:tile tx="0" ty="0" sx="100000" sy="100000" flip="none" algn="tl"/>
            </a:blipFill>
            <a:ln w="9525">
              <a:noFill/>
              <a:miter lim="800000"/>
              <a:headEnd/>
              <a:tailEnd/>
            </a:ln>
          </p:spPr>
          <p:txBody>
            <a:bodyPr/>
            <a:lstStyle/>
            <a:p>
              <a:endParaRPr lang="pt-BR"/>
            </a:p>
          </p:txBody>
        </p:sp>
        <p:sp>
          <p:nvSpPr>
            <p:cNvPr id="10294" name="Rectangle 53"/>
            <p:cNvSpPr>
              <a:spLocks noChangeArrowheads="1"/>
            </p:cNvSpPr>
            <p:nvPr/>
          </p:nvSpPr>
          <p:spPr bwMode="auto">
            <a:xfrm>
              <a:off x="2009" y="3190"/>
              <a:ext cx="307" cy="313"/>
            </a:xfrm>
            <a:prstGeom prst="rect">
              <a:avLst/>
            </a:prstGeom>
            <a:noFill/>
            <a:ln w="6350">
              <a:solidFill>
                <a:srgbClr val="000000"/>
              </a:solidFill>
              <a:miter lim="800000"/>
              <a:headEnd/>
              <a:tailEnd/>
            </a:ln>
          </p:spPr>
          <p:txBody>
            <a:bodyPr/>
            <a:lstStyle/>
            <a:p>
              <a:endParaRPr lang="pt-BR"/>
            </a:p>
          </p:txBody>
        </p:sp>
        <p:sp>
          <p:nvSpPr>
            <p:cNvPr id="10295" name="Line 54"/>
            <p:cNvSpPr>
              <a:spLocks noChangeShapeType="1"/>
            </p:cNvSpPr>
            <p:nvPr/>
          </p:nvSpPr>
          <p:spPr bwMode="auto">
            <a:xfrm>
              <a:off x="2007" y="3188"/>
              <a:ext cx="1" cy="317"/>
            </a:xfrm>
            <a:prstGeom prst="line">
              <a:avLst/>
            </a:prstGeom>
            <a:noFill/>
            <a:ln w="6350">
              <a:solidFill>
                <a:srgbClr val="000000"/>
              </a:solidFill>
              <a:round/>
              <a:headEnd/>
              <a:tailEnd/>
            </a:ln>
          </p:spPr>
          <p:txBody>
            <a:bodyPr/>
            <a:lstStyle/>
            <a:p>
              <a:endParaRPr lang="pt-BR"/>
            </a:p>
          </p:txBody>
        </p:sp>
        <p:sp>
          <p:nvSpPr>
            <p:cNvPr id="10296" name="Rectangle 55"/>
            <p:cNvSpPr>
              <a:spLocks noChangeArrowheads="1"/>
            </p:cNvSpPr>
            <p:nvPr/>
          </p:nvSpPr>
          <p:spPr bwMode="auto">
            <a:xfrm>
              <a:off x="2180" y="3107"/>
              <a:ext cx="110"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0.5</a:t>
              </a:r>
              <a:endParaRPr lang="en-US" sz="2400" b="0">
                <a:latin typeface="ITCCenturyBookT" pitchFamily="2" charset="0"/>
              </a:endParaRPr>
            </a:p>
          </p:txBody>
        </p:sp>
        <p:sp>
          <p:nvSpPr>
            <p:cNvPr id="10297" name="Rectangle 56"/>
            <p:cNvSpPr>
              <a:spLocks noChangeArrowheads="1"/>
            </p:cNvSpPr>
            <p:nvPr/>
          </p:nvSpPr>
          <p:spPr bwMode="auto">
            <a:xfrm>
              <a:off x="2154" y="3185"/>
              <a:ext cx="135"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300</a:t>
              </a:r>
              <a:endParaRPr lang="en-US" sz="2400" b="0">
                <a:latin typeface="ITCCenturyBookT" pitchFamily="2" charset="0"/>
              </a:endParaRPr>
            </a:p>
          </p:txBody>
        </p:sp>
        <p:sp>
          <p:nvSpPr>
            <p:cNvPr id="10298" name="Rectangle 57"/>
            <p:cNvSpPr>
              <a:spLocks noChangeArrowheads="1"/>
            </p:cNvSpPr>
            <p:nvPr/>
          </p:nvSpPr>
          <p:spPr bwMode="auto">
            <a:xfrm>
              <a:off x="2041" y="3260"/>
              <a:ext cx="270"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200000</a:t>
              </a:r>
              <a:endParaRPr lang="en-US" sz="2400" b="0">
                <a:latin typeface="ITCCenturyBookT" pitchFamily="2" charset="0"/>
              </a:endParaRPr>
            </a:p>
          </p:txBody>
        </p:sp>
        <p:sp>
          <p:nvSpPr>
            <p:cNvPr id="10299" name="Rectangle 58"/>
            <p:cNvSpPr>
              <a:spLocks noChangeArrowheads="1"/>
            </p:cNvSpPr>
            <p:nvPr/>
          </p:nvSpPr>
          <p:spPr bwMode="auto">
            <a:xfrm>
              <a:off x="2634" y="3191"/>
              <a:ext cx="305" cy="311"/>
            </a:xfrm>
            <a:prstGeom prst="rect">
              <a:avLst/>
            </a:prstGeom>
            <a:blipFill dpi="0" rotWithShape="0">
              <a:blip r:embed="rId3" cstate="print"/>
              <a:srcRect/>
              <a:tile tx="0" ty="0" sx="100000" sy="100000" flip="none" algn="tl"/>
            </a:blipFill>
            <a:ln w="9525">
              <a:noFill/>
              <a:miter lim="800000"/>
              <a:headEnd/>
              <a:tailEnd/>
            </a:ln>
          </p:spPr>
          <p:txBody>
            <a:bodyPr/>
            <a:lstStyle/>
            <a:p>
              <a:endParaRPr lang="pt-BR"/>
            </a:p>
          </p:txBody>
        </p:sp>
        <p:sp>
          <p:nvSpPr>
            <p:cNvPr id="10300" name="Rectangle 59"/>
            <p:cNvSpPr>
              <a:spLocks noChangeArrowheads="1"/>
            </p:cNvSpPr>
            <p:nvPr/>
          </p:nvSpPr>
          <p:spPr bwMode="auto">
            <a:xfrm>
              <a:off x="2633" y="3190"/>
              <a:ext cx="307" cy="313"/>
            </a:xfrm>
            <a:prstGeom prst="rect">
              <a:avLst/>
            </a:prstGeom>
            <a:noFill/>
            <a:ln w="6350">
              <a:solidFill>
                <a:srgbClr val="000000"/>
              </a:solidFill>
              <a:miter lim="800000"/>
              <a:headEnd/>
              <a:tailEnd/>
            </a:ln>
          </p:spPr>
          <p:txBody>
            <a:bodyPr/>
            <a:lstStyle/>
            <a:p>
              <a:endParaRPr lang="pt-BR"/>
            </a:p>
          </p:txBody>
        </p:sp>
        <p:sp>
          <p:nvSpPr>
            <p:cNvPr id="10301" name="Line 60"/>
            <p:cNvSpPr>
              <a:spLocks noChangeShapeType="1"/>
            </p:cNvSpPr>
            <p:nvPr/>
          </p:nvSpPr>
          <p:spPr bwMode="auto">
            <a:xfrm>
              <a:off x="2631" y="3188"/>
              <a:ext cx="1" cy="317"/>
            </a:xfrm>
            <a:prstGeom prst="line">
              <a:avLst/>
            </a:prstGeom>
            <a:noFill/>
            <a:ln w="6350">
              <a:solidFill>
                <a:srgbClr val="000000"/>
              </a:solidFill>
              <a:round/>
              <a:headEnd/>
              <a:tailEnd/>
            </a:ln>
          </p:spPr>
          <p:txBody>
            <a:bodyPr/>
            <a:lstStyle/>
            <a:p>
              <a:endParaRPr lang="pt-BR"/>
            </a:p>
          </p:txBody>
        </p:sp>
        <p:sp>
          <p:nvSpPr>
            <p:cNvPr id="10302" name="Rectangle 61"/>
            <p:cNvSpPr>
              <a:spLocks noChangeArrowheads="1"/>
            </p:cNvSpPr>
            <p:nvPr/>
          </p:nvSpPr>
          <p:spPr bwMode="auto">
            <a:xfrm>
              <a:off x="2804" y="3107"/>
              <a:ext cx="110"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0.1</a:t>
              </a:r>
              <a:endParaRPr lang="en-US" sz="2400" b="0">
                <a:latin typeface="ITCCenturyBookT" pitchFamily="2" charset="0"/>
              </a:endParaRPr>
            </a:p>
          </p:txBody>
        </p:sp>
        <p:sp>
          <p:nvSpPr>
            <p:cNvPr id="10303" name="Rectangle 62"/>
            <p:cNvSpPr>
              <a:spLocks noChangeArrowheads="1"/>
            </p:cNvSpPr>
            <p:nvPr/>
          </p:nvSpPr>
          <p:spPr bwMode="auto">
            <a:xfrm>
              <a:off x="2693" y="3185"/>
              <a:ext cx="225"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20000</a:t>
              </a:r>
              <a:endParaRPr lang="en-US" sz="2400" b="0">
                <a:latin typeface="ITCCenturyBookT" pitchFamily="2" charset="0"/>
              </a:endParaRPr>
            </a:p>
          </p:txBody>
        </p:sp>
        <p:sp>
          <p:nvSpPr>
            <p:cNvPr id="10304" name="Rectangle 63"/>
            <p:cNvSpPr>
              <a:spLocks noChangeArrowheads="1"/>
            </p:cNvSpPr>
            <p:nvPr/>
          </p:nvSpPr>
          <p:spPr bwMode="auto">
            <a:xfrm>
              <a:off x="2773" y="3260"/>
              <a:ext cx="141"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   </a:t>
              </a:r>
              <a:endParaRPr lang="en-US" sz="2400" b="0">
                <a:latin typeface="ITCCenturyBookT" pitchFamily="2" charset="0"/>
              </a:endParaRPr>
            </a:p>
          </p:txBody>
        </p:sp>
        <p:sp>
          <p:nvSpPr>
            <p:cNvPr id="10305" name="Rectangle 64"/>
            <p:cNvSpPr>
              <a:spLocks noChangeArrowheads="1"/>
            </p:cNvSpPr>
            <p:nvPr/>
          </p:nvSpPr>
          <p:spPr bwMode="auto">
            <a:xfrm>
              <a:off x="2946" y="3191"/>
              <a:ext cx="305" cy="311"/>
            </a:xfrm>
            <a:prstGeom prst="rect">
              <a:avLst/>
            </a:prstGeom>
            <a:blipFill dpi="0" rotWithShape="0">
              <a:blip r:embed="rId3" cstate="print"/>
              <a:srcRect/>
              <a:tile tx="0" ty="0" sx="100000" sy="100000" flip="none" algn="tl"/>
            </a:blipFill>
            <a:ln w="9525">
              <a:noFill/>
              <a:miter lim="800000"/>
              <a:headEnd/>
              <a:tailEnd/>
            </a:ln>
          </p:spPr>
          <p:txBody>
            <a:bodyPr/>
            <a:lstStyle/>
            <a:p>
              <a:endParaRPr lang="pt-BR"/>
            </a:p>
          </p:txBody>
        </p:sp>
        <p:sp>
          <p:nvSpPr>
            <p:cNvPr id="10306" name="Rectangle 65"/>
            <p:cNvSpPr>
              <a:spLocks noChangeArrowheads="1"/>
            </p:cNvSpPr>
            <p:nvPr/>
          </p:nvSpPr>
          <p:spPr bwMode="auto">
            <a:xfrm>
              <a:off x="2945" y="3190"/>
              <a:ext cx="307" cy="313"/>
            </a:xfrm>
            <a:prstGeom prst="rect">
              <a:avLst/>
            </a:prstGeom>
            <a:noFill/>
            <a:ln w="6350">
              <a:solidFill>
                <a:srgbClr val="000000"/>
              </a:solidFill>
              <a:miter lim="800000"/>
              <a:headEnd/>
              <a:tailEnd/>
            </a:ln>
          </p:spPr>
          <p:txBody>
            <a:bodyPr/>
            <a:lstStyle/>
            <a:p>
              <a:endParaRPr lang="pt-BR"/>
            </a:p>
          </p:txBody>
        </p:sp>
        <p:sp>
          <p:nvSpPr>
            <p:cNvPr id="10307" name="Line 66"/>
            <p:cNvSpPr>
              <a:spLocks noChangeShapeType="1"/>
            </p:cNvSpPr>
            <p:nvPr/>
          </p:nvSpPr>
          <p:spPr bwMode="auto">
            <a:xfrm>
              <a:off x="2943" y="3188"/>
              <a:ext cx="1" cy="317"/>
            </a:xfrm>
            <a:prstGeom prst="line">
              <a:avLst/>
            </a:prstGeom>
            <a:noFill/>
            <a:ln w="6350">
              <a:solidFill>
                <a:srgbClr val="000000"/>
              </a:solidFill>
              <a:round/>
              <a:headEnd/>
              <a:tailEnd/>
            </a:ln>
          </p:spPr>
          <p:txBody>
            <a:bodyPr/>
            <a:lstStyle/>
            <a:p>
              <a:endParaRPr lang="pt-BR"/>
            </a:p>
          </p:txBody>
        </p:sp>
        <p:sp>
          <p:nvSpPr>
            <p:cNvPr id="10308" name="Rectangle 67"/>
            <p:cNvSpPr>
              <a:spLocks noChangeArrowheads="1"/>
            </p:cNvSpPr>
            <p:nvPr/>
          </p:nvSpPr>
          <p:spPr bwMode="auto">
            <a:xfrm>
              <a:off x="3115" y="3107"/>
              <a:ext cx="110"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0.3</a:t>
              </a:r>
              <a:endParaRPr lang="en-US" sz="2400" b="0">
                <a:latin typeface="ITCCenturyBookT" pitchFamily="2" charset="0"/>
              </a:endParaRPr>
            </a:p>
          </p:txBody>
        </p:sp>
        <p:sp>
          <p:nvSpPr>
            <p:cNvPr id="10309" name="Rectangle 68"/>
            <p:cNvSpPr>
              <a:spLocks noChangeArrowheads="1"/>
            </p:cNvSpPr>
            <p:nvPr/>
          </p:nvSpPr>
          <p:spPr bwMode="auto">
            <a:xfrm>
              <a:off x="3132" y="3185"/>
              <a:ext cx="90"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60</a:t>
              </a:r>
              <a:endParaRPr lang="en-US" sz="2400" b="0">
                <a:latin typeface="ITCCenturyBookT" pitchFamily="2" charset="0"/>
              </a:endParaRPr>
            </a:p>
          </p:txBody>
        </p:sp>
        <p:sp>
          <p:nvSpPr>
            <p:cNvPr id="10310" name="Rectangle 69"/>
            <p:cNvSpPr>
              <a:spLocks noChangeArrowheads="1"/>
            </p:cNvSpPr>
            <p:nvPr/>
          </p:nvSpPr>
          <p:spPr bwMode="auto">
            <a:xfrm>
              <a:off x="3089" y="3260"/>
              <a:ext cx="135"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200</a:t>
              </a:r>
              <a:endParaRPr lang="en-US" sz="2400" b="0">
                <a:latin typeface="ITCCenturyBookT" pitchFamily="2" charset="0"/>
              </a:endParaRPr>
            </a:p>
          </p:txBody>
        </p:sp>
        <p:sp>
          <p:nvSpPr>
            <p:cNvPr id="10311" name="Rectangle 70"/>
            <p:cNvSpPr>
              <a:spLocks noChangeArrowheads="1"/>
            </p:cNvSpPr>
            <p:nvPr/>
          </p:nvSpPr>
          <p:spPr bwMode="auto">
            <a:xfrm>
              <a:off x="3255" y="3188"/>
              <a:ext cx="311" cy="325"/>
            </a:xfrm>
            <a:prstGeom prst="rect">
              <a:avLst/>
            </a:prstGeom>
            <a:blipFill dpi="0" rotWithShape="0">
              <a:blip r:embed="rId3" cstate="print"/>
              <a:srcRect/>
              <a:tile tx="0" ty="0" sx="100000" sy="100000" flip="none" algn="tl"/>
            </a:blipFill>
            <a:ln w="9525">
              <a:noFill/>
              <a:miter lim="800000"/>
              <a:headEnd/>
              <a:tailEnd/>
            </a:ln>
          </p:spPr>
          <p:txBody>
            <a:bodyPr/>
            <a:lstStyle/>
            <a:p>
              <a:endParaRPr lang="pt-BR"/>
            </a:p>
          </p:txBody>
        </p:sp>
        <p:sp>
          <p:nvSpPr>
            <p:cNvPr id="10312" name="Rectangle 71"/>
            <p:cNvSpPr>
              <a:spLocks noChangeArrowheads="1"/>
            </p:cNvSpPr>
            <p:nvPr/>
          </p:nvSpPr>
          <p:spPr bwMode="auto">
            <a:xfrm>
              <a:off x="3255" y="3187"/>
              <a:ext cx="311" cy="326"/>
            </a:xfrm>
            <a:prstGeom prst="rect">
              <a:avLst/>
            </a:prstGeom>
            <a:noFill/>
            <a:ln w="6350">
              <a:solidFill>
                <a:srgbClr val="000000"/>
              </a:solidFill>
              <a:miter lim="800000"/>
              <a:headEnd/>
              <a:tailEnd/>
            </a:ln>
          </p:spPr>
          <p:txBody>
            <a:bodyPr/>
            <a:lstStyle/>
            <a:p>
              <a:endParaRPr lang="pt-BR"/>
            </a:p>
          </p:txBody>
        </p:sp>
        <p:sp>
          <p:nvSpPr>
            <p:cNvPr id="10313" name="Line 72"/>
            <p:cNvSpPr>
              <a:spLocks noChangeShapeType="1"/>
            </p:cNvSpPr>
            <p:nvPr/>
          </p:nvSpPr>
          <p:spPr bwMode="auto">
            <a:xfrm>
              <a:off x="3253" y="3185"/>
              <a:ext cx="1" cy="330"/>
            </a:xfrm>
            <a:prstGeom prst="line">
              <a:avLst/>
            </a:prstGeom>
            <a:noFill/>
            <a:ln w="6350">
              <a:solidFill>
                <a:srgbClr val="000000"/>
              </a:solidFill>
              <a:round/>
              <a:headEnd/>
              <a:tailEnd/>
            </a:ln>
          </p:spPr>
          <p:txBody>
            <a:bodyPr/>
            <a:lstStyle/>
            <a:p>
              <a:endParaRPr lang="pt-BR"/>
            </a:p>
          </p:txBody>
        </p:sp>
        <p:sp>
          <p:nvSpPr>
            <p:cNvPr id="10314" name="Rectangle 73"/>
            <p:cNvSpPr>
              <a:spLocks noChangeArrowheads="1"/>
            </p:cNvSpPr>
            <p:nvPr/>
          </p:nvSpPr>
          <p:spPr bwMode="auto">
            <a:xfrm>
              <a:off x="3429" y="3104"/>
              <a:ext cx="110"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0.4</a:t>
              </a:r>
              <a:endParaRPr lang="en-US" sz="2400" b="0">
                <a:latin typeface="ITCCenturyBookT" pitchFamily="2" charset="0"/>
              </a:endParaRPr>
            </a:p>
          </p:txBody>
        </p:sp>
        <p:sp>
          <p:nvSpPr>
            <p:cNvPr id="10315" name="Rectangle 74"/>
            <p:cNvSpPr>
              <a:spLocks noChangeArrowheads="1"/>
            </p:cNvSpPr>
            <p:nvPr/>
          </p:nvSpPr>
          <p:spPr bwMode="auto">
            <a:xfrm>
              <a:off x="3404" y="3181"/>
              <a:ext cx="135"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400</a:t>
              </a:r>
              <a:endParaRPr lang="en-US" sz="2400" b="0">
                <a:latin typeface="ITCCenturyBookT" pitchFamily="2" charset="0"/>
              </a:endParaRPr>
            </a:p>
          </p:txBody>
        </p:sp>
        <p:sp>
          <p:nvSpPr>
            <p:cNvPr id="10316" name="Rectangle 75"/>
            <p:cNvSpPr>
              <a:spLocks noChangeArrowheads="1"/>
            </p:cNvSpPr>
            <p:nvPr/>
          </p:nvSpPr>
          <p:spPr bwMode="auto">
            <a:xfrm>
              <a:off x="3318" y="3258"/>
              <a:ext cx="225"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80000</a:t>
              </a:r>
              <a:endParaRPr lang="en-US" sz="2400" b="0">
                <a:latin typeface="ITCCenturyBookT" pitchFamily="2" charset="0"/>
              </a:endParaRPr>
            </a:p>
          </p:txBody>
        </p:sp>
        <p:sp>
          <p:nvSpPr>
            <p:cNvPr id="10317" name="Rectangle 76"/>
            <p:cNvSpPr>
              <a:spLocks noChangeArrowheads="1"/>
            </p:cNvSpPr>
            <p:nvPr/>
          </p:nvSpPr>
          <p:spPr bwMode="auto">
            <a:xfrm>
              <a:off x="3570" y="3191"/>
              <a:ext cx="305" cy="311"/>
            </a:xfrm>
            <a:prstGeom prst="rect">
              <a:avLst/>
            </a:prstGeom>
            <a:blipFill dpi="0" rotWithShape="0">
              <a:blip r:embed="rId3" cstate="print"/>
              <a:srcRect/>
              <a:tile tx="0" ty="0" sx="100000" sy="100000" flip="none" algn="tl"/>
            </a:blipFill>
            <a:ln w="9525">
              <a:noFill/>
              <a:miter lim="800000"/>
              <a:headEnd/>
              <a:tailEnd/>
            </a:ln>
          </p:spPr>
          <p:txBody>
            <a:bodyPr/>
            <a:lstStyle/>
            <a:p>
              <a:endParaRPr lang="pt-BR"/>
            </a:p>
          </p:txBody>
        </p:sp>
        <p:sp>
          <p:nvSpPr>
            <p:cNvPr id="10318" name="Rectangle 77"/>
            <p:cNvSpPr>
              <a:spLocks noChangeArrowheads="1"/>
            </p:cNvSpPr>
            <p:nvPr/>
          </p:nvSpPr>
          <p:spPr bwMode="auto">
            <a:xfrm>
              <a:off x="3569" y="3190"/>
              <a:ext cx="307" cy="313"/>
            </a:xfrm>
            <a:prstGeom prst="rect">
              <a:avLst/>
            </a:prstGeom>
            <a:noFill/>
            <a:ln w="6350">
              <a:solidFill>
                <a:srgbClr val="000000"/>
              </a:solidFill>
              <a:miter lim="800000"/>
              <a:headEnd/>
              <a:tailEnd/>
            </a:ln>
          </p:spPr>
          <p:txBody>
            <a:bodyPr/>
            <a:lstStyle/>
            <a:p>
              <a:endParaRPr lang="pt-BR"/>
            </a:p>
          </p:txBody>
        </p:sp>
        <p:sp>
          <p:nvSpPr>
            <p:cNvPr id="10319" name="Line 78"/>
            <p:cNvSpPr>
              <a:spLocks noChangeShapeType="1"/>
            </p:cNvSpPr>
            <p:nvPr/>
          </p:nvSpPr>
          <p:spPr bwMode="auto">
            <a:xfrm>
              <a:off x="3567" y="3188"/>
              <a:ext cx="1" cy="317"/>
            </a:xfrm>
            <a:prstGeom prst="line">
              <a:avLst/>
            </a:prstGeom>
            <a:noFill/>
            <a:ln w="6350">
              <a:solidFill>
                <a:srgbClr val="000000"/>
              </a:solidFill>
              <a:round/>
              <a:headEnd/>
              <a:tailEnd/>
            </a:ln>
          </p:spPr>
          <p:txBody>
            <a:bodyPr/>
            <a:lstStyle/>
            <a:p>
              <a:endParaRPr lang="pt-BR"/>
            </a:p>
          </p:txBody>
        </p:sp>
        <p:sp>
          <p:nvSpPr>
            <p:cNvPr id="10320" name="Rectangle 79"/>
            <p:cNvSpPr>
              <a:spLocks noChangeArrowheads="1"/>
            </p:cNvSpPr>
            <p:nvPr/>
          </p:nvSpPr>
          <p:spPr bwMode="auto">
            <a:xfrm>
              <a:off x="3740" y="3107"/>
              <a:ext cx="110"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0.1</a:t>
              </a:r>
              <a:endParaRPr lang="en-US" sz="2400" b="0">
                <a:latin typeface="ITCCenturyBookT" pitchFamily="2" charset="0"/>
              </a:endParaRPr>
            </a:p>
          </p:txBody>
        </p:sp>
        <p:sp>
          <p:nvSpPr>
            <p:cNvPr id="10321" name="Rectangle 80"/>
            <p:cNvSpPr>
              <a:spLocks noChangeArrowheads="1"/>
            </p:cNvSpPr>
            <p:nvPr/>
          </p:nvSpPr>
          <p:spPr bwMode="auto">
            <a:xfrm>
              <a:off x="3713" y="3185"/>
              <a:ext cx="135"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100</a:t>
              </a:r>
              <a:endParaRPr lang="en-US" sz="2400" b="0">
                <a:latin typeface="ITCCenturyBookT" pitchFamily="2" charset="0"/>
              </a:endParaRPr>
            </a:p>
          </p:txBody>
        </p:sp>
        <p:sp>
          <p:nvSpPr>
            <p:cNvPr id="10322" name="Rectangle 81"/>
            <p:cNvSpPr>
              <a:spLocks noChangeArrowheads="1"/>
            </p:cNvSpPr>
            <p:nvPr/>
          </p:nvSpPr>
          <p:spPr bwMode="auto">
            <a:xfrm>
              <a:off x="3600" y="3260"/>
              <a:ext cx="293"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100000 </a:t>
              </a:r>
              <a:endParaRPr lang="en-US" sz="2400" b="0">
                <a:latin typeface="ITCCenturyBookT" pitchFamily="2" charset="0"/>
              </a:endParaRPr>
            </a:p>
          </p:txBody>
        </p:sp>
        <p:sp>
          <p:nvSpPr>
            <p:cNvPr id="10323" name="Rectangle 82"/>
            <p:cNvSpPr>
              <a:spLocks noChangeArrowheads="1"/>
            </p:cNvSpPr>
            <p:nvPr/>
          </p:nvSpPr>
          <p:spPr bwMode="auto">
            <a:xfrm>
              <a:off x="3882" y="3191"/>
              <a:ext cx="305" cy="311"/>
            </a:xfrm>
            <a:prstGeom prst="rect">
              <a:avLst/>
            </a:prstGeom>
            <a:blipFill dpi="0" rotWithShape="0">
              <a:blip r:embed="rId3" cstate="print"/>
              <a:srcRect/>
              <a:tile tx="0" ty="0" sx="100000" sy="100000" flip="none" algn="tl"/>
            </a:blipFill>
            <a:ln w="9525">
              <a:noFill/>
              <a:miter lim="800000"/>
              <a:headEnd/>
              <a:tailEnd/>
            </a:ln>
          </p:spPr>
          <p:txBody>
            <a:bodyPr/>
            <a:lstStyle/>
            <a:p>
              <a:endParaRPr lang="pt-BR"/>
            </a:p>
          </p:txBody>
        </p:sp>
        <p:sp>
          <p:nvSpPr>
            <p:cNvPr id="10324" name="Rectangle 83"/>
            <p:cNvSpPr>
              <a:spLocks noChangeArrowheads="1"/>
            </p:cNvSpPr>
            <p:nvPr/>
          </p:nvSpPr>
          <p:spPr bwMode="auto">
            <a:xfrm>
              <a:off x="3881" y="3190"/>
              <a:ext cx="307" cy="313"/>
            </a:xfrm>
            <a:prstGeom prst="rect">
              <a:avLst/>
            </a:prstGeom>
            <a:noFill/>
            <a:ln w="6350">
              <a:solidFill>
                <a:srgbClr val="000000"/>
              </a:solidFill>
              <a:miter lim="800000"/>
              <a:headEnd/>
              <a:tailEnd/>
            </a:ln>
          </p:spPr>
          <p:txBody>
            <a:bodyPr/>
            <a:lstStyle/>
            <a:p>
              <a:endParaRPr lang="pt-BR"/>
            </a:p>
          </p:txBody>
        </p:sp>
        <p:sp>
          <p:nvSpPr>
            <p:cNvPr id="10325" name="Line 84"/>
            <p:cNvSpPr>
              <a:spLocks noChangeShapeType="1"/>
            </p:cNvSpPr>
            <p:nvPr/>
          </p:nvSpPr>
          <p:spPr bwMode="auto">
            <a:xfrm>
              <a:off x="3879" y="3188"/>
              <a:ext cx="1" cy="317"/>
            </a:xfrm>
            <a:prstGeom prst="line">
              <a:avLst/>
            </a:prstGeom>
            <a:noFill/>
            <a:ln w="6350">
              <a:solidFill>
                <a:srgbClr val="000000"/>
              </a:solidFill>
              <a:round/>
              <a:headEnd/>
              <a:tailEnd/>
            </a:ln>
          </p:spPr>
          <p:txBody>
            <a:bodyPr/>
            <a:lstStyle/>
            <a:p>
              <a:endParaRPr lang="pt-BR"/>
            </a:p>
          </p:txBody>
        </p:sp>
        <p:sp>
          <p:nvSpPr>
            <p:cNvPr id="10326" name="Rectangle 85"/>
            <p:cNvSpPr>
              <a:spLocks noChangeArrowheads="1"/>
            </p:cNvSpPr>
            <p:nvPr/>
          </p:nvSpPr>
          <p:spPr bwMode="auto">
            <a:xfrm>
              <a:off x="4051" y="3107"/>
              <a:ext cx="110"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0.4</a:t>
              </a:r>
              <a:endParaRPr lang="en-US" sz="2400" b="0">
                <a:latin typeface="ITCCenturyBookT" pitchFamily="2" charset="0"/>
              </a:endParaRPr>
            </a:p>
          </p:txBody>
        </p:sp>
        <p:sp>
          <p:nvSpPr>
            <p:cNvPr id="10327" name="Rectangle 86"/>
            <p:cNvSpPr>
              <a:spLocks noChangeArrowheads="1"/>
            </p:cNvSpPr>
            <p:nvPr/>
          </p:nvSpPr>
          <p:spPr bwMode="auto">
            <a:xfrm>
              <a:off x="3983" y="3185"/>
              <a:ext cx="180"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4000</a:t>
              </a:r>
              <a:endParaRPr lang="en-US" sz="2400" b="0">
                <a:latin typeface="ITCCenturyBookT" pitchFamily="2" charset="0"/>
              </a:endParaRPr>
            </a:p>
          </p:txBody>
        </p:sp>
        <p:sp>
          <p:nvSpPr>
            <p:cNvPr id="10328" name="Rectangle 87"/>
            <p:cNvSpPr>
              <a:spLocks noChangeArrowheads="1"/>
            </p:cNvSpPr>
            <p:nvPr/>
          </p:nvSpPr>
          <p:spPr bwMode="auto">
            <a:xfrm>
              <a:off x="3983" y="3260"/>
              <a:ext cx="180"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3400</a:t>
              </a:r>
              <a:endParaRPr lang="en-US" sz="2400" b="0">
                <a:latin typeface="ITCCenturyBookT" pitchFamily="2" charset="0"/>
              </a:endParaRPr>
            </a:p>
          </p:txBody>
        </p:sp>
        <p:sp>
          <p:nvSpPr>
            <p:cNvPr id="10329" name="Rectangle 88"/>
            <p:cNvSpPr>
              <a:spLocks noChangeArrowheads="1"/>
            </p:cNvSpPr>
            <p:nvPr/>
          </p:nvSpPr>
          <p:spPr bwMode="auto">
            <a:xfrm>
              <a:off x="4194" y="3191"/>
              <a:ext cx="305" cy="311"/>
            </a:xfrm>
            <a:prstGeom prst="rect">
              <a:avLst/>
            </a:prstGeom>
            <a:blipFill dpi="0" rotWithShape="0">
              <a:blip r:embed="rId3" cstate="print"/>
              <a:srcRect/>
              <a:tile tx="0" ty="0" sx="100000" sy="100000" flip="none" algn="tl"/>
            </a:blipFill>
            <a:ln w="9525">
              <a:noFill/>
              <a:miter lim="800000"/>
              <a:headEnd/>
              <a:tailEnd/>
            </a:ln>
          </p:spPr>
          <p:txBody>
            <a:bodyPr/>
            <a:lstStyle/>
            <a:p>
              <a:endParaRPr lang="pt-BR"/>
            </a:p>
          </p:txBody>
        </p:sp>
        <p:sp>
          <p:nvSpPr>
            <p:cNvPr id="10330" name="Rectangle 89"/>
            <p:cNvSpPr>
              <a:spLocks noChangeArrowheads="1"/>
            </p:cNvSpPr>
            <p:nvPr/>
          </p:nvSpPr>
          <p:spPr bwMode="auto">
            <a:xfrm>
              <a:off x="4193" y="3190"/>
              <a:ext cx="307" cy="313"/>
            </a:xfrm>
            <a:prstGeom prst="rect">
              <a:avLst/>
            </a:prstGeom>
            <a:noFill/>
            <a:ln w="6350">
              <a:solidFill>
                <a:srgbClr val="000000"/>
              </a:solidFill>
              <a:miter lim="800000"/>
              <a:headEnd/>
              <a:tailEnd/>
            </a:ln>
          </p:spPr>
          <p:txBody>
            <a:bodyPr/>
            <a:lstStyle/>
            <a:p>
              <a:endParaRPr lang="pt-BR"/>
            </a:p>
          </p:txBody>
        </p:sp>
        <p:sp>
          <p:nvSpPr>
            <p:cNvPr id="10331" name="Line 90"/>
            <p:cNvSpPr>
              <a:spLocks noChangeShapeType="1"/>
            </p:cNvSpPr>
            <p:nvPr/>
          </p:nvSpPr>
          <p:spPr bwMode="auto">
            <a:xfrm>
              <a:off x="4191" y="3188"/>
              <a:ext cx="1" cy="317"/>
            </a:xfrm>
            <a:prstGeom prst="line">
              <a:avLst/>
            </a:prstGeom>
            <a:noFill/>
            <a:ln w="6350">
              <a:solidFill>
                <a:srgbClr val="000000"/>
              </a:solidFill>
              <a:round/>
              <a:headEnd/>
              <a:tailEnd/>
            </a:ln>
          </p:spPr>
          <p:txBody>
            <a:bodyPr/>
            <a:lstStyle/>
            <a:p>
              <a:endParaRPr lang="pt-BR"/>
            </a:p>
          </p:txBody>
        </p:sp>
        <p:sp>
          <p:nvSpPr>
            <p:cNvPr id="10332" name="Rectangle 91"/>
            <p:cNvSpPr>
              <a:spLocks noChangeArrowheads="1"/>
            </p:cNvSpPr>
            <p:nvPr/>
          </p:nvSpPr>
          <p:spPr bwMode="auto">
            <a:xfrm>
              <a:off x="4364" y="3107"/>
              <a:ext cx="110"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0.2</a:t>
              </a:r>
              <a:endParaRPr lang="en-US" sz="2400" b="0">
                <a:latin typeface="ITCCenturyBookT" pitchFamily="2" charset="0"/>
              </a:endParaRPr>
            </a:p>
          </p:txBody>
        </p:sp>
        <p:sp>
          <p:nvSpPr>
            <p:cNvPr id="10333" name="Rectangle 92"/>
            <p:cNvSpPr>
              <a:spLocks noChangeArrowheads="1"/>
            </p:cNvSpPr>
            <p:nvPr/>
          </p:nvSpPr>
          <p:spPr bwMode="auto">
            <a:xfrm>
              <a:off x="4253" y="3185"/>
              <a:ext cx="225"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10000</a:t>
              </a:r>
              <a:endParaRPr lang="en-US" sz="2400" b="0">
                <a:latin typeface="ITCCenturyBookT" pitchFamily="2" charset="0"/>
              </a:endParaRPr>
            </a:p>
          </p:txBody>
        </p:sp>
        <p:sp>
          <p:nvSpPr>
            <p:cNvPr id="10334" name="Rectangle 93"/>
            <p:cNvSpPr>
              <a:spLocks noChangeArrowheads="1"/>
            </p:cNvSpPr>
            <p:nvPr/>
          </p:nvSpPr>
          <p:spPr bwMode="auto">
            <a:xfrm>
              <a:off x="4338" y="3260"/>
              <a:ext cx="135"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500</a:t>
              </a:r>
              <a:endParaRPr lang="en-US" sz="2400" b="0">
                <a:latin typeface="ITCCenturyBookT" pitchFamily="2" charset="0"/>
              </a:endParaRPr>
            </a:p>
          </p:txBody>
        </p:sp>
        <p:sp>
          <p:nvSpPr>
            <p:cNvPr id="10335" name="Rectangle 94"/>
            <p:cNvSpPr>
              <a:spLocks noChangeArrowheads="1"/>
            </p:cNvSpPr>
            <p:nvPr/>
          </p:nvSpPr>
          <p:spPr bwMode="auto">
            <a:xfrm>
              <a:off x="4506" y="3191"/>
              <a:ext cx="305" cy="311"/>
            </a:xfrm>
            <a:prstGeom prst="rect">
              <a:avLst/>
            </a:prstGeom>
            <a:blipFill dpi="0" rotWithShape="0">
              <a:blip r:embed="rId3" cstate="print"/>
              <a:srcRect/>
              <a:tile tx="0" ty="0" sx="100000" sy="100000" flip="none" algn="tl"/>
            </a:blipFill>
            <a:ln w="9525">
              <a:noFill/>
              <a:miter lim="800000"/>
              <a:headEnd/>
              <a:tailEnd/>
            </a:ln>
          </p:spPr>
          <p:txBody>
            <a:bodyPr/>
            <a:lstStyle/>
            <a:p>
              <a:endParaRPr lang="pt-BR"/>
            </a:p>
          </p:txBody>
        </p:sp>
        <p:sp>
          <p:nvSpPr>
            <p:cNvPr id="10336" name="Rectangle 95"/>
            <p:cNvSpPr>
              <a:spLocks noChangeArrowheads="1"/>
            </p:cNvSpPr>
            <p:nvPr/>
          </p:nvSpPr>
          <p:spPr bwMode="auto">
            <a:xfrm>
              <a:off x="4505" y="3190"/>
              <a:ext cx="307" cy="313"/>
            </a:xfrm>
            <a:prstGeom prst="rect">
              <a:avLst/>
            </a:prstGeom>
            <a:noFill/>
            <a:ln w="6350">
              <a:solidFill>
                <a:srgbClr val="000000"/>
              </a:solidFill>
              <a:miter lim="800000"/>
              <a:headEnd/>
              <a:tailEnd/>
            </a:ln>
          </p:spPr>
          <p:txBody>
            <a:bodyPr/>
            <a:lstStyle/>
            <a:p>
              <a:endParaRPr lang="pt-BR"/>
            </a:p>
          </p:txBody>
        </p:sp>
        <p:sp>
          <p:nvSpPr>
            <p:cNvPr id="10337" name="Line 96"/>
            <p:cNvSpPr>
              <a:spLocks noChangeShapeType="1"/>
            </p:cNvSpPr>
            <p:nvPr/>
          </p:nvSpPr>
          <p:spPr bwMode="auto">
            <a:xfrm>
              <a:off x="4503" y="3188"/>
              <a:ext cx="1" cy="317"/>
            </a:xfrm>
            <a:prstGeom prst="line">
              <a:avLst/>
            </a:prstGeom>
            <a:noFill/>
            <a:ln w="6350">
              <a:solidFill>
                <a:srgbClr val="000000"/>
              </a:solidFill>
              <a:round/>
              <a:headEnd/>
              <a:tailEnd/>
            </a:ln>
          </p:spPr>
          <p:txBody>
            <a:bodyPr/>
            <a:lstStyle/>
            <a:p>
              <a:endParaRPr lang="pt-BR"/>
            </a:p>
          </p:txBody>
        </p:sp>
        <p:sp>
          <p:nvSpPr>
            <p:cNvPr id="10338" name="Rectangle 97"/>
            <p:cNvSpPr>
              <a:spLocks noChangeArrowheads="1"/>
            </p:cNvSpPr>
            <p:nvPr/>
          </p:nvSpPr>
          <p:spPr bwMode="auto">
            <a:xfrm>
              <a:off x="4675" y="3107"/>
              <a:ext cx="110"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0.6</a:t>
              </a:r>
              <a:endParaRPr lang="en-US" sz="2400" b="0">
                <a:latin typeface="ITCCenturyBookT" pitchFamily="2" charset="0"/>
              </a:endParaRPr>
            </a:p>
          </p:txBody>
        </p:sp>
        <p:sp>
          <p:nvSpPr>
            <p:cNvPr id="10339" name="Rectangle 98"/>
            <p:cNvSpPr>
              <a:spLocks noChangeArrowheads="1"/>
            </p:cNvSpPr>
            <p:nvPr/>
          </p:nvSpPr>
          <p:spPr bwMode="auto">
            <a:xfrm>
              <a:off x="4607" y="3185"/>
              <a:ext cx="180"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3000</a:t>
              </a:r>
              <a:endParaRPr lang="en-US" sz="2400" b="0">
                <a:latin typeface="ITCCenturyBookT" pitchFamily="2" charset="0"/>
              </a:endParaRPr>
            </a:p>
          </p:txBody>
        </p:sp>
        <p:sp>
          <p:nvSpPr>
            <p:cNvPr id="10340" name="Rectangle 99"/>
            <p:cNvSpPr>
              <a:spLocks noChangeArrowheads="1"/>
            </p:cNvSpPr>
            <p:nvPr/>
          </p:nvSpPr>
          <p:spPr bwMode="auto">
            <a:xfrm>
              <a:off x="4607" y="3260"/>
              <a:ext cx="180"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1800</a:t>
              </a:r>
              <a:endParaRPr lang="en-US" sz="2400" b="0">
                <a:latin typeface="ITCCenturyBookT" pitchFamily="2" charset="0"/>
              </a:endParaRPr>
            </a:p>
          </p:txBody>
        </p:sp>
        <p:sp>
          <p:nvSpPr>
            <p:cNvPr id="10341" name="Rectangle 100"/>
            <p:cNvSpPr>
              <a:spLocks noChangeArrowheads="1"/>
            </p:cNvSpPr>
            <p:nvPr/>
          </p:nvSpPr>
          <p:spPr bwMode="auto">
            <a:xfrm>
              <a:off x="4818" y="3191"/>
              <a:ext cx="305" cy="311"/>
            </a:xfrm>
            <a:prstGeom prst="rect">
              <a:avLst/>
            </a:prstGeom>
            <a:blipFill dpi="0" rotWithShape="0">
              <a:blip r:embed="rId3" cstate="print"/>
              <a:srcRect/>
              <a:tile tx="0" ty="0" sx="100000" sy="100000" flip="none" algn="tl"/>
            </a:blipFill>
            <a:ln w="9525">
              <a:noFill/>
              <a:miter lim="800000"/>
              <a:headEnd/>
              <a:tailEnd/>
            </a:ln>
          </p:spPr>
          <p:txBody>
            <a:bodyPr/>
            <a:lstStyle/>
            <a:p>
              <a:endParaRPr lang="pt-BR"/>
            </a:p>
          </p:txBody>
        </p:sp>
        <p:sp>
          <p:nvSpPr>
            <p:cNvPr id="10342" name="Rectangle 101"/>
            <p:cNvSpPr>
              <a:spLocks noChangeArrowheads="1"/>
            </p:cNvSpPr>
            <p:nvPr/>
          </p:nvSpPr>
          <p:spPr bwMode="auto">
            <a:xfrm>
              <a:off x="4817" y="3190"/>
              <a:ext cx="307" cy="313"/>
            </a:xfrm>
            <a:prstGeom prst="rect">
              <a:avLst/>
            </a:prstGeom>
            <a:noFill/>
            <a:ln w="6350">
              <a:solidFill>
                <a:srgbClr val="000000"/>
              </a:solidFill>
              <a:miter lim="800000"/>
              <a:headEnd/>
              <a:tailEnd/>
            </a:ln>
          </p:spPr>
          <p:txBody>
            <a:bodyPr/>
            <a:lstStyle/>
            <a:p>
              <a:endParaRPr lang="pt-BR"/>
            </a:p>
          </p:txBody>
        </p:sp>
        <p:sp>
          <p:nvSpPr>
            <p:cNvPr id="10343" name="Line 102"/>
            <p:cNvSpPr>
              <a:spLocks noChangeShapeType="1"/>
            </p:cNvSpPr>
            <p:nvPr/>
          </p:nvSpPr>
          <p:spPr bwMode="auto">
            <a:xfrm>
              <a:off x="4815" y="3188"/>
              <a:ext cx="1" cy="317"/>
            </a:xfrm>
            <a:prstGeom prst="line">
              <a:avLst/>
            </a:prstGeom>
            <a:noFill/>
            <a:ln w="6350">
              <a:solidFill>
                <a:srgbClr val="000000"/>
              </a:solidFill>
              <a:round/>
              <a:headEnd/>
              <a:tailEnd/>
            </a:ln>
          </p:spPr>
          <p:txBody>
            <a:bodyPr/>
            <a:lstStyle/>
            <a:p>
              <a:endParaRPr lang="pt-BR"/>
            </a:p>
          </p:txBody>
        </p:sp>
        <p:sp>
          <p:nvSpPr>
            <p:cNvPr id="10344" name="Rectangle 103"/>
            <p:cNvSpPr>
              <a:spLocks noChangeArrowheads="1"/>
            </p:cNvSpPr>
            <p:nvPr/>
          </p:nvSpPr>
          <p:spPr bwMode="auto">
            <a:xfrm>
              <a:off x="4988" y="3107"/>
              <a:ext cx="110"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0.2</a:t>
              </a:r>
              <a:endParaRPr lang="en-US" sz="2400" b="0">
                <a:latin typeface="ITCCenturyBookT" pitchFamily="2" charset="0"/>
              </a:endParaRPr>
            </a:p>
          </p:txBody>
        </p:sp>
        <p:sp>
          <p:nvSpPr>
            <p:cNvPr id="10345" name="Rectangle 104"/>
            <p:cNvSpPr>
              <a:spLocks noChangeArrowheads="1"/>
            </p:cNvSpPr>
            <p:nvPr/>
          </p:nvSpPr>
          <p:spPr bwMode="auto">
            <a:xfrm>
              <a:off x="4962" y="3185"/>
              <a:ext cx="135"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200</a:t>
              </a:r>
              <a:endParaRPr lang="en-US" sz="2400" b="0">
                <a:latin typeface="ITCCenturyBookT" pitchFamily="2" charset="0"/>
              </a:endParaRPr>
            </a:p>
          </p:txBody>
        </p:sp>
        <p:sp>
          <p:nvSpPr>
            <p:cNvPr id="10346" name="Rectangle 105"/>
            <p:cNvSpPr>
              <a:spLocks noChangeArrowheads="1"/>
            </p:cNvSpPr>
            <p:nvPr/>
          </p:nvSpPr>
          <p:spPr bwMode="auto">
            <a:xfrm>
              <a:off x="4962" y="3260"/>
              <a:ext cx="135"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200</a:t>
              </a:r>
              <a:endParaRPr lang="en-US" sz="2400" b="0">
                <a:latin typeface="ITCCenturyBookT" pitchFamily="2" charset="0"/>
              </a:endParaRPr>
            </a:p>
          </p:txBody>
        </p:sp>
        <p:sp>
          <p:nvSpPr>
            <p:cNvPr id="10347" name="Rectangle 106"/>
            <p:cNvSpPr>
              <a:spLocks noChangeArrowheads="1"/>
            </p:cNvSpPr>
            <p:nvPr/>
          </p:nvSpPr>
          <p:spPr bwMode="auto">
            <a:xfrm>
              <a:off x="5130" y="3191"/>
              <a:ext cx="305" cy="311"/>
            </a:xfrm>
            <a:prstGeom prst="rect">
              <a:avLst/>
            </a:prstGeom>
            <a:blipFill dpi="0" rotWithShape="0">
              <a:blip r:embed="rId3" cstate="print"/>
              <a:srcRect/>
              <a:tile tx="0" ty="0" sx="100000" sy="100000" flip="none" algn="tl"/>
            </a:blipFill>
            <a:ln w="9525">
              <a:noFill/>
              <a:miter lim="800000"/>
              <a:headEnd/>
              <a:tailEnd/>
            </a:ln>
          </p:spPr>
          <p:txBody>
            <a:bodyPr/>
            <a:lstStyle/>
            <a:p>
              <a:endParaRPr lang="pt-BR"/>
            </a:p>
          </p:txBody>
        </p:sp>
        <p:sp>
          <p:nvSpPr>
            <p:cNvPr id="10348" name="Rectangle 107"/>
            <p:cNvSpPr>
              <a:spLocks noChangeArrowheads="1"/>
            </p:cNvSpPr>
            <p:nvPr/>
          </p:nvSpPr>
          <p:spPr bwMode="auto">
            <a:xfrm>
              <a:off x="5129" y="3190"/>
              <a:ext cx="307" cy="313"/>
            </a:xfrm>
            <a:prstGeom prst="rect">
              <a:avLst/>
            </a:prstGeom>
            <a:noFill/>
            <a:ln w="6350">
              <a:solidFill>
                <a:srgbClr val="000000"/>
              </a:solidFill>
              <a:miter lim="800000"/>
              <a:headEnd/>
              <a:tailEnd/>
            </a:ln>
          </p:spPr>
          <p:txBody>
            <a:bodyPr/>
            <a:lstStyle/>
            <a:p>
              <a:endParaRPr lang="pt-BR"/>
            </a:p>
          </p:txBody>
        </p:sp>
        <p:sp>
          <p:nvSpPr>
            <p:cNvPr id="10349" name="Line 108"/>
            <p:cNvSpPr>
              <a:spLocks noChangeShapeType="1"/>
            </p:cNvSpPr>
            <p:nvPr/>
          </p:nvSpPr>
          <p:spPr bwMode="auto">
            <a:xfrm>
              <a:off x="5127" y="3188"/>
              <a:ext cx="1" cy="317"/>
            </a:xfrm>
            <a:prstGeom prst="line">
              <a:avLst/>
            </a:prstGeom>
            <a:noFill/>
            <a:ln w="6350">
              <a:solidFill>
                <a:srgbClr val="000000"/>
              </a:solidFill>
              <a:round/>
              <a:headEnd/>
              <a:tailEnd/>
            </a:ln>
          </p:spPr>
          <p:txBody>
            <a:bodyPr/>
            <a:lstStyle/>
            <a:p>
              <a:endParaRPr lang="pt-BR"/>
            </a:p>
          </p:txBody>
        </p:sp>
        <p:sp>
          <p:nvSpPr>
            <p:cNvPr id="10350" name="Rectangle 109"/>
            <p:cNvSpPr>
              <a:spLocks noChangeArrowheads="1"/>
            </p:cNvSpPr>
            <p:nvPr/>
          </p:nvSpPr>
          <p:spPr bwMode="auto">
            <a:xfrm>
              <a:off x="5300" y="3107"/>
              <a:ext cx="110"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0.2</a:t>
              </a:r>
              <a:endParaRPr lang="en-US" sz="2400" b="0">
                <a:latin typeface="ITCCenturyBookT" pitchFamily="2" charset="0"/>
              </a:endParaRPr>
            </a:p>
          </p:txBody>
        </p:sp>
        <p:sp>
          <p:nvSpPr>
            <p:cNvPr id="10351" name="Rectangle 110"/>
            <p:cNvSpPr>
              <a:spLocks noChangeArrowheads="1"/>
            </p:cNvSpPr>
            <p:nvPr/>
          </p:nvSpPr>
          <p:spPr bwMode="auto">
            <a:xfrm>
              <a:off x="5316" y="3185"/>
              <a:ext cx="90"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20</a:t>
              </a:r>
              <a:endParaRPr lang="en-US" sz="2400" b="0">
                <a:latin typeface="ITCCenturyBookT" pitchFamily="2" charset="0"/>
              </a:endParaRPr>
            </a:p>
          </p:txBody>
        </p:sp>
        <p:sp>
          <p:nvSpPr>
            <p:cNvPr id="10352" name="Rectangle 111"/>
            <p:cNvSpPr>
              <a:spLocks noChangeArrowheads="1"/>
            </p:cNvSpPr>
            <p:nvPr/>
          </p:nvSpPr>
          <p:spPr bwMode="auto">
            <a:xfrm>
              <a:off x="5273" y="3260"/>
              <a:ext cx="135"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100</a:t>
              </a:r>
              <a:endParaRPr lang="en-US" sz="2400" b="0">
                <a:latin typeface="ITCCenturyBookT" pitchFamily="2" charset="0"/>
              </a:endParaRPr>
            </a:p>
          </p:txBody>
        </p:sp>
        <p:sp>
          <p:nvSpPr>
            <p:cNvPr id="10353" name="Rectangle 112"/>
            <p:cNvSpPr>
              <a:spLocks noChangeArrowheads="1"/>
            </p:cNvSpPr>
            <p:nvPr/>
          </p:nvSpPr>
          <p:spPr bwMode="auto">
            <a:xfrm>
              <a:off x="1381" y="3624"/>
              <a:ext cx="310" cy="312"/>
            </a:xfrm>
            <a:prstGeom prst="rect">
              <a:avLst/>
            </a:prstGeom>
            <a:blipFill dpi="0" rotWithShape="0">
              <a:blip r:embed="rId3" cstate="print"/>
              <a:srcRect/>
              <a:tile tx="0" ty="0" sx="100000" sy="100000" flip="none" algn="tl"/>
            </a:blipFill>
            <a:ln w="9525">
              <a:noFill/>
              <a:miter lim="800000"/>
              <a:headEnd/>
              <a:tailEnd/>
            </a:ln>
          </p:spPr>
          <p:txBody>
            <a:bodyPr/>
            <a:lstStyle/>
            <a:p>
              <a:endParaRPr lang="pt-BR"/>
            </a:p>
          </p:txBody>
        </p:sp>
        <p:sp>
          <p:nvSpPr>
            <p:cNvPr id="10354" name="Rectangle 113"/>
            <p:cNvSpPr>
              <a:spLocks noChangeArrowheads="1"/>
            </p:cNvSpPr>
            <p:nvPr/>
          </p:nvSpPr>
          <p:spPr bwMode="auto">
            <a:xfrm>
              <a:off x="1380" y="3623"/>
              <a:ext cx="312" cy="314"/>
            </a:xfrm>
            <a:prstGeom prst="rect">
              <a:avLst/>
            </a:prstGeom>
            <a:noFill/>
            <a:ln w="6350">
              <a:solidFill>
                <a:srgbClr val="000000"/>
              </a:solidFill>
              <a:miter lim="800000"/>
              <a:headEnd/>
              <a:tailEnd/>
            </a:ln>
          </p:spPr>
          <p:txBody>
            <a:bodyPr/>
            <a:lstStyle/>
            <a:p>
              <a:endParaRPr lang="pt-BR"/>
            </a:p>
          </p:txBody>
        </p:sp>
        <p:sp>
          <p:nvSpPr>
            <p:cNvPr id="10355" name="Line 114"/>
            <p:cNvSpPr>
              <a:spLocks noChangeShapeType="1"/>
            </p:cNvSpPr>
            <p:nvPr/>
          </p:nvSpPr>
          <p:spPr bwMode="auto">
            <a:xfrm>
              <a:off x="1378" y="3621"/>
              <a:ext cx="1" cy="318"/>
            </a:xfrm>
            <a:prstGeom prst="line">
              <a:avLst/>
            </a:prstGeom>
            <a:noFill/>
            <a:ln w="6350">
              <a:solidFill>
                <a:srgbClr val="000000"/>
              </a:solidFill>
              <a:round/>
              <a:headEnd/>
              <a:tailEnd/>
            </a:ln>
          </p:spPr>
          <p:txBody>
            <a:bodyPr/>
            <a:lstStyle/>
            <a:p>
              <a:endParaRPr lang="pt-BR"/>
            </a:p>
          </p:txBody>
        </p:sp>
        <p:sp>
          <p:nvSpPr>
            <p:cNvPr id="10356" name="Rectangle 115"/>
            <p:cNvSpPr>
              <a:spLocks noChangeArrowheads="1"/>
            </p:cNvSpPr>
            <p:nvPr/>
          </p:nvSpPr>
          <p:spPr bwMode="auto">
            <a:xfrm>
              <a:off x="1513" y="3540"/>
              <a:ext cx="155"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0.03</a:t>
              </a:r>
              <a:endParaRPr lang="en-US" sz="2400" b="0">
                <a:latin typeface="ITCCenturyBookT" pitchFamily="2" charset="0"/>
              </a:endParaRPr>
            </a:p>
          </p:txBody>
        </p:sp>
        <p:sp>
          <p:nvSpPr>
            <p:cNvPr id="10357" name="Rectangle 116"/>
            <p:cNvSpPr>
              <a:spLocks noChangeArrowheads="1"/>
            </p:cNvSpPr>
            <p:nvPr/>
          </p:nvSpPr>
          <p:spPr bwMode="auto">
            <a:xfrm>
              <a:off x="1488" y="3616"/>
              <a:ext cx="180"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3000</a:t>
              </a:r>
              <a:endParaRPr lang="en-US" sz="2400" b="0">
                <a:latin typeface="ITCCenturyBookT" pitchFamily="2" charset="0"/>
              </a:endParaRPr>
            </a:p>
          </p:txBody>
        </p:sp>
        <p:sp>
          <p:nvSpPr>
            <p:cNvPr id="10358" name="Rectangle 117"/>
            <p:cNvSpPr>
              <a:spLocks noChangeArrowheads="1"/>
            </p:cNvSpPr>
            <p:nvPr/>
          </p:nvSpPr>
          <p:spPr bwMode="auto">
            <a:xfrm>
              <a:off x="1525" y="3694"/>
              <a:ext cx="141"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   </a:t>
              </a:r>
              <a:endParaRPr lang="en-US" sz="2400" b="0">
                <a:latin typeface="ITCCenturyBookT" pitchFamily="2" charset="0"/>
              </a:endParaRPr>
            </a:p>
          </p:txBody>
        </p:sp>
        <p:sp>
          <p:nvSpPr>
            <p:cNvPr id="10359" name="Rectangle 118"/>
            <p:cNvSpPr>
              <a:spLocks noChangeArrowheads="1"/>
            </p:cNvSpPr>
            <p:nvPr/>
          </p:nvSpPr>
          <p:spPr bwMode="auto">
            <a:xfrm>
              <a:off x="2010" y="3624"/>
              <a:ext cx="305" cy="312"/>
            </a:xfrm>
            <a:prstGeom prst="rect">
              <a:avLst/>
            </a:prstGeom>
            <a:blipFill dpi="0" rotWithShape="0">
              <a:blip r:embed="rId3" cstate="print"/>
              <a:srcRect/>
              <a:tile tx="0" ty="0" sx="100000" sy="100000" flip="none" algn="tl"/>
            </a:blipFill>
            <a:ln w="9525">
              <a:noFill/>
              <a:miter lim="800000"/>
              <a:headEnd/>
              <a:tailEnd/>
            </a:ln>
          </p:spPr>
          <p:txBody>
            <a:bodyPr/>
            <a:lstStyle/>
            <a:p>
              <a:endParaRPr lang="pt-BR"/>
            </a:p>
          </p:txBody>
        </p:sp>
        <p:sp>
          <p:nvSpPr>
            <p:cNvPr id="10360" name="Rectangle 119"/>
            <p:cNvSpPr>
              <a:spLocks noChangeArrowheads="1"/>
            </p:cNvSpPr>
            <p:nvPr/>
          </p:nvSpPr>
          <p:spPr bwMode="auto">
            <a:xfrm>
              <a:off x="2009" y="3623"/>
              <a:ext cx="307" cy="314"/>
            </a:xfrm>
            <a:prstGeom prst="rect">
              <a:avLst/>
            </a:prstGeom>
            <a:noFill/>
            <a:ln w="6350">
              <a:solidFill>
                <a:srgbClr val="000000"/>
              </a:solidFill>
              <a:miter lim="800000"/>
              <a:headEnd/>
              <a:tailEnd/>
            </a:ln>
          </p:spPr>
          <p:txBody>
            <a:bodyPr/>
            <a:lstStyle/>
            <a:p>
              <a:endParaRPr lang="pt-BR"/>
            </a:p>
          </p:txBody>
        </p:sp>
        <p:sp>
          <p:nvSpPr>
            <p:cNvPr id="10361" name="Line 120"/>
            <p:cNvSpPr>
              <a:spLocks noChangeShapeType="1"/>
            </p:cNvSpPr>
            <p:nvPr/>
          </p:nvSpPr>
          <p:spPr bwMode="auto">
            <a:xfrm>
              <a:off x="2007" y="3621"/>
              <a:ext cx="1" cy="318"/>
            </a:xfrm>
            <a:prstGeom prst="line">
              <a:avLst/>
            </a:prstGeom>
            <a:noFill/>
            <a:ln w="6350">
              <a:solidFill>
                <a:srgbClr val="000000"/>
              </a:solidFill>
              <a:round/>
              <a:headEnd/>
              <a:tailEnd/>
            </a:ln>
          </p:spPr>
          <p:txBody>
            <a:bodyPr/>
            <a:lstStyle/>
            <a:p>
              <a:endParaRPr lang="pt-BR"/>
            </a:p>
          </p:txBody>
        </p:sp>
        <p:sp>
          <p:nvSpPr>
            <p:cNvPr id="10362" name="Rectangle 121"/>
            <p:cNvSpPr>
              <a:spLocks noChangeArrowheads="1"/>
            </p:cNvSpPr>
            <p:nvPr/>
          </p:nvSpPr>
          <p:spPr bwMode="auto">
            <a:xfrm>
              <a:off x="2137" y="3540"/>
              <a:ext cx="155"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0.03</a:t>
              </a:r>
              <a:endParaRPr lang="en-US" sz="2400" b="0">
                <a:latin typeface="ITCCenturyBookT" pitchFamily="2" charset="0"/>
              </a:endParaRPr>
            </a:p>
          </p:txBody>
        </p:sp>
        <p:sp>
          <p:nvSpPr>
            <p:cNvPr id="10363" name="Rectangle 122"/>
            <p:cNvSpPr>
              <a:spLocks noChangeArrowheads="1"/>
            </p:cNvSpPr>
            <p:nvPr/>
          </p:nvSpPr>
          <p:spPr bwMode="auto">
            <a:xfrm>
              <a:off x="2112" y="3616"/>
              <a:ext cx="180"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1500</a:t>
              </a:r>
              <a:endParaRPr lang="en-US" sz="2400" b="0">
                <a:latin typeface="ITCCenturyBookT" pitchFamily="2" charset="0"/>
              </a:endParaRPr>
            </a:p>
          </p:txBody>
        </p:sp>
        <p:sp>
          <p:nvSpPr>
            <p:cNvPr id="10364" name="Rectangle 123"/>
            <p:cNvSpPr>
              <a:spLocks noChangeArrowheads="1"/>
            </p:cNvSpPr>
            <p:nvPr/>
          </p:nvSpPr>
          <p:spPr bwMode="auto">
            <a:xfrm>
              <a:off x="2069" y="3694"/>
              <a:ext cx="225"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20000</a:t>
              </a:r>
              <a:endParaRPr lang="en-US" sz="2400" b="0">
                <a:latin typeface="ITCCenturyBookT" pitchFamily="2" charset="0"/>
              </a:endParaRPr>
            </a:p>
          </p:txBody>
        </p:sp>
        <p:sp>
          <p:nvSpPr>
            <p:cNvPr id="10365" name="Line 124"/>
            <p:cNvSpPr>
              <a:spLocks noChangeShapeType="1"/>
            </p:cNvSpPr>
            <p:nvPr/>
          </p:nvSpPr>
          <p:spPr bwMode="auto">
            <a:xfrm>
              <a:off x="5439" y="3621"/>
              <a:ext cx="1" cy="318"/>
            </a:xfrm>
            <a:prstGeom prst="line">
              <a:avLst/>
            </a:prstGeom>
            <a:noFill/>
            <a:ln w="6350">
              <a:solidFill>
                <a:srgbClr val="000000"/>
              </a:solidFill>
              <a:round/>
              <a:headEnd/>
              <a:tailEnd/>
            </a:ln>
          </p:spPr>
          <p:txBody>
            <a:bodyPr/>
            <a:lstStyle/>
            <a:p>
              <a:endParaRPr lang="pt-BR"/>
            </a:p>
          </p:txBody>
        </p:sp>
        <p:grpSp>
          <p:nvGrpSpPr>
            <p:cNvPr id="10366" name="Group 125"/>
            <p:cNvGrpSpPr>
              <a:grpSpLocks/>
            </p:cNvGrpSpPr>
            <p:nvPr/>
          </p:nvGrpSpPr>
          <p:grpSpPr bwMode="auto">
            <a:xfrm>
              <a:off x="227" y="146"/>
              <a:ext cx="5975" cy="3793"/>
              <a:chOff x="227" y="146"/>
              <a:chExt cx="5975" cy="3793"/>
            </a:xfrm>
          </p:grpSpPr>
          <p:grpSp>
            <p:nvGrpSpPr>
              <p:cNvPr id="10371" name="Group 126"/>
              <p:cNvGrpSpPr>
                <a:grpSpLocks/>
              </p:cNvGrpSpPr>
              <p:nvPr/>
            </p:nvGrpSpPr>
            <p:grpSpPr bwMode="auto">
              <a:xfrm>
                <a:off x="440" y="1820"/>
                <a:ext cx="4999" cy="1370"/>
                <a:chOff x="440" y="1820"/>
                <a:chExt cx="4999" cy="1370"/>
              </a:xfrm>
            </p:grpSpPr>
            <p:sp>
              <p:nvSpPr>
                <p:cNvPr id="11184" name="Rectangle 127"/>
                <p:cNvSpPr>
                  <a:spLocks noChangeArrowheads="1"/>
                </p:cNvSpPr>
                <p:nvPr/>
              </p:nvSpPr>
              <p:spPr bwMode="auto">
                <a:xfrm>
                  <a:off x="3038" y="1820"/>
                  <a:ext cx="127" cy="106"/>
                </a:xfrm>
                <a:prstGeom prst="rect">
                  <a:avLst/>
                </a:prstGeom>
                <a:noFill/>
                <a:ln w="9525">
                  <a:noFill/>
                  <a:miter lim="800000"/>
                  <a:headEnd/>
                  <a:tailEnd/>
                </a:ln>
              </p:spPr>
              <p:txBody>
                <a:bodyPr wrap="none" lIns="0" tIns="0" rIns="0" bIns="0">
                  <a:spAutoFit/>
                </a:bodyPr>
                <a:lstStyle/>
                <a:p>
                  <a:pPr algn="ctr"/>
                  <a:r>
                    <a:rPr lang="en-US" sz="1100">
                      <a:solidFill>
                        <a:srgbClr val="000000"/>
                      </a:solidFill>
                      <a:latin typeface="Photina Casual Black" pitchFamily="18" charset="0"/>
                    </a:rPr>
                    <a:t>Rh</a:t>
                  </a:r>
                  <a:endParaRPr lang="en-US" sz="2400" b="0">
                    <a:latin typeface="ITCCenturyBookT" pitchFamily="2" charset="0"/>
                  </a:endParaRPr>
                </a:p>
              </p:txBody>
            </p:sp>
            <p:sp>
              <p:nvSpPr>
                <p:cNvPr id="11185" name="Rectangle 128"/>
                <p:cNvSpPr>
                  <a:spLocks noChangeArrowheads="1"/>
                </p:cNvSpPr>
                <p:nvPr/>
              </p:nvSpPr>
              <p:spPr bwMode="auto">
                <a:xfrm>
                  <a:off x="3255" y="1920"/>
                  <a:ext cx="311" cy="107"/>
                </a:xfrm>
                <a:prstGeom prst="rect">
                  <a:avLst/>
                </a:prstGeom>
                <a:blipFill dpi="0" rotWithShape="0">
                  <a:blip r:embed="rId3" cstate="print"/>
                  <a:srcRect/>
                  <a:tile tx="0" ty="0" sx="100000" sy="100000" flip="none" algn="tl"/>
                </a:blipFill>
                <a:ln w="9525">
                  <a:noFill/>
                  <a:miter lim="800000"/>
                  <a:headEnd/>
                  <a:tailEnd/>
                </a:ln>
              </p:spPr>
              <p:txBody>
                <a:bodyPr/>
                <a:lstStyle/>
                <a:p>
                  <a:endParaRPr lang="pt-BR"/>
                </a:p>
              </p:txBody>
            </p:sp>
            <p:sp>
              <p:nvSpPr>
                <p:cNvPr id="11186" name="Rectangle 129"/>
                <p:cNvSpPr>
                  <a:spLocks noChangeArrowheads="1"/>
                </p:cNvSpPr>
                <p:nvPr/>
              </p:nvSpPr>
              <p:spPr bwMode="auto">
                <a:xfrm>
                  <a:off x="3255" y="1919"/>
                  <a:ext cx="311" cy="109"/>
                </a:xfrm>
                <a:prstGeom prst="rect">
                  <a:avLst/>
                </a:prstGeom>
                <a:noFill/>
                <a:ln w="6350">
                  <a:solidFill>
                    <a:srgbClr val="000000"/>
                  </a:solidFill>
                  <a:miter lim="800000"/>
                  <a:headEnd/>
                  <a:tailEnd/>
                </a:ln>
              </p:spPr>
              <p:txBody>
                <a:bodyPr/>
                <a:lstStyle/>
                <a:p>
                  <a:endParaRPr lang="pt-BR"/>
                </a:p>
              </p:txBody>
            </p:sp>
            <p:sp>
              <p:nvSpPr>
                <p:cNvPr id="11187" name="Line 130"/>
                <p:cNvSpPr>
                  <a:spLocks noChangeShapeType="1"/>
                </p:cNvSpPr>
                <p:nvPr/>
              </p:nvSpPr>
              <p:spPr bwMode="auto">
                <a:xfrm>
                  <a:off x="3253" y="1917"/>
                  <a:ext cx="1" cy="113"/>
                </a:xfrm>
                <a:prstGeom prst="line">
                  <a:avLst/>
                </a:prstGeom>
                <a:noFill/>
                <a:ln w="6350">
                  <a:solidFill>
                    <a:srgbClr val="000000"/>
                  </a:solidFill>
                  <a:round/>
                  <a:headEnd/>
                  <a:tailEnd/>
                </a:ln>
              </p:spPr>
              <p:txBody>
                <a:bodyPr/>
                <a:lstStyle/>
                <a:p>
                  <a:endParaRPr lang="pt-BR"/>
                </a:p>
              </p:txBody>
            </p:sp>
            <p:sp>
              <p:nvSpPr>
                <p:cNvPr id="11188" name="Rectangle 131"/>
                <p:cNvSpPr>
                  <a:spLocks noChangeArrowheads="1"/>
                </p:cNvSpPr>
                <p:nvPr/>
              </p:nvSpPr>
              <p:spPr bwMode="auto">
                <a:xfrm>
                  <a:off x="3354" y="1820"/>
                  <a:ext cx="121" cy="106"/>
                </a:xfrm>
                <a:prstGeom prst="rect">
                  <a:avLst/>
                </a:prstGeom>
                <a:noFill/>
                <a:ln w="9525">
                  <a:noFill/>
                  <a:miter lim="800000"/>
                  <a:headEnd/>
                  <a:tailEnd/>
                </a:ln>
              </p:spPr>
              <p:txBody>
                <a:bodyPr wrap="none" lIns="0" tIns="0" rIns="0" bIns="0">
                  <a:spAutoFit/>
                </a:bodyPr>
                <a:lstStyle/>
                <a:p>
                  <a:pPr algn="ctr"/>
                  <a:r>
                    <a:rPr lang="en-US" sz="1100">
                      <a:solidFill>
                        <a:srgbClr val="000000"/>
                      </a:solidFill>
                      <a:latin typeface="Photina Casual Black" pitchFamily="18" charset="0"/>
                    </a:rPr>
                    <a:t>Pd</a:t>
                  </a:r>
                  <a:endParaRPr lang="en-US" sz="2400" b="0">
                    <a:latin typeface="ITCCenturyBookT" pitchFamily="2" charset="0"/>
                  </a:endParaRPr>
                </a:p>
              </p:txBody>
            </p:sp>
            <p:sp>
              <p:nvSpPr>
                <p:cNvPr id="11189" name="Rectangle 132"/>
                <p:cNvSpPr>
                  <a:spLocks noChangeArrowheads="1"/>
                </p:cNvSpPr>
                <p:nvPr/>
              </p:nvSpPr>
              <p:spPr bwMode="auto">
                <a:xfrm>
                  <a:off x="3879" y="1920"/>
                  <a:ext cx="311" cy="107"/>
                </a:xfrm>
                <a:prstGeom prst="rect">
                  <a:avLst/>
                </a:prstGeom>
                <a:blipFill dpi="0" rotWithShape="0">
                  <a:blip r:embed="rId3" cstate="print"/>
                  <a:srcRect/>
                  <a:tile tx="0" ty="0" sx="100000" sy="100000" flip="none" algn="tl"/>
                </a:blipFill>
                <a:ln w="9525">
                  <a:noFill/>
                  <a:miter lim="800000"/>
                  <a:headEnd/>
                  <a:tailEnd/>
                </a:ln>
              </p:spPr>
              <p:txBody>
                <a:bodyPr/>
                <a:lstStyle/>
                <a:p>
                  <a:endParaRPr lang="pt-BR"/>
                </a:p>
              </p:txBody>
            </p:sp>
            <p:sp>
              <p:nvSpPr>
                <p:cNvPr id="11190" name="Rectangle 133"/>
                <p:cNvSpPr>
                  <a:spLocks noChangeArrowheads="1"/>
                </p:cNvSpPr>
                <p:nvPr/>
              </p:nvSpPr>
              <p:spPr bwMode="auto">
                <a:xfrm>
                  <a:off x="3879" y="1919"/>
                  <a:ext cx="311" cy="109"/>
                </a:xfrm>
                <a:prstGeom prst="rect">
                  <a:avLst/>
                </a:prstGeom>
                <a:noFill/>
                <a:ln w="6350">
                  <a:solidFill>
                    <a:srgbClr val="000000"/>
                  </a:solidFill>
                  <a:miter lim="800000"/>
                  <a:headEnd/>
                  <a:tailEnd/>
                </a:ln>
              </p:spPr>
              <p:txBody>
                <a:bodyPr/>
                <a:lstStyle/>
                <a:p>
                  <a:endParaRPr lang="pt-BR"/>
                </a:p>
              </p:txBody>
            </p:sp>
            <p:sp>
              <p:nvSpPr>
                <p:cNvPr id="11191" name="Line 134"/>
                <p:cNvSpPr>
                  <a:spLocks noChangeShapeType="1"/>
                </p:cNvSpPr>
                <p:nvPr/>
              </p:nvSpPr>
              <p:spPr bwMode="auto">
                <a:xfrm>
                  <a:off x="3877" y="1917"/>
                  <a:ext cx="1" cy="113"/>
                </a:xfrm>
                <a:prstGeom prst="line">
                  <a:avLst/>
                </a:prstGeom>
                <a:noFill/>
                <a:ln w="6350">
                  <a:solidFill>
                    <a:srgbClr val="000000"/>
                  </a:solidFill>
                  <a:round/>
                  <a:headEnd/>
                  <a:tailEnd/>
                </a:ln>
              </p:spPr>
              <p:txBody>
                <a:bodyPr/>
                <a:lstStyle/>
                <a:p>
                  <a:endParaRPr lang="pt-BR"/>
                </a:p>
              </p:txBody>
            </p:sp>
            <p:sp>
              <p:nvSpPr>
                <p:cNvPr id="11192" name="Rectangle 135"/>
                <p:cNvSpPr>
                  <a:spLocks noChangeArrowheads="1"/>
                </p:cNvSpPr>
                <p:nvPr/>
              </p:nvSpPr>
              <p:spPr bwMode="auto">
                <a:xfrm>
                  <a:off x="3978" y="1820"/>
                  <a:ext cx="120" cy="106"/>
                </a:xfrm>
                <a:prstGeom prst="rect">
                  <a:avLst/>
                </a:prstGeom>
                <a:noFill/>
                <a:ln w="9525">
                  <a:noFill/>
                  <a:miter lim="800000"/>
                  <a:headEnd/>
                  <a:tailEnd/>
                </a:ln>
              </p:spPr>
              <p:txBody>
                <a:bodyPr wrap="none" lIns="0" tIns="0" rIns="0" bIns="0">
                  <a:spAutoFit/>
                </a:bodyPr>
                <a:lstStyle/>
                <a:p>
                  <a:pPr algn="ctr"/>
                  <a:r>
                    <a:rPr lang="en-US" sz="1100">
                      <a:solidFill>
                        <a:srgbClr val="000000"/>
                      </a:solidFill>
                      <a:latin typeface="Photina Casual Black" pitchFamily="18" charset="0"/>
                    </a:rPr>
                    <a:t>Cd</a:t>
                  </a:r>
                  <a:endParaRPr lang="en-US" sz="2400" b="0">
                    <a:latin typeface="ITCCenturyBookT" pitchFamily="2" charset="0"/>
                  </a:endParaRPr>
                </a:p>
              </p:txBody>
            </p:sp>
            <p:sp>
              <p:nvSpPr>
                <p:cNvPr id="11193" name="Rectangle 136"/>
                <p:cNvSpPr>
                  <a:spLocks noChangeArrowheads="1"/>
                </p:cNvSpPr>
                <p:nvPr/>
              </p:nvSpPr>
              <p:spPr bwMode="auto">
                <a:xfrm>
                  <a:off x="4191" y="1920"/>
                  <a:ext cx="310" cy="107"/>
                </a:xfrm>
                <a:prstGeom prst="rect">
                  <a:avLst/>
                </a:prstGeom>
                <a:blipFill dpi="0" rotWithShape="0">
                  <a:blip r:embed="rId3" cstate="print"/>
                  <a:srcRect/>
                  <a:tile tx="0" ty="0" sx="100000" sy="100000" flip="none" algn="tl"/>
                </a:blipFill>
                <a:ln w="9525">
                  <a:noFill/>
                  <a:miter lim="800000"/>
                  <a:headEnd/>
                  <a:tailEnd/>
                </a:ln>
              </p:spPr>
              <p:txBody>
                <a:bodyPr/>
                <a:lstStyle/>
                <a:p>
                  <a:endParaRPr lang="pt-BR"/>
                </a:p>
              </p:txBody>
            </p:sp>
            <p:sp>
              <p:nvSpPr>
                <p:cNvPr id="11194" name="Rectangle 137"/>
                <p:cNvSpPr>
                  <a:spLocks noChangeArrowheads="1"/>
                </p:cNvSpPr>
                <p:nvPr/>
              </p:nvSpPr>
              <p:spPr bwMode="auto">
                <a:xfrm>
                  <a:off x="4190" y="1919"/>
                  <a:ext cx="312" cy="109"/>
                </a:xfrm>
                <a:prstGeom prst="rect">
                  <a:avLst/>
                </a:prstGeom>
                <a:noFill/>
                <a:ln w="6350">
                  <a:solidFill>
                    <a:srgbClr val="000000"/>
                  </a:solidFill>
                  <a:miter lim="800000"/>
                  <a:headEnd/>
                  <a:tailEnd/>
                </a:ln>
              </p:spPr>
              <p:txBody>
                <a:bodyPr/>
                <a:lstStyle/>
                <a:p>
                  <a:endParaRPr lang="pt-BR"/>
                </a:p>
              </p:txBody>
            </p:sp>
            <p:sp>
              <p:nvSpPr>
                <p:cNvPr id="11195" name="Line 138"/>
                <p:cNvSpPr>
                  <a:spLocks noChangeShapeType="1"/>
                </p:cNvSpPr>
                <p:nvPr/>
              </p:nvSpPr>
              <p:spPr bwMode="auto">
                <a:xfrm>
                  <a:off x="4188" y="1917"/>
                  <a:ext cx="1" cy="113"/>
                </a:xfrm>
                <a:prstGeom prst="line">
                  <a:avLst/>
                </a:prstGeom>
                <a:noFill/>
                <a:ln w="6350">
                  <a:solidFill>
                    <a:srgbClr val="000000"/>
                  </a:solidFill>
                  <a:round/>
                  <a:headEnd/>
                  <a:tailEnd/>
                </a:ln>
              </p:spPr>
              <p:txBody>
                <a:bodyPr/>
                <a:lstStyle/>
                <a:p>
                  <a:endParaRPr lang="pt-BR"/>
                </a:p>
              </p:txBody>
            </p:sp>
            <p:sp>
              <p:nvSpPr>
                <p:cNvPr id="11196" name="Rectangle 139"/>
                <p:cNvSpPr>
                  <a:spLocks noChangeArrowheads="1"/>
                </p:cNvSpPr>
                <p:nvPr/>
              </p:nvSpPr>
              <p:spPr bwMode="auto">
                <a:xfrm>
                  <a:off x="4299" y="1820"/>
                  <a:ext cx="99" cy="106"/>
                </a:xfrm>
                <a:prstGeom prst="rect">
                  <a:avLst/>
                </a:prstGeom>
                <a:noFill/>
                <a:ln w="9525">
                  <a:noFill/>
                  <a:miter lim="800000"/>
                  <a:headEnd/>
                  <a:tailEnd/>
                </a:ln>
              </p:spPr>
              <p:txBody>
                <a:bodyPr wrap="none" lIns="0" tIns="0" rIns="0" bIns="0">
                  <a:spAutoFit/>
                </a:bodyPr>
                <a:lstStyle/>
                <a:p>
                  <a:pPr algn="ctr"/>
                  <a:r>
                    <a:rPr lang="en-US" sz="1100">
                      <a:solidFill>
                        <a:srgbClr val="000000"/>
                      </a:solidFill>
                      <a:latin typeface="Photina Casual Black" pitchFamily="18" charset="0"/>
                    </a:rPr>
                    <a:t>In</a:t>
                  </a:r>
                  <a:endParaRPr lang="en-US" sz="2400" b="0">
                    <a:latin typeface="ITCCenturyBookT" pitchFamily="2" charset="0"/>
                  </a:endParaRPr>
                </a:p>
              </p:txBody>
            </p:sp>
            <p:sp>
              <p:nvSpPr>
                <p:cNvPr id="11197" name="Rectangle 140"/>
                <p:cNvSpPr>
                  <a:spLocks noChangeArrowheads="1"/>
                </p:cNvSpPr>
                <p:nvPr/>
              </p:nvSpPr>
              <p:spPr bwMode="auto">
                <a:xfrm>
                  <a:off x="4503" y="1920"/>
                  <a:ext cx="311" cy="107"/>
                </a:xfrm>
                <a:prstGeom prst="rect">
                  <a:avLst/>
                </a:prstGeom>
                <a:blipFill dpi="0" rotWithShape="0">
                  <a:blip r:embed="rId3" cstate="print"/>
                  <a:srcRect/>
                  <a:tile tx="0" ty="0" sx="100000" sy="100000" flip="none" algn="tl"/>
                </a:blipFill>
                <a:ln w="9525">
                  <a:noFill/>
                  <a:miter lim="800000"/>
                  <a:headEnd/>
                  <a:tailEnd/>
                </a:ln>
              </p:spPr>
              <p:txBody>
                <a:bodyPr/>
                <a:lstStyle/>
                <a:p>
                  <a:endParaRPr lang="pt-BR"/>
                </a:p>
              </p:txBody>
            </p:sp>
            <p:sp>
              <p:nvSpPr>
                <p:cNvPr id="11198" name="Rectangle 141"/>
                <p:cNvSpPr>
                  <a:spLocks noChangeArrowheads="1"/>
                </p:cNvSpPr>
                <p:nvPr/>
              </p:nvSpPr>
              <p:spPr bwMode="auto">
                <a:xfrm>
                  <a:off x="4503" y="1919"/>
                  <a:ext cx="311" cy="109"/>
                </a:xfrm>
                <a:prstGeom prst="rect">
                  <a:avLst/>
                </a:prstGeom>
                <a:noFill/>
                <a:ln w="6350">
                  <a:solidFill>
                    <a:srgbClr val="000000"/>
                  </a:solidFill>
                  <a:miter lim="800000"/>
                  <a:headEnd/>
                  <a:tailEnd/>
                </a:ln>
              </p:spPr>
              <p:txBody>
                <a:bodyPr/>
                <a:lstStyle/>
                <a:p>
                  <a:endParaRPr lang="pt-BR"/>
                </a:p>
              </p:txBody>
            </p:sp>
            <p:sp>
              <p:nvSpPr>
                <p:cNvPr id="11199" name="Line 142"/>
                <p:cNvSpPr>
                  <a:spLocks noChangeShapeType="1"/>
                </p:cNvSpPr>
                <p:nvPr/>
              </p:nvSpPr>
              <p:spPr bwMode="auto">
                <a:xfrm>
                  <a:off x="4501" y="1917"/>
                  <a:ext cx="1" cy="113"/>
                </a:xfrm>
                <a:prstGeom prst="line">
                  <a:avLst/>
                </a:prstGeom>
                <a:noFill/>
                <a:ln w="6350">
                  <a:solidFill>
                    <a:srgbClr val="000000"/>
                  </a:solidFill>
                  <a:round/>
                  <a:headEnd/>
                  <a:tailEnd/>
                </a:ln>
              </p:spPr>
              <p:txBody>
                <a:bodyPr/>
                <a:lstStyle/>
                <a:p>
                  <a:endParaRPr lang="pt-BR"/>
                </a:p>
              </p:txBody>
            </p:sp>
            <p:sp>
              <p:nvSpPr>
                <p:cNvPr id="11200" name="Rectangle 143"/>
                <p:cNvSpPr>
                  <a:spLocks noChangeArrowheads="1"/>
                </p:cNvSpPr>
                <p:nvPr/>
              </p:nvSpPr>
              <p:spPr bwMode="auto">
                <a:xfrm>
                  <a:off x="4605" y="1820"/>
                  <a:ext cx="114" cy="106"/>
                </a:xfrm>
                <a:prstGeom prst="rect">
                  <a:avLst/>
                </a:prstGeom>
                <a:noFill/>
                <a:ln w="9525">
                  <a:noFill/>
                  <a:miter lim="800000"/>
                  <a:headEnd/>
                  <a:tailEnd/>
                </a:ln>
              </p:spPr>
              <p:txBody>
                <a:bodyPr wrap="none" lIns="0" tIns="0" rIns="0" bIns="0">
                  <a:spAutoFit/>
                </a:bodyPr>
                <a:lstStyle/>
                <a:p>
                  <a:pPr algn="ctr"/>
                  <a:r>
                    <a:rPr lang="en-US" sz="1100">
                      <a:solidFill>
                        <a:srgbClr val="000000"/>
                      </a:solidFill>
                      <a:latin typeface="Photina Casual Black" pitchFamily="18" charset="0"/>
                    </a:rPr>
                    <a:t>Sn</a:t>
                  </a:r>
                  <a:endParaRPr lang="en-US" sz="2400" b="0">
                    <a:latin typeface="ITCCenturyBookT" pitchFamily="2" charset="0"/>
                  </a:endParaRPr>
                </a:p>
              </p:txBody>
            </p:sp>
            <p:sp>
              <p:nvSpPr>
                <p:cNvPr id="11201" name="Rectangle 144"/>
                <p:cNvSpPr>
                  <a:spLocks noChangeArrowheads="1"/>
                </p:cNvSpPr>
                <p:nvPr/>
              </p:nvSpPr>
              <p:spPr bwMode="auto">
                <a:xfrm>
                  <a:off x="4815" y="1920"/>
                  <a:ext cx="310" cy="107"/>
                </a:xfrm>
                <a:prstGeom prst="rect">
                  <a:avLst/>
                </a:prstGeom>
                <a:blipFill dpi="0" rotWithShape="0">
                  <a:blip r:embed="rId3" cstate="print"/>
                  <a:srcRect/>
                  <a:tile tx="0" ty="0" sx="100000" sy="100000" flip="none" algn="tl"/>
                </a:blipFill>
                <a:ln w="9525">
                  <a:noFill/>
                  <a:miter lim="800000"/>
                  <a:headEnd/>
                  <a:tailEnd/>
                </a:ln>
              </p:spPr>
              <p:txBody>
                <a:bodyPr/>
                <a:lstStyle/>
                <a:p>
                  <a:endParaRPr lang="pt-BR"/>
                </a:p>
              </p:txBody>
            </p:sp>
            <p:sp>
              <p:nvSpPr>
                <p:cNvPr id="11202" name="Rectangle 145"/>
                <p:cNvSpPr>
                  <a:spLocks noChangeArrowheads="1"/>
                </p:cNvSpPr>
                <p:nvPr/>
              </p:nvSpPr>
              <p:spPr bwMode="auto">
                <a:xfrm>
                  <a:off x="4814" y="1919"/>
                  <a:ext cx="312" cy="109"/>
                </a:xfrm>
                <a:prstGeom prst="rect">
                  <a:avLst/>
                </a:prstGeom>
                <a:noFill/>
                <a:ln w="6350">
                  <a:solidFill>
                    <a:srgbClr val="000000"/>
                  </a:solidFill>
                  <a:miter lim="800000"/>
                  <a:headEnd/>
                  <a:tailEnd/>
                </a:ln>
              </p:spPr>
              <p:txBody>
                <a:bodyPr/>
                <a:lstStyle/>
                <a:p>
                  <a:endParaRPr lang="pt-BR"/>
                </a:p>
              </p:txBody>
            </p:sp>
            <p:sp>
              <p:nvSpPr>
                <p:cNvPr id="11203" name="Line 146"/>
                <p:cNvSpPr>
                  <a:spLocks noChangeShapeType="1"/>
                </p:cNvSpPr>
                <p:nvPr/>
              </p:nvSpPr>
              <p:spPr bwMode="auto">
                <a:xfrm>
                  <a:off x="4812" y="1917"/>
                  <a:ext cx="1" cy="113"/>
                </a:xfrm>
                <a:prstGeom prst="line">
                  <a:avLst/>
                </a:prstGeom>
                <a:noFill/>
                <a:ln w="6350">
                  <a:solidFill>
                    <a:srgbClr val="000000"/>
                  </a:solidFill>
                  <a:round/>
                  <a:headEnd/>
                  <a:tailEnd/>
                </a:ln>
              </p:spPr>
              <p:txBody>
                <a:bodyPr/>
                <a:lstStyle/>
                <a:p>
                  <a:endParaRPr lang="pt-BR"/>
                </a:p>
              </p:txBody>
            </p:sp>
            <p:sp>
              <p:nvSpPr>
                <p:cNvPr id="11204" name="Rectangle 147"/>
                <p:cNvSpPr>
                  <a:spLocks noChangeArrowheads="1"/>
                </p:cNvSpPr>
                <p:nvPr/>
              </p:nvSpPr>
              <p:spPr bwMode="auto">
                <a:xfrm>
                  <a:off x="4918" y="1820"/>
                  <a:ext cx="111" cy="106"/>
                </a:xfrm>
                <a:prstGeom prst="rect">
                  <a:avLst/>
                </a:prstGeom>
                <a:noFill/>
                <a:ln w="9525">
                  <a:noFill/>
                  <a:miter lim="800000"/>
                  <a:headEnd/>
                  <a:tailEnd/>
                </a:ln>
              </p:spPr>
              <p:txBody>
                <a:bodyPr wrap="none" lIns="0" tIns="0" rIns="0" bIns="0">
                  <a:spAutoFit/>
                </a:bodyPr>
                <a:lstStyle/>
                <a:p>
                  <a:pPr algn="ctr"/>
                  <a:r>
                    <a:rPr lang="en-US" sz="1100">
                      <a:solidFill>
                        <a:srgbClr val="000000"/>
                      </a:solidFill>
                      <a:latin typeface="Photina Casual Black" pitchFamily="18" charset="0"/>
                    </a:rPr>
                    <a:t>Sb</a:t>
                  </a:r>
                  <a:endParaRPr lang="en-US" sz="2400" b="0">
                    <a:latin typeface="ITCCenturyBookT" pitchFamily="2" charset="0"/>
                  </a:endParaRPr>
                </a:p>
              </p:txBody>
            </p:sp>
            <p:sp>
              <p:nvSpPr>
                <p:cNvPr id="11205" name="Rectangle 148"/>
                <p:cNvSpPr>
                  <a:spLocks noChangeArrowheads="1"/>
                </p:cNvSpPr>
                <p:nvPr/>
              </p:nvSpPr>
              <p:spPr bwMode="auto">
                <a:xfrm>
                  <a:off x="5127" y="1920"/>
                  <a:ext cx="311" cy="107"/>
                </a:xfrm>
                <a:prstGeom prst="rect">
                  <a:avLst/>
                </a:prstGeom>
                <a:blipFill dpi="0" rotWithShape="0">
                  <a:blip r:embed="rId3" cstate="print"/>
                  <a:srcRect/>
                  <a:tile tx="0" ty="0" sx="100000" sy="100000" flip="none" algn="tl"/>
                </a:blipFill>
                <a:ln w="9525">
                  <a:noFill/>
                  <a:miter lim="800000"/>
                  <a:headEnd/>
                  <a:tailEnd/>
                </a:ln>
              </p:spPr>
              <p:txBody>
                <a:bodyPr/>
                <a:lstStyle/>
                <a:p>
                  <a:endParaRPr lang="pt-BR"/>
                </a:p>
              </p:txBody>
            </p:sp>
            <p:sp>
              <p:nvSpPr>
                <p:cNvPr id="11206" name="Rectangle 149"/>
                <p:cNvSpPr>
                  <a:spLocks noChangeArrowheads="1"/>
                </p:cNvSpPr>
                <p:nvPr/>
              </p:nvSpPr>
              <p:spPr bwMode="auto">
                <a:xfrm>
                  <a:off x="5127" y="1919"/>
                  <a:ext cx="312" cy="109"/>
                </a:xfrm>
                <a:prstGeom prst="rect">
                  <a:avLst/>
                </a:prstGeom>
                <a:noFill/>
                <a:ln w="6350">
                  <a:solidFill>
                    <a:srgbClr val="000000"/>
                  </a:solidFill>
                  <a:miter lim="800000"/>
                  <a:headEnd/>
                  <a:tailEnd/>
                </a:ln>
              </p:spPr>
              <p:txBody>
                <a:bodyPr/>
                <a:lstStyle/>
                <a:p>
                  <a:endParaRPr lang="pt-BR"/>
                </a:p>
              </p:txBody>
            </p:sp>
            <p:sp>
              <p:nvSpPr>
                <p:cNvPr id="11207" name="Line 150"/>
                <p:cNvSpPr>
                  <a:spLocks noChangeShapeType="1"/>
                </p:cNvSpPr>
                <p:nvPr/>
              </p:nvSpPr>
              <p:spPr bwMode="auto">
                <a:xfrm>
                  <a:off x="5125" y="1917"/>
                  <a:ext cx="1" cy="113"/>
                </a:xfrm>
                <a:prstGeom prst="line">
                  <a:avLst/>
                </a:prstGeom>
                <a:noFill/>
                <a:ln w="6350">
                  <a:solidFill>
                    <a:srgbClr val="000000"/>
                  </a:solidFill>
                  <a:round/>
                  <a:headEnd/>
                  <a:tailEnd/>
                </a:ln>
              </p:spPr>
              <p:txBody>
                <a:bodyPr/>
                <a:lstStyle/>
                <a:p>
                  <a:endParaRPr lang="pt-BR"/>
                </a:p>
              </p:txBody>
            </p:sp>
            <p:sp>
              <p:nvSpPr>
                <p:cNvPr id="11208" name="Rectangle 151"/>
                <p:cNvSpPr>
                  <a:spLocks noChangeArrowheads="1"/>
                </p:cNvSpPr>
                <p:nvPr/>
              </p:nvSpPr>
              <p:spPr bwMode="auto">
                <a:xfrm>
                  <a:off x="5231" y="1820"/>
                  <a:ext cx="110" cy="106"/>
                </a:xfrm>
                <a:prstGeom prst="rect">
                  <a:avLst/>
                </a:prstGeom>
                <a:noFill/>
                <a:ln w="9525">
                  <a:noFill/>
                  <a:miter lim="800000"/>
                  <a:headEnd/>
                  <a:tailEnd/>
                </a:ln>
              </p:spPr>
              <p:txBody>
                <a:bodyPr wrap="none" lIns="0" tIns="0" rIns="0" bIns="0">
                  <a:spAutoFit/>
                </a:bodyPr>
                <a:lstStyle/>
                <a:p>
                  <a:pPr algn="ctr"/>
                  <a:r>
                    <a:rPr lang="en-US" sz="1100">
                      <a:solidFill>
                        <a:srgbClr val="000000"/>
                      </a:solidFill>
                      <a:latin typeface="Photina Casual Black" pitchFamily="18" charset="0"/>
                    </a:rPr>
                    <a:t>Te</a:t>
                  </a:r>
                  <a:endParaRPr lang="en-US" sz="2400" b="0">
                    <a:latin typeface="ITCCenturyBookT" pitchFamily="2" charset="0"/>
                  </a:endParaRPr>
                </a:p>
              </p:txBody>
            </p:sp>
            <p:sp>
              <p:nvSpPr>
                <p:cNvPr id="11209" name="Rectangle 152"/>
                <p:cNvSpPr>
                  <a:spLocks noChangeArrowheads="1"/>
                </p:cNvSpPr>
                <p:nvPr/>
              </p:nvSpPr>
              <p:spPr bwMode="auto">
                <a:xfrm>
                  <a:off x="755" y="2030"/>
                  <a:ext cx="310" cy="312"/>
                </a:xfrm>
                <a:prstGeom prst="rect">
                  <a:avLst/>
                </a:prstGeom>
                <a:blipFill dpi="0" rotWithShape="0">
                  <a:blip r:embed="rId3" cstate="print"/>
                  <a:srcRect/>
                  <a:tile tx="0" ty="0" sx="100000" sy="100000" flip="none" algn="tl"/>
                </a:blipFill>
                <a:ln w="9525">
                  <a:noFill/>
                  <a:miter lim="800000"/>
                  <a:headEnd/>
                  <a:tailEnd/>
                </a:ln>
              </p:spPr>
              <p:txBody>
                <a:bodyPr/>
                <a:lstStyle/>
                <a:p>
                  <a:endParaRPr lang="pt-BR"/>
                </a:p>
              </p:txBody>
            </p:sp>
            <p:sp>
              <p:nvSpPr>
                <p:cNvPr id="11210" name="Rectangle 153"/>
                <p:cNvSpPr>
                  <a:spLocks noChangeArrowheads="1"/>
                </p:cNvSpPr>
                <p:nvPr/>
              </p:nvSpPr>
              <p:spPr bwMode="auto">
                <a:xfrm>
                  <a:off x="754" y="2030"/>
                  <a:ext cx="312" cy="313"/>
                </a:xfrm>
                <a:prstGeom prst="rect">
                  <a:avLst/>
                </a:prstGeom>
                <a:noFill/>
                <a:ln w="6350">
                  <a:solidFill>
                    <a:srgbClr val="000000"/>
                  </a:solidFill>
                  <a:miter lim="800000"/>
                  <a:headEnd/>
                  <a:tailEnd/>
                </a:ln>
              </p:spPr>
              <p:txBody>
                <a:bodyPr/>
                <a:lstStyle/>
                <a:p>
                  <a:endParaRPr lang="pt-BR"/>
                </a:p>
              </p:txBody>
            </p:sp>
            <p:sp>
              <p:nvSpPr>
                <p:cNvPr id="11211" name="Line 154"/>
                <p:cNvSpPr>
                  <a:spLocks noChangeShapeType="1"/>
                </p:cNvSpPr>
                <p:nvPr/>
              </p:nvSpPr>
              <p:spPr bwMode="auto">
                <a:xfrm>
                  <a:off x="752" y="2028"/>
                  <a:ext cx="1" cy="317"/>
                </a:xfrm>
                <a:prstGeom prst="line">
                  <a:avLst/>
                </a:prstGeom>
                <a:noFill/>
                <a:ln w="6350">
                  <a:solidFill>
                    <a:srgbClr val="000000"/>
                  </a:solidFill>
                  <a:round/>
                  <a:headEnd/>
                  <a:tailEnd/>
                </a:ln>
              </p:spPr>
              <p:txBody>
                <a:bodyPr/>
                <a:lstStyle/>
                <a:p>
                  <a:endParaRPr lang="pt-BR"/>
                </a:p>
              </p:txBody>
            </p:sp>
            <p:sp>
              <p:nvSpPr>
                <p:cNvPr id="11212" name="Rectangle 155"/>
                <p:cNvSpPr>
                  <a:spLocks noChangeArrowheads="1"/>
                </p:cNvSpPr>
                <p:nvPr/>
              </p:nvSpPr>
              <p:spPr bwMode="auto">
                <a:xfrm>
                  <a:off x="886" y="1947"/>
                  <a:ext cx="155"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0.06</a:t>
                  </a:r>
                  <a:endParaRPr lang="en-US" sz="2400" b="0">
                    <a:latin typeface="ITCCenturyBookT" pitchFamily="2" charset="0"/>
                  </a:endParaRPr>
                </a:p>
              </p:txBody>
            </p:sp>
            <p:sp>
              <p:nvSpPr>
                <p:cNvPr id="11213" name="Rectangle 156"/>
                <p:cNvSpPr>
                  <a:spLocks noChangeArrowheads="1"/>
                </p:cNvSpPr>
                <p:nvPr/>
              </p:nvSpPr>
              <p:spPr bwMode="auto">
                <a:xfrm>
                  <a:off x="989" y="2024"/>
                  <a:ext cx="45"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2</a:t>
                  </a:r>
                  <a:endParaRPr lang="en-US" sz="2400" b="0">
                    <a:latin typeface="ITCCenturyBookT" pitchFamily="2" charset="0"/>
                  </a:endParaRPr>
                </a:p>
              </p:txBody>
            </p:sp>
            <p:sp>
              <p:nvSpPr>
                <p:cNvPr id="11214" name="Rectangle 157"/>
                <p:cNvSpPr>
                  <a:spLocks noChangeArrowheads="1"/>
                </p:cNvSpPr>
                <p:nvPr/>
              </p:nvSpPr>
              <p:spPr bwMode="auto">
                <a:xfrm>
                  <a:off x="946" y="2101"/>
                  <a:ext cx="90"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40</a:t>
                  </a:r>
                  <a:endParaRPr lang="en-US" sz="2400" b="0">
                    <a:latin typeface="ITCCenturyBookT" pitchFamily="2" charset="0"/>
                  </a:endParaRPr>
                </a:p>
              </p:txBody>
            </p:sp>
            <p:sp>
              <p:nvSpPr>
                <p:cNvPr id="11215" name="Rectangle 158"/>
                <p:cNvSpPr>
                  <a:spLocks noChangeArrowheads="1"/>
                </p:cNvSpPr>
                <p:nvPr/>
              </p:nvSpPr>
              <p:spPr bwMode="auto">
                <a:xfrm>
                  <a:off x="1072" y="2030"/>
                  <a:ext cx="302" cy="312"/>
                </a:xfrm>
                <a:prstGeom prst="rect">
                  <a:avLst/>
                </a:prstGeom>
                <a:blipFill dpi="0" rotWithShape="0">
                  <a:blip r:embed="rId3" cstate="print"/>
                  <a:srcRect/>
                  <a:tile tx="0" ty="0" sx="100000" sy="100000" flip="none" algn="tl"/>
                </a:blipFill>
                <a:ln w="9525">
                  <a:noFill/>
                  <a:miter lim="800000"/>
                  <a:headEnd/>
                  <a:tailEnd/>
                </a:ln>
              </p:spPr>
              <p:txBody>
                <a:bodyPr/>
                <a:lstStyle/>
                <a:p>
                  <a:endParaRPr lang="pt-BR"/>
                </a:p>
              </p:txBody>
            </p:sp>
            <p:sp>
              <p:nvSpPr>
                <p:cNvPr id="11216" name="Rectangle 159"/>
                <p:cNvSpPr>
                  <a:spLocks noChangeArrowheads="1"/>
                </p:cNvSpPr>
                <p:nvPr/>
              </p:nvSpPr>
              <p:spPr bwMode="auto">
                <a:xfrm>
                  <a:off x="1071" y="2030"/>
                  <a:ext cx="304" cy="313"/>
                </a:xfrm>
                <a:prstGeom prst="rect">
                  <a:avLst/>
                </a:prstGeom>
                <a:noFill/>
                <a:ln w="6350">
                  <a:solidFill>
                    <a:srgbClr val="000000"/>
                  </a:solidFill>
                  <a:miter lim="800000"/>
                  <a:headEnd/>
                  <a:tailEnd/>
                </a:ln>
              </p:spPr>
              <p:txBody>
                <a:bodyPr/>
                <a:lstStyle/>
                <a:p>
                  <a:endParaRPr lang="pt-BR"/>
                </a:p>
              </p:txBody>
            </p:sp>
            <p:sp>
              <p:nvSpPr>
                <p:cNvPr id="11217" name="Line 160"/>
                <p:cNvSpPr>
                  <a:spLocks noChangeShapeType="1"/>
                </p:cNvSpPr>
                <p:nvPr/>
              </p:nvSpPr>
              <p:spPr bwMode="auto">
                <a:xfrm>
                  <a:off x="1069" y="2028"/>
                  <a:ext cx="1" cy="317"/>
                </a:xfrm>
                <a:prstGeom prst="line">
                  <a:avLst/>
                </a:prstGeom>
                <a:noFill/>
                <a:ln w="6350">
                  <a:solidFill>
                    <a:srgbClr val="000000"/>
                  </a:solidFill>
                  <a:round/>
                  <a:headEnd/>
                  <a:tailEnd/>
                </a:ln>
              </p:spPr>
              <p:txBody>
                <a:bodyPr/>
                <a:lstStyle/>
                <a:p>
                  <a:endParaRPr lang="pt-BR"/>
                </a:p>
              </p:txBody>
            </p:sp>
            <p:sp>
              <p:nvSpPr>
                <p:cNvPr id="11218" name="Rectangle 161"/>
                <p:cNvSpPr>
                  <a:spLocks noChangeArrowheads="1"/>
                </p:cNvSpPr>
                <p:nvPr/>
              </p:nvSpPr>
              <p:spPr bwMode="auto">
                <a:xfrm>
                  <a:off x="1195" y="1947"/>
                  <a:ext cx="155"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0.09</a:t>
                  </a:r>
                  <a:endParaRPr lang="en-US" sz="2400" b="0">
                    <a:latin typeface="ITCCenturyBookT" pitchFamily="2" charset="0"/>
                  </a:endParaRPr>
                </a:p>
              </p:txBody>
            </p:sp>
            <p:sp>
              <p:nvSpPr>
                <p:cNvPr id="11219" name="Rectangle 162"/>
                <p:cNvSpPr>
                  <a:spLocks noChangeArrowheads="1"/>
                </p:cNvSpPr>
                <p:nvPr/>
              </p:nvSpPr>
              <p:spPr bwMode="auto">
                <a:xfrm>
                  <a:off x="1255" y="2024"/>
                  <a:ext cx="90"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40</a:t>
                  </a:r>
                  <a:endParaRPr lang="en-US" sz="2400" b="0">
                    <a:latin typeface="ITCCenturyBookT" pitchFamily="2" charset="0"/>
                  </a:endParaRPr>
                </a:p>
              </p:txBody>
            </p:sp>
            <p:sp>
              <p:nvSpPr>
                <p:cNvPr id="11220" name="Rectangle 163"/>
                <p:cNvSpPr>
                  <a:spLocks noChangeArrowheads="1"/>
                </p:cNvSpPr>
                <p:nvPr/>
              </p:nvSpPr>
              <p:spPr bwMode="auto">
                <a:xfrm>
                  <a:off x="1170" y="2101"/>
                  <a:ext cx="180"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8000</a:t>
                  </a:r>
                  <a:endParaRPr lang="en-US" sz="2400" b="0">
                    <a:latin typeface="ITCCenturyBookT" pitchFamily="2" charset="0"/>
                  </a:endParaRPr>
                </a:p>
              </p:txBody>
            </p:sp>
            <p:sp>
              <p:nvSpPr>
                <p:cNvPr id="11221" name="Rectangle 164"/>
                <p:cNvSpPr>
                  <a:spLocks noChangeArrowheads="1"/>
                </p:cNvSpPr>
                <p:nvPr/>
              </p:nvSpPr>
              <p:spPr bwMode="auto">
                <a:xfrm>
                  <a:off x="1381" y="2030"/>
                  <a:ext cx="310" cy="312"/>
                </a:xfrm>
                <a:prstGeom prst="rect">
                  <a:avLst/>
                </a:prstGeom>
                <a:blipFill dpi="0" rotWithShape="0">
                  <a:blip r:embed="rId3" cstate="print"/>
                  <a:srcRect/>
                  <a:tile tx="0" ty="0" sx="100000" sy="100000" flip="none" algn="tl"/>
                </a:blipFill>
                <a:ln w="9525">
                  <a:noFill/>
                  <a:miter lim="800000"/>
                  <a:headEnd/>
                  <a:tailEnd/>
                </a:ln>
              </p:spPr>
              <p:txBody>
                <a:bodyPr/>
                <a:lstStyle/>
                <a:p>
                  <a:endParaRPr lang="pt-BR"/>
                </a:p>
              </p:txBody>
            </p:sp>
            <p:sp>
              <p:nvSpPr>
                <p:cNvPr id="11222" name="Rectangle 165"/>
                <p:cNvSpPr>
                  <a:spLocks noChangeArrowheads="1"/>
                </p:cNvSpPr>
                <p:nvPr/>
              </p:nvSpPr>
              <p:spPr bwMode="auto">
                <a:xfrm>
                  <a:off x="1380" y="2030"/>
                  <a:ext cx="312" cy="313"/>
                </a:xfrm>
                <a:prstGeom prst="rect">
                  <a:avLst/>
                </a:prstGeom>
                <a:noFill/>
                <a:ln w="6350">
                  <a:solidFill>
                    <a:srgbClr val="000000"/>
                  </a:solidFill>
                  <a:miter lim="800000"/>
                  <a:headEnd/>
                  <a:tailEnd/>
                </a:ln>
              </p:spPr>
              <p:txBody>
                <a:bodyPr/>
                <a:lstStyle/>
                <a:p>
                  <a:endParaRPr lang="pt-BR"/>
                </a:p>
              </p:txBody>
            </p:sp>
            <p:sp>
              <p:nvSpPr>
                <p:cNvPr id="11223" name="Line 166"/>
                <p:cNvSpPr>
                  <a:spLocks noChangeShapeType="1"/>
                </p:cNvSpPr>
                <p:nvPr/>
              </p:nvSpPr>
              <p:spPr bwMode="auto">
                <a:xfrm>
                  <a:off x="1378" y="2028"/>
                  <a:ext cx="1" cy="317"/>
                </a:xfrm>
                <a:prstGeom prst="line">
                  <a:avLst/>
                </a:prstGeom>
                <a:noFill/>
                <a:ln w="6350">
                  <a:solidFill>
                    <a:srgbClr val="000000"/>
                  </a:solidFill>
                  <a:round/>
                  <a:headEnd/>
                  <a:tailEnd/>
                </a:ln>
              </p:spPr>
              <p:txBody>
                <a:bodyPr/>
                <a:lstStyle/>
                <a:p>
                  <a:endParaRPr lang="pt-BR"/>
                </a:p>
              </p:txBody>
            </p:sp>
            <p:sp>
              <p:nvSpPr>
                <p:cNvPr id="11224" name="Rectangle 167"/>
                <p:cNvSpPr>
                  <a:spLocks noChangeArrowheads="1"/>
                </p:cNvSpPr>
                <p:nvPr/>
              </p:nvSpPr>
              <p:spPr bwMode="auto">
                <a:xfrm>
                  <a:off x="1513" y="1947"/>
                  <a:ext cx="155"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0.08</a:t>
                  </a:r>
                  <a:endParaRPr lang="en-US" sz="2400" b="0">
                    <a:latin typeface="ITCCenturyBookT" pitchFamily="2" charset="0"/>
                  </a:endParaRPr>
                </a:p>
              </p:txBody>
            </p:sp>
            <p:sp>
              <p:nvSpPr>
                <p:cNvPr id="11225" name="Rectangle 168"/>
                <p:cNvSpPr>
                  <a:spLocks noChangeArrowheads="1"/>
                </p:cNvSpPr>
                <p:nvPr/>
              </p:nvSpPr>
              <p:spPr bwMode="auto">
                <a:xfrm>
                  <a:off x="1573" y="2024"/>
                  <a:ext cx="90"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60</a:t>
                  </a:r>
                  <a:endParaRPr lang="en-US" sz="2400" b="0">
                    <a:latin typeface="ITCCenturyBookT" pitchFamily="2" charset="0"/>
                  </a:endParaRPr>
                </a:p>
              </p:txBody>
            </p:sp>
            <p:sp>
              <p:nvSpPr>
                <p:cNvPr id="11226" name="Rectangle 169"/>
                <p:cNvSpPr>
                  <a:spLocks noChangeArrowheads="1"/>
                </p:cNvSpPr>
                <p:nvPr/>
              </p:nvSpPr>
              <p:spPr bwMode="auto">
                <a:xfrm>
                  <a:off x="1413" y="2101"/>
                  <a:ext cx="316"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240000  </a:t>
                  </a:r>
                  <a:endParaRPr lang="en-US" sz="2400" b="0">
                    <a:latin typeface="ITCCenturyBookT" pitchFamily="2" charset="0"/>
                  </a:endParaRPr>
                </a:p>
              </p:txBody>
            </p:sp>
            <p:sp>
              <p:nvSpPr>
                <p:cNvPr id="11227" name="Rectangle 170"/>
                <p:cNvSpPr>
                  <a:spLocks noChangeArrowheads="1"/>
                </p:cNvSpPr>
                <p:nvPr/>
              </p:nvSpPr>
              <p:spPr bwMode="auto">
                <a:xfrm>
                  <a:off x="2010" y="2030"/>
                  <a:ext cx="305" cy="312"/>
                </a:xfrm>
                <a:prstGeom prst="rect">
                  <a:avLst/>
                </a:prstGeom>
                <a:blipFill dpi="0" rotWithShape="0">
                  <a:blip r:embed="rId3" cstate="print"/>
                  <a:srcRect/>
                  <a:tile tx="0" ty="0" sx="100000" sy="100000" flip="none" algn="tl"/>
                </a:blipFill>
                <a:ln w="9525">
                  <a:noFill/>
                  <a:miter lim="800000"/>
                  <a:headEnd/>
                  <a:tailEnd/>
                </a:ln>
              </p:spPr>
              <p:txBody>
                <a:bodyPr/>
                <a:lstStyle/>
                <a:p>
                  <a:endParaRPr lang="pt-BR"/>
                </a:p>
              </p:txBody>
            </p:sp>
            <p:sp>
              <p:nvSpPr>
                <p:cNvPr id="11228" name="Rectangle 171"/>
                <p:cNvSpPr>
                  <a:spLocks noChangeArrowheads="1"/>
                </p:cNvSpPr>
                <p:nvPr/>
              </p:nvSpPr>
              <p:spPr bwMode="auto">
                <a:xfrm>
                  <a:off x="2009" y="2030"/>
                  <a:ext cx="307" cy="313"/>
                </a:xfrm>
                <a:prstGeom prst="rect">
                  <a:avLst/>
                </a:prstGeom>
                <a:noFill/>
                <a:ln w="6350">
                  <a:solidFill>
                    <a:srgbClr val="000000"/>
                  </a:solidFill>
                  <a:miter lim="800000"/>
                  <a:headEnd/>
                  <a:tailEnd/>
                </a:ln>
              </p:spPr>
              <p:txBody>
                <a:bodyPr/>
                <a:lstStyle/>
                <a:p>
                  <a:endParaRPr lang="pt-BR"/>
                </a:p>
              </p:txBody>
            </p:sp>
            <p:sp>
              <p:nvSpPr>
                <p:cNvPr id="11229" name="Line 172"/>
                <p:cNvSpPr>
                  <a:spLocks noChangeShapeType="1"/>
                </p:cNvSpPr>
                <p:nvPr/>
              </p:nvSpPr>
              <p:spPr bwMode="auto">
                <a:xfrm>
                  <a:off x="2007" y="2028"/>
                  <a:ext cx="1" cy="317"/>
                </a:xfrm>
                <a:prstGeom prst="line">
                  <a:avLst/>
                </a:prstGeom>
                <a:noFill/>
                <a:ln w="6350">
                  <a:solidFill>
                    <a:srgbClr val="000000"/>
                  </a:solidFill>
                  <a:round/>
                  <a:headEnd/>
                  <a:tailEnd/>
                </a:ln>
              </p:spPr>
              <p:txBody>
                <a:bodyPr/>
                <a:lstStyle/>
                <a:p>
                  <a:endParaRPr lang="pt-BR"/>
                </a:p>
              </p:txBody>
            </p:sp>
            <p:sp>
              <p:nvSpPr>
                <p:cNvPr id="11230" name="Rectangle 173"/>
                <p:cNvSpPr>
                  <a:spLocks noChangeArrowheads="1"/>
                </p:cNvSpPr>
                <p:nvPr/>
              </p:nvSpPr>
              <p:spPr bwMode="auto">
                <a:xfrm>
                  <a:off x="2180" y="1947"/>
                  <a:ext cx="110"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0.3</a:t>
                  </a:r>
                  <a:endParaRPr lang="en-US" sz="2400" b="0">
                    <a:latin typeface="ITCCenturyBookT" pitchFamily="2" charset="0"/>
                  </a:endParaRPr>
                </a:p>
              </p:txBody>
            </p:sp>
            <p:sp>
              <p:nvSpPr>
                <p:cNvPr id="11231" name="Rectangle 174"/>
                <p:cNvSpPr>
                  <a:spLocks noChangeArrowheads="1"/>
                </p:cNvSpPr>
                <p:nvPr/>
              </p:nvSpPr>
              <p:spPr bwMode="auto">
                <a:xfrm>
                  <a:off x="2154" y="2024"/>
                  <a:ext cx="135"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200</a:t>
                  </a:r>
                  <a:endParaRPr lang="en-US" sz="2400" b="0">
                    <a:latin typeface="ITCCenturyBookT" pitchFamily="2" charset="0"/>
                  </a:endParaRPr>
                </a:p>
              </p:txBody>
            </p:sp>
            <p:sp>
              <p:nvSpPr>
                <p:cNvPr id="11232" name="Rectangle 175"/>
                <p:cNvSpPr>
                  <a:spLocks noChangeArrowheads="1"/>
                </p:cNvSpPr>
                <p:nvPr/>
              </p:nvSpPr>
              <p:spPr bwMode="auto">
                <a:xfrm>
                  <a:off x="2154" y="2101"/>
                  <a:ext cx="135"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240</a:t>
                  </a:r>
                  <a:endParaRPr lang="en-US" sz="2400" b="0">
                    <a:latin typeface="ITCCenturyBookT" pitchFamily="2" charset="0"/>
                  </a:endParaRPr>
                </a:p>
              </p:txBody>
            </p:sp>
            <p:sp>
              <p:nvSpPr>
                <p:cNvPr id="11233" name="Line 176"/>
                <p:cNvSpPr>
                  <a:spLocks noChangeShapeType="1"/>
                </p:cNvSpPr>
                <p:nvPr/>
              </p:nvSpPr>
              <p:spPr bwMode="auto">
                <a:xfrm>
                  <a:off x="2006" y="2027"/>
                  <a:ext cx="1" cy="318"/>
                </a:xfrm>
                <a:prstGeom prst="line">
                  <a:avLst/>
                </a:prstGeom>
                <a:noFill/>
                <a:ln w="6350">
                  <a:solidFill>
                    <a:srgbClr val="000000"/>
                  </a:solidFill>
                  <a:round/>
                  <a:headEnd/>
                  <a:tailEnd/>
                </a:ln>
              </p:spPr>
              <p:txBody>
                <a:bodyPr/>
                <a:lstStyle/>
                <a:p>
                  <a:endParaRPr lang="pt-BR"/>
                </a:p>
              </p:txBody>
            </p:sp>
            <p:sp>
              <p:nvSpPr>
                <p:cNvPr id="11234" name="Rectangle 177"/>
                <p:cNvSpPr>
                  <a:spLocks noChangeArrowheads="1"/>
                </p:cNvSpPr>
                <p:nvPr/>
              </p:nvSpPr>
              <p:spPr bwMode="auto">
                <a:xfrm>
                  <a:off x="2634" y="2030"/>
                  <a:ext cx="305" cy="312"/>
                </a:xfrm>
                <a:prstGeom prst="rect">
                  <a:avLst/>
                </a:prstGeom>
                <a:blipFill dpi="0" rotWithShape="0">
                  <a:blip r:embed="rId3" cstate="print"/>
                  <a:srcRect/>
                  <a:tile tx="0" ty="0" sx="100000" sy="100000" flip="none" algn="tl"/>
                </a:blipFill>
                <a:ln w="9525">
                  <a:noFill/>
                  <a:miter lim="800000"/>
                  <a:headEnd/>
                  <a:tailEnd/>
                </a:ln>
              </p:spPr>
              <p:txBody>
                <a:bodyPr/>
                <a:lstStyle/>
                <a:p>
                  <a:endParaRPr lang="pt-BR"/>
                </a:p>
              </p:txBody>
            </p:sp>
            <p:sp>
              <p:nvSpPr>
                <p:cNvPr id="11235" name="Rectangle 178"/>
                <p:cNvSpPr>
                  <a:spLocks noChangeArrowheads="1"/>
                </p:cNvSpPr>
                <p:nvPr/>
              </p:nvSpPr>
              <p:spPr bwMode="auto">
                <a:xfrm>
                  <a:off x="2633" y="2030"/>
                  <a:ext cx="307" cy="313"/>
                </a:xfrm>
                <a:prstGeom prst="rect">
                  <a:avLst/>
                </a:prstGeom>
                <a:noFill/>
                <a:ln w="6350">
                  <a:solidFill>
                    <a:srgbClr val="000000"/>
                  </a:solidFill>
                  <a:miter lim="800000"/>
                  <a:headEnd/>
                  <a:tailEnd/>
                </a:ln>
              </p:spPr>
              <p:txBody>
                <a:bodyPr/>
                <a:lstStyle/>
                <a:p>
                  <a:endParaRPr lang="pt-BR"/>
                </a:p>
              </p:txBody>
            </p:sp>
            <p:sp>
              <p:nvSpPr>
                <p:cNvPr id="11236" name="Line 179"/>
                <p:cNvSpPr>
                  <a:spLocks noChangeShapeType="1"/>
                </p:cNvSpPr>
                <p:nvPr/>
              </p:nvSpPr>
              <p:spPr bwMode="auto">
                <a:xfrm>
                  <a:off x="2631" y="2028"/>
                  <a:ext cx="1" cy="317"/>
                </a:xfrm>
                <a:prstGeom prst="line">
                  <a:avLst/>
                </a:prstGeom>
                <a:noFill/>
                <a:ln w="6350">
                  <a:solidFill>
                    <a:srgbClr val="000000"/>
                  </a:solidFill>
                  <a:round/>
                  <a:headEnd/>
                  <a:tailEnd/>
                </a:ln>
              </p:spPr>
              <p:txBody>
                <a:bodyPr/>
                <a:lstStyle/>
                <a:p>
                  <a:endParaRPr lang="pt-BR"/>
                </a:p>
              </p:txBody>
            </p:sp>
            <p:sp>
              <p:nvSpPr>
                <p:cNvPr id="11237" name="Rectangle 180"/>
                <p:cNvSpPr>
                  <a:spLocks noChangeArrowheads="1"/>
                </p:cNvSpPr>
                <p:nvPr/>
              </p:nvSpPr>
              <p:spPr bwMode="auto">
                <a:xfrm>
                  <a:off x="2804" y="1947"/>
                  <a:ext cx="110"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0.3</a:t>
                  </a:r>
                  <a:endParaRPr lang="en-US" sz="2400" b="0">
                    <a:latin typeface="ITCCenturyBookT" pitchFamily="2" charset="0"/>
                  </a:endParaRPr>
                </a:p>
              </p:txBody>
            </p:sp>
            <p:sp>
              <p:nvSpPr>
                <p:cNvPr id="11238" name="Rectangle 181"/>
                <p:cNvSpPr>
                  <a:spLocks noChangeArrowheads="1"/>
                </p:cNvSpPr>
                <p:nvPr/>
              </p:nvSpPr>
              <p:spPr bwMode="auto">
                <a:xfrm>
                  <a:off x="2693" y="2024"/>
                  <a:ext cx="225"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30000</a:t>
                  </a:r>
                  <a:endParaRPr lang="en-US" sz="2400" b="0">
                    <a:latin typeface="ITCCenturyBookT" pitchFamily="2" charset="0"/>
                  </a:endParaRPr>
                </a:p>
              </p:txBody>
            </p:sp>
            <p:sp>
              <p:nvSpPr>
                <p:cNvPr id="11239" name="Rectangle 182"/>
                <p:cNvSpPr>
                  <a:spLocks noChangeArrowheads="1"/>
                </p:cNvSpPr>
                <p:nvPr/>
              </p:nvSpPr>
              <p:spPr bwMode="auto">
                <a:xfrm>
                  <a:off x="2735" y="2101"/>
                  <a:ext cx="180"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8000</a:t>
                  </a:r>
                  <a:endParaRPr lang="en-US" sz="2400" b="0">
                    <a:latin typeface="ITCCenturyBookT" pitchFamily="2" charset="0"/>
                  </a:endParaRPr>
                </a:p>
              </p:txBody>
            </p:sp>
            <p:sp>
              <p:nvSpPr>
                <p:cNvPr id="11240" name="Rectangle 183"/>
                <p:cNvSpPr>
                  <a:spLocks noChangeArrowheads="1"/>
                </p:cNvSpPr>
                <p:nvPr/>
              </p:nvSpPr>
              <p:spPr bwMode="auto">
                <a:xfrm>
                  <a:off x="2946" y="2030"/>
                  <a:ext cx="305" cy="312"/>
                </a:xfrm>
                <a:prstGeom prst="rect">
                  <a:avLst/>
                </a:prstGeom>
                <a:blipFill dpi="0" rotWithShape="0">
                  <a:blip r:embed="rId3" cstate="print"/>
                  <a:srcRect/>
                  <a:tile tx="0" ty="0" sx="100000" sy="100000" flip="none" algn="tl"/>
                </a:blipFill>
                <a:ln w="9525">
                  <a:noFill/>
                  <a:miter lim="800000"/>
                  <a:headEnd/>
                  <a:tailEnd/>
                </a:ln>
              </p:spPr>
              <p:txBody>
                <a:bodyPr/>
                <a:lstStyle/>
                <a:p>
                  <a:endParaRPr lang="pt-BR"/>
                </a:p>
              </p:txBody>
            </p:sp>
            <p:sp>
              <p:nvSpPr>
                <p:cNvPr id="11241" name="Rectangle 184"/>
                <p:cNvSpPr>
                  <a:spLocks noChangeArrowheads="1"/>
                </p:cNvSpPr>
                <p:nvPr/>
              </p:nvSpPr>
              <p:spPr bwMode="auto">
                <a:xfrm>
                  <a:off x="2945" y="2030"/>
                  <a:ext cx="307" cy="313"/>
                </a:xfrm>
                <a:prstGeom prst="rect">
                  <a:avLst/>
                </a:prstGeom>
                <a:noFill/>
                <a:ln w="6350">
                  <a:solidFill>
                    <a:srgbClr val="000000"/>
                  </a:solidFill>
                  <a:miter lim="800000"/>
                  <a:headEnd/>
                  <a:tailEnd/>
                </a:ln>
              </p:spPr>
              <p:txBody>
                <a:bodyPr/>
                <a:lstStyle/>
                <a:p>
                  <a:endParaRPr lang="pt-BR"/>
                </a:p>
              </p:txBody>
            </p:sp>
            <p:sp>
              <p:nvSpPr>
                <p:cNvPr id="11242" name="Line 185"/>
                <p:cNvSpPr>
                  <a:spLocks noChangeShapeType="1"/>
                </p:cNvSpPr>
                <p:nvPr/>
              </p:nvSpPr>
              <p:spPr bwMode="auto">
                <a:xfrm>
                  <a:off x="2943" y="2028"/>
                  <a:ext cx="1" cy="317"/>
                </a:xfrm>
                <a:prstGeom prst="line">
                  <a:avLst/>
                </a:prstGeom>
                <a:noFill/>
                <a:ln w="6350">
                  <a:solidFill>
                    <a:srgbClr val="000000"/>
                  </a:solidFill>
                  <a:round/>
                  <a:headEnd/>
                  <a:tailEnd/>
                </a:ln>
              </p:spPr>
              <p:txBody>
                <a:bodyPr/>
                <a:lstStyle/>
                <a:p>
                  <a:endParaRPr lang="pt-BR"/>
                </a:p>
              </p:txBody>
            </p:sp>
            <p:sp>
              <p:nvSpPr>
                <p:cNvPr id="11243" name="Rectangle 186"/>
                <p:cNvSpPr>
                  <a:spLocks noChangeArrowheads="1"/>
                </p:cNvSpPr>
                <p:nvPr/>
              </p:nvSpPr>
              <p:spPr bwMode="auto">
                <a:xfrm>
                  <a:off x="3115" y="1947"/>
                  <a:ext cx="110"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0.1</a:t>
                  </a:r>
                  <a:endParaRPr lang="en-US" sz="2400" b="0">
                    <a:latin typeface="ITCCenturyBookT" pitchFamily="2" charset="0"/>
                  </a:endParaRPr>
                </a:p>
              </p:txBody>
            </p:sp>
            <p:sp>
              <p:nvSpPr>
                <p:cNvPr id="11244" name="Rectangle 187"/>
                <p:cNvSpPr>
                  <a:spLocks noChangeArrowheads="1"/>
                </p:cNvSpPr>
                <p:nvPr/>
              </p:nvSpPr>
              <p:spPr bwMode="auto">
                <a:xfrm>
                  <a:off x="3004" y="2024"/>
                  <a:ext cx="225"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30000</a:t>
                  </a:r>
                  <a:endParaRPr lang="en-US" sz="2400" b="0">
                    <a:latin typeface="ITCCenturyBookT" pitchFamily="2" charset="0"/>
                  </a:endParaRPr>
                </a:p>
              </p:txBody>
            </p:sp>
            <p:sp>
              <p:nvSpPr>
                <p:cNvPr id="11245" name="Rectangle 188"/>
                <p:cNvSpPr>
                  <a:spLocks noChangeArrowheads="1"/>
                </p:cNvSpPr>
                <p:nvPr/>
              </p:nvSpPr>
              <p:spPr bwMode="auto">
                <a:xfrm>
                  <a:off x="3089" y="2101"/>
                  <a:ext cx="135"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400</a:t>
                  </a:r>
                  <a:endParaRPr lang="en-US" sz="2400" b="0">
                    <a:latin typeface="ITCCenturyBookT" pitchFamily="2" charset="0"/>
                  </a:endParaRPr>
                </a:p>
              </p:txBody>
            </p:sp>
            <p:sp>
              <p:nvSpPr>
                <p:cNvPr id="11246" name="Rectangle 189"/>
                <p:cNvSpPr>
                  <a:spLocks noChangeArrowheads="1"/>
                </p:cNvSpPr>
                <p:nvPr/>
              </p:nvSpPr>
              <p:spPr bwMode="auto">
                <a:xfrm>
                  <a:off x="3258" y="2030"/>
                  <a:ext cx="305" cy="312"/>
                </a:xfrm>
                <a:prstGeom prst="rect">
                  <a:avLst/>
                </a:prstGeom>
                <a:blipFill dpi="0" rotWithShape="0">
                  <a:blip r:embed="rId3" cstate="print"/>
                  <a:srcRect/>
                  <a:tile tx="0" ty="0" sx="100000" sy="100000" flip="none" algn="tl"/>
                </a:blipFill>
                <a:ln w="9525">
                  <a:noFill/>
                  <a:miter lim="800000"/>
                  <a:headEnd/>
                  <a:tailEnd/>
                </a:ln>
              </p:spPr>
              <p:txBody>
                <a:bodyPr/>
                <a:lstStyle/>
                <a:p>
                  <a:endParaRPr lang="pt-BR"/>
                </a:p>
              </p:txBody>
            </p:sp>
            <p:sp>
              <p:nvSpPr>
                <p:cNvPr id="11247" name="Rectangle 190"/>
                <p:cNvSpPr>
                  <a:spLocks noChangeArrowheads="1"/>
                </p:cNvSpPr>
                <p:nvPr/>
              </p:nvSpPr>
              <p:spPr bwMode="auto">
                <a:xfrm>
                  <a:off x="3257" y="2030"/>
                  <a:ext cx="307" cy="313"/>
                </a:xfrm>
                <a:prstGeom prst="rect">
                  <a:avLst/>
                </a:prstGeom>
                <a:noFill/>
                <a:ln w="6350">
                  <a:solidFill>
                    <a:srgbClr val="000000"/>
                  </a:solidFill>
                  <a:miter lim="800000"/>
                  <a:headEnd/>
                  <a:tailEnd/>
                </a:ln>
              </p:spPr>
              <p:txBody>
                <a:bodyPr/>
                <a:lstStyle/>
                <a:p>
                  <a:endParaRPr lang="pt-BR"/>
                </a:p>
              </p:txBody>
            </p:sp>
            <p:sp>
              <p:nvSpPr>
                <p:cNvPr id="11248" name="Line 191"/>
                <p:cNvSpPr>
                  <a:spLocks noChangeShapeType="1"/>
                </p:cNvSpPr>
                <p:nvPr/>
              </p:nvSpPr>
              <p:spPr bwMode="auto">
                <a:xfrm>
                  <a:off x="3255" y="2028"/>
                  <a:ext cx="1" cy="317"/>
                </a:xfrm>
                <a:prstGeom prst="line">
                  <a:avLst/>
                </a:prstGeom>
                <a:noFill/>
                <a:ln w="6350">
                  <a:solidFill>
                    <a:srgbClr val="000000"/>
                  </a:solidFill>
                  <a:round/>
                  <a:headEnd/>
                  <a:tailEnd/>
                </a:ln>
              </p:spPr>
              <p:txBody>
                <a:bodyPr/>
                <a:lstStyle/>
                <a:p>
                  <a:endParaRPr lang="pt-BR"/>
                </a:p>
              </p:txBody>
            </p:sp>
            <p:sp>
              <p:nvSpPr>
                <p:cNvPr id="11249" name="Rectangle 192"/>
                <p:cNvSpPr>
                  <a:spLocks noChangeArrowheads="1"/>
                </p:cNvSpPr>
                <p:nvPr/>
              </p:nvSpPr>
              <p:spPr bwMode="auto">
                <a:xfrm>
                  <a:off x="3427" y="1947"/>
                  <a:ext cx="110"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0.4</a:t>
                  </a:r>
                  <a:endParaRPr lang="en-US" sz="2400" b="0">
                    <a:latin typeface="ITCCenturyBookT" pitchFamily="2" charset="0"/>
                  </a:endParaRPr>
                </a:p>
              </p:txBody>
            </p:sp>
            <p:sp>
              <p:nvSpPr>
                <p:cNvPr id="11250" name="Rectangle 193"/>
                <p:cNvSpPr>
                  <a:spLocks noChangeArrowheads="1"/>
                </p:cNvSpPr>
                <p:nvPr/>
              </p:nvSpPr>
              <p:spPr bwMode="auto">
                <a:xfrm>
                  <a:off x="3359" y="2024"/>
                  <a:ext cx="180"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2000</a:t>
                  </a:r>
                  <a:endParaRPr lang="en-US" sz="2400" b="0">
                    <a:latin typeface="ITCCenturyBookT" pitchFamily="2" charset="0"/>
                  </a:endParaRPr>
                </a:p>
              </p:txBody>
            </p:sp>
            <p:sp>
              <p:nvSpPr>
                <p:cNvPr id="11251" name="Rectangle 194"/>
                <p:cNvSpPr>
                  <a:spLocks noChangeArrowheads="1"/>
                </p:cNvSpPr>
                <p:nvPr/>
              </p:nvSpPr>
              <p:spPr bwMode="auto">
                <a:xfrm>
                  <a:off x="3359" y="2101"/>
                  <a:ext cx="180"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1600</a:t>
                  </a:r>
                  <a:endParaRPr lang="en-US" sz="2400" b="0">
                    <a:latin typeface="ITCCenturyBookT" pitchFamily="2" charset="0"/>
                  </a:endParaRPr>
                </a:p>
              </p:txBody>
            </p:sp>
            <p:sp>
              <p:nvSpPr>
                <p:cNvPr id="11252" name="Rectangle 195"/>
                <p:cNvSpPr>
                  <a:spLocks noChangeArrowheads="1"/>
                </p:cNvSpPr>
                <p:nvPr/>
              </p:nvSpPr>
              <p:spPr bwMode="auto">
                <a:xfrm>
                  <a:off x="3882" y="2030"/>
                  <a:ext cx="305" cy="312"/>
                </a:xfrm>
                <a:prstGeom prst="rect">
                  <a:avLst/>
                </a:prstGeom>
                <a:blipFill dpi="0" rotWithShape="0">
                  <a:blip r:embed="rId3" cstate="print"/>
                  <a:srcRect/>
                  <a:tile tx="0" ty="0" sx="100000" sy="100000" flip="none" algn="tl"/>
                </a:blipFill>
                <a:ln w="9525">
                  <a:noFill/>
                  <a:miter lim="800000"/>
                  <a:headEnd/>
                  <a:tailEnd/>
                </a:ln>
              </p:spPr>
              <p:txBody>
                <a:bodyPr/>
                <a:lstStyle/>
                <a:p>
                  <a:endParaRPr lang="pt-BR"/>
                </a:p>
              </p:txBody>
            </p:sp>
            <p:sp>
              <p:nvSpPr>
                <p:cNvPr id="11253" name="Rectangle 196"/>
                <p:cNvSpPr>
                  <a:spLocks noChangeArrowheads="1"/>
                </p:cNvSpPr>
                <p:nvPr/>
              </p:nvSpPr>
              <p:spPr bwMode="auto">
                <a:xfrm>
                  <a:off x="3881" y="2030"/>
                  <a:ext cx="307" cy="313"/>
                </a:xfrm>
                <a:prstGeom prst="rect">
                  <a:avLst/>
                </a:prstGeom>
                <a:noFill/>
                <a:ln w="6350">
                  <a:solidFill>
                    <a:srgbClr val="000000"/>
                  </a:solidFill>
                  <a:miter lim="800000"/>
                  <a:headEnd/>
                  <a:tailEnd/>
                </a:ln>
              </p:spPr>
              <p:txBody>
                <a:bodyPr/>
                <a:lstStyle/>
                <a:p>
                  <a:endParaRPr lang="pt-BR"/>
                </a:p>
              </p:txBody>
            </p:sp>
            <p:sp>
              <p:nvSpPr>
                <p:cNvPr id="11254" name="Line 197"/>
                <p:cNvSpPr>
                  <a:spLocks noChangeShapeType="1"/>
                </p:cNvSpPr>
                <p:nvPr/>
              </p:nvSpPr>
              <p:spPr bwMode="auto">
                <a:xfrm>
                  <a:off x="3879" y="2028"/>
                  <a:ext cx="1" cy="317"/>
                </a:xfrm>
                <a:prstGeom prst="line">
                  <a:avLst/>
                </a:prstGeom>
                <a:noFill/>
                <a:ln w="6350">
                  <a:solidFill>
                    <a:srgbClr val="000000"/>
                  </a:solidFill>
                  <a:round/>
                  <a:headEnd/>
                  <a:tailEnd/>
                </a:ln>
              </p:spPr>
              <p:txBody>
                <a:bodyPr/>
                <a:lstStyle/>
                <a:p>
                  <a:endParaRPr lang="pt-BR"/>
                </a:p>
              </p:txBody>
            </p:sp>
            <p:sp>
              <p:nvSpPr>
                <p:cNvPr id="11255" name="Rectangle 198"/>
                <p:cNvSpPr>
                  <a:spLocks noChangeArrowheads="1"/>
                </p:cNvSpPr>
                <p:nvPr/>
              </p:nvSpPr>
              <p:spPr bwMode="auto">
                <a:xfrm>
                  <a:off x="4051" y="1947"/>
                  <a:ext cx="110"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0.4</a:t>
                  </a:r>
                  <a:endParaRPr lang="en-US" sz="2400" b="0">
                    <a:latin typeface="ITCCenturyBookT" pitchFamily="2" charset="0"/>
                  </a:endParaRPr>
                </a:p>
              </p:txBody>
            </p:sp>
            <p:sp>
              <p:nvSpPr>
                <p:cNvPr id="11256" name="Rectangle 199"/>
                <p:cNvSpPr>
                  <a:spLocks noChangeArrowheads="1"/>
                </p:cNvSpPr>
                <p:nvPr/>
              </p:nvSpPr>
              <p:spPr bwMode="auto">
                <a:xfrm>
                  <a:off x="4068" y="2024"/>
                  <a:ext cx="90"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70</a:t>
                  </a:r>
                  <a:endParaRPr lang="en-US" sz="2400" b="0">
                    <a:latin typeface="ITCCenturyBookT" pitchFamily="2" charset="0"/>
                  </a:endParaRPr>
                </a:p>
              </p:txBody>
            </p:sp>
            <p:sp>
              <p:nvSpPr>
                <p:cNvPr id="11257" name="Rectangle 200"/>
                <p:cNvSpPr>
                  <a:spLocks noChangeArrowheads="1"/>
                </p:cNvSpPr>
                <p:nvPr/>
              </p:nvSpPr>
              <p:spPr bwMode="auto">
                <a:xfrm>
                  <a:off x="4111" y="2101"/>
                  <a:ext cx="45"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4</a:t>
                  </a:r>
                  <a:endParaRPr lang="en-US" sz="2400" b="0">
                    <a:latin typeface="ITCCenturyBookT" pitchFamily="2" charset="0"/>
                  </a:endParaRPr>
                </a:p>
              </p:txBody>
            </p:sp>
            <p:sp>
              <p:nvSpPr>
                <p:cNvPr id="11258" name="Rectangle 201"/>
                <p:cNvSpPr>
                  <a:spLocks noChangeArrowheads="1"/>
                </p:cNvSpPr>
                <p:nvPr/>
              </p:nvSpPr>
              <p:spPr bwMode="auto">
                <a:xfrm>
                  <a:off x="4194" y="2030"/>
                  <a:ext cx="305" cy="312"/>
                </a:xfrm>
                <a:prstGeom prst="rect">
                  <a:avLst/>
                </a:prstGeom>
                <a:blipFill dpi="0" rotWithShape="0">
                  <a:blip r:embed="rId3" cstate="print"/>
                  <a:srcRect/>
                  <a:tile tx="0" ty="0" sx="100000" sy="100000" flip="none" algn="tl"/>
                </a:blipFill>
                <a:ln w="9525">
                  <a:noFill/>
                  <a:miter lim="800000"/>
                  <a:headEnd/>
                  <a:tailEnd/>
                </a:ln>
              </p:spPr>
              <p:txBody>
                <a:bodyPr/>
                <a:lstStyle/>
                <a:p>
                  <a:endParaRPr lang="pt-BR"/>
                </a:p>
              </p:txBody>
            </p:sp>
            <p:sp>
              <p:nvSpPr>
                <p:cNvPr id="11259" name="Rectangle 202"/>
                <p:cNvSpPr>
                  <a:spLocks noChangeArrowheads="1"/>
                </p:cNvSpPr>
                <p:nvPr/>
              </p:nvSpPr>
              <p:spPr bwMode="auto">
                <a:xfrm>
                  <a:off x="4193" y="2030"/>
                  <a:ext cx="307" cy="313"/>
                </a:xfrm>
                <a:prstGeom prst="rect">
                  <a:avLst/>
                </a:prstGeom>
                <a:noFill/>
                <a:ln w="6350">
                  <a:solidFill>
                    <a:srgbClr val="000000"/>
                  </a:solidFill>
                  <a:miter lim="800000"/>
                  <a:headEnd/>
                  <a:tailEnd/>
                </a:ln>
              </p:spPr>
              <p:txBody>
                <a:bodyPr/>
                <a:lstStyle/>
                <a:p>
                  <a:endParaRPr lang="pt-BR"/>
                </a:p>
              </p:txBody>
            </p:sp>
            <p:sp>
              <p:nvSpPr>
                <p:cNvPr id="11260" name="Line 203"/>
                <p:cNvSpPr>
                  <a:spLocks noChangeShapeType="1"/>
                </p:cNvSpPr>
                <p:nvPr/>
              </p:nvSpPr>
              <p:spPr bwMode="auto">
                <a:xfrm>
                  <a:off x="4191" y="2028"/>
                  <a:ext cx="1" cy="317"/>
                </a:xfrm>
                <a:prstGeom prst="line">
                  <a:avLst/>
                </a:prstGeom>
                <a:noFill/>
                <a:ln w="6350">
                  <a:solidFill>
                    <a:srgbClr val="000000"/>
                  </a:solidFill>
                  <a:round/>
                  <a:headEnd/>
                  <a:tailEnd/>
                </a:ln>
              </p:spPr>
              <p:txBody>
                <a:bodyPr/>
                <a:lstStyle/>
                <a:p>
                  <a:endParaRPr lang="pt-BR"/>
                </a:p>
              </p:txBody>
            </p:sp>
            <p:sp>
              <p:nvSpPr>
                <p:cNvPr id="11261" name="Rectangle 204"/>
                <p:cNvSpPr>
                  <a:spLocks noChangeArrowheads="1"/>
                </p:cNvSpPr>
                <p:nvPr/>
              </p:nvSpPr>
              <p:spPr bwMode="auto">
                <a:xfrm>
                  <a:off x="4321" y="1947"/>
                  <a:ext cx="155"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0.06</a:t>
                  </a:r>
                  <a:endParaRPr lang="en-US" sz="2400" b="0">
                    <a:latin typeface="ITCCenturyBookT" pitchFamily="2" charset="0"/>
                  </a:endParaRPr>
                </a:p>
              </p:txBody>
            </p:sp>
            <p:sp>
              <p:nvSpPr>
                <p:cNvPr id="11262" name="Rectangle 205"/>
                <p:cNvSpPr>
                  <a:spLocks noChangeArrowheads="1"/>
                </p:cNvSpPr>
                <p:nvPr/>
              </p:nvSpPr>
              <p:spPr bwMode="auto">
                <a:xfrm>
                  <a:off x="4338" y="2024"/>
                  <a:ext cx="135"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400</a:t>
                  </a:r>
                  <a:endParaRPr lang="en-US" sz="2400" b="0">
                    <a:latin typeface="ITCCenturyBookT" pitchFamily="2" charset="0"/>
                  </a:endParaRPr>
                </a:p>
              </p:txBody>
            </p:sp>
            <p:sp>
              <p:nvSpPr>
                <p:cNvPr id="11263" name="Rectangle 206"/>
                <p:cNvSpPr>
                  <a:spLocks noChangeArrowheads="1"/>
                </p:cNvSpPr>
                <p:nvPr/>
              </p:nvSpPr>
              <p:spPr bwMode="auto">
                <a:xfrm>
                  <a:off x="4338" y="2101"/>
                  <a:ext cx="135"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220</a:t>
                  </a:r>
                  <a:endParaRPr lang="en-US" sz="2400" b="0">
                    <a:latin typeface="ITCCenturyBookT" pitchFamily="2" charset="0"/>
                  </a:endParaRPr>
                </a:p>
              </p:txBody>
            </p:sp>
            <p:sp>
              <p:nvSpPr>
                <p:cNvPr id="11264" name="Rectangle 207"/>
                <p:cNvSpPr>
                  <a:spLocks noChangeArrowheads="1"/>
                </p:cNvSpPr>
                <p:nvPr/>
              </p:nvSpPr>
              <p:spPr bwMode="auto">
                <a:xfrm>
                  <a:off x="4506" y="2030"/>
                  <a:ext cx="305" cy="312"/>
                </a:xfrm>
                <a:prstGeom prst="rect">
                  <a:avLst/>
                </a:prstGeom>
                <a:blipFill dpi="0" rotWithShape="0">
                  <a:blip r:embed="rId3" cstate="print"/>
                  <a:srcRect/>
                  <a:tile tx="0" ty="0" sx="100000" sy="100000" flip="none" algn="tl"/>
                </a:blipFill>
                <a:ln w="9525">
                  <a:noFill/>
                  <a:miter lim="800000"/>
                  <a:headEnd/>
                  <a:tailEnd/>
                </a:ln>
              </p:spPr>
              <p:txBody>
                <a:bodyPr/>
                <a:lstStyle/>
                <a:p>
                  <a:endParaRPr lang="pt-BR"/>
                </a:p>
              </p:txBody>
            </p:sp>
            <p:sp>
              <p:nvSpPr>
                <p:cNvPr id="11265" name="Rectangle 208"/>
                <p:cNvSpPr>
                  <a:spLocks noChangeArrowheads="1"/>
                </p:cNvSpPr>
                <p:nvPr/>
              </p:nvSpPr>
              <p:spPr bwMode="auto">
                <a:xfrm>
                  <a:off x="4505" y="2030"/>
                  <a:ext cx="307" cy="313"/>
                </a:xfrm>
                <a:prstGeom prst="rect">
                  <a:avLst/>
                </a:prstGeom>
                <a:noFill/>
                <a:ln w="6350">
                  <a:solidFill>
                    <a:srgbClr val="000000"/>
                  </a:solidFill>
                  <a:miter lim="800000"/>
                  <a:headEnd/>
                  <a:tailEnd/>
                </a:ln>
              </p:spPr>
              <p:txBody>
                <a:bodyPr/>
                <a:lstStyle/>
                <a:p>
                  <a:endParaRPr lang="pt-BR"/>
                </a:p>
              </p:txBody>
            </p:sp>
            <p:sp>
              <p:nvSpPr>
                <p:cNvPr id="11266" name="Line 209"/>
                <p:cNvSpPr>
                  <a:spLocks noChangeShapeType="1"/>
                </p:cNvSpPr>
                <p:nvPr/>
              </p:nvSpPr>
              <p:spPr bwMode="auto">
                <a:xfrm>
                  <a:off x="4503" y="2028"/>
                  <a:ext cx="1" cy="317"/>
                </a:xfrm>
                <a:prstGeom prst="line">
                  <a:avLst/>
                </a:prstGeom>
                <a:noFill/>
                <a:ln w="6350">
                  <a:solidFill>
                    <a:srgbClr val="000000"/>
                  </a:solidFill>
                  <a:round/>
                  <a:headEnd/>
                  <a:tailEnd/>
                </a:ln>
              </p:spPr>
              <p:txBody>
                <a:bodyPr/>
                <a:lstStyle/>
                <a:p>
                  <a:endParaRPr lang="pt-BR"/>
                </a:p>
              </p:txBody>
            </p:sp>
            <p:sp>
              <p:nvSpPr>
                <p:cNvPr id="11267" name="Rectangle 210"/>
                <p:cNvSpPr>
                  <a:spLocks noChangeArrowheads="1"/>
                </p:cNvSpPr>
                <p:nvPr/>
              </p:nvSpPr>
              <p:spPr bwMode="auto">
                <a:xfrm>
                  <a:off x="4675" y="1947"/>
                  <a:ext cx="110"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0.2</a:t>
                  </a:r>
                  <a:endParaRPr lang="en-US" sz="2400" b="0">
                    <a:latin typeface="ITCCenturyBookT" pitchFamily="2" charset="0"/>
                  </a:endParaRPr>
                </a:p>
              </p:txBody>
            </p:sp>
            <p:sp>
              <p:nvSpPr>
                <p:cNvPr id="11268" name="Rectangle 211"/>
                <p:cNvSpPr>
                  <a:spLocks noChangeArrowheads="1"/>
                </p:cNvSpPr>
                <p:nvPr/>
              </p:nvSpPr>
              <p:spPr bwMode="auto">
                <a:xfrm>
                  <a:off x="4607" y="2024"/>
                  <a:ext cx="180"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3000</a:t>
                  </a:r>
                  <a:endParaRPr lang="en-US" sz="2400" b="0">
                    <a:latin typeface="ITCCenturyBookT" pitchFamily="2" charset="0"/>
                  </a:endParaRPr>
                </a:p>
              </p:txBody>
            </p:sp>
            <p:sp>
              <p:nvSpPr>
                <p:cNvPr id="11269" name="Rectangle 212"/>
                <p:cNvSpPr>
                  <a:spLocks noChangeArrowheads="1"/>
                </p:cNvSpPr>
                <p:nvPr/>
              </p:nvSpPr>
              <p:spPr bwMode="auto">
                <a:xfrm>
                  <a:off x="4692" y="2101"/>
                  <a:ext cx="90"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80</a:t>
                  </a:r>
                  <a:endParaRPr lang="en-US" sz="2400" b="0">
                    <a:latin typeface="ITCCenturyBookT" pitchFamily="2" charset="0"/>
                  </a:endParaRPr>
                </a:p>
              </p:txBody>
            </p:sp>
            <p:sp>
              <p:nvSpPr>
                <p:cNvPr id="11270" name="Rectangle 213"/>
                <p:cNvSpPr>
                  <a:spLocks noChangeArrowheads="1"/>
                </p:cNvSpPr>
                <p:nvPr/>
              </p:nvSpPr>
              <p:spPr bwMode="auto">
                <a:xfrm>
                  <a:off x="4818" y="2030"/>
                  <a:ext cx="305" cy="312"/>
                </a:xfrm>
                <a:prstGeom prst="rect">
                  <a:avLst/>
                </a:prstGeom>
                <a:blipFill dpi="0" rotWithShape="0">
                  <a:blip r:embed="rId3" cstate="print"/>
                  <a:srcRect/>
                  <a:tile tx="0" ty="0" sx="100000" sy="100000" flip="none" algn="tl"/>
                </a:blipFill>
                <a:ln w="9525">
                  <a:noFill/>
                  <a:miter lim="800000"/>
                  <a:headEnd/>
                  <a:tailEnd/>
                </a:ln>
              </p:spPr>
              <p:txBody>
                <a:bodyPr/>
                <a:lstStyle/>
                <a:p>
                  <a:endParaRPr lang="pt-BR"/>
                </a:p>
              </p:txBody>
            </p:sp>
            <p:sp>
              <p:nvSpPr>
                <p:cNvPr id="11271" name="Rectangle 214"/>
                <p:cNvSpPr>
                  <a:spLocks noChangeArrowheads="1"/>
                </p:cNvSpPr>
                <p:nvPr/>
              </p:nvSpPr>
              <p:spPr bwMode="auto">
                <a:xfrm>
                  <a:off x="4817" y="2030"/>
                  <a:ext cx="307" cy="313"/>
                </a:xfrm>
                <a:prstGeom prst="rect">
                  <a:avLst/>
                </a:prstGeom>
                <a:noFill/>
                <a:ln w="6350">
                  <a:solidFill>
                    <a:srgbClr val="000000"/>
                  </a:solidFill>
                  <a:miter lim="800000"/>
                  <a:headEnd/>
                  <a:tailEnd/>
                </a:ln>
              </p:spPr>
              <p:txBody>
                <a:bodyPr/>
                <a:lstStyle/>
                <a:p>
                  <a:endParaRPr lang="pt-BR"/>
                </a:p>
              </p:txBody>
            </p:sp>
            <p:sp>
              <p:nvSpPr>
                <p:cNvPr id="11272" name="Line 215"/>
                <p:cNvSpPr>
                  <a:spLocks noChangeShapeType="1"/>
                </p:cNvSpPr>
                <p:nvPr/>
              </p:nvSpPr>
              <p:spPr bwMode="auto">
                <a:xfrm>
                  <a:off x="4815" y="2028"/>
                  <a:ext cx="1" cy="317"/>
                </a:xfrm>
                <a:prstGeom prst="line">
                  <a:avLst/>
                </a:prstGeom>
                <a:noFill/>
                <a:ln w="6350">
                  <a:solidFill>
                    <a:srgbClr val="000000"/>
                  </a:solidFill>
                  <a:round/>
                  <a:headEnd/>
                  <a:tailEnd/>
                </a:ln>
              </p:spPr>
              <p:txBody>
                <a:bodyPr/>
                <a:lstStyle/>
                <a:p>
                  <a:endParaRPr lang="pt-BR"/>
                </a:p>
              </p:txBody>
            </p:sp>
            <p:sp>
              <p:nvSpPr>
                <p:cNvPr id="11273" name="Rectangle 216"/>
                <p:cNvSpPr>
                  <a:spLocks noChangeArrowheads="1"/>
                </p:cNvSpPr>
                <p:nvPr/>
              </p:nvSpPr>
              <p:spPr bwMode="auto">
                <a:xfrm>
                  <a:off x="4988" y="1947"/>
                  <a:ext cx="110"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0.6</a:t>
                  </a:r>
                  <a:endParaRPr lang="en-US" sz="2400" b="0">
                    <a:latin typeface="ITCCenturyBookT" pitchFamily="2" charset="0"/>
                  </a:endParaRPr>
                </a:p>
              </p:txBody>
            </p:sp>
            <p:sp>
              <p:nvSpPr>
                <p:cNvPr id="11274" name="Rectangle 217"/>
                <p:cNvSpPr>
                  <a:spLocks noChangeArrowheads="1"/>
                </p:cNvSpPr>
                <p:nvPr/>
              </p:nvSpPr>
              <p:spPr bwMode="auto">
                <a:xfrm>
                  <a:off x="4876" y="2024"/>
                  <a:ext cx="225"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10000</a:t>
                  </a:r>
                  <a:endParaRPr lang="en-US" sz="2400" b="0">
                    <a:latin typeface="ITCCenturyBookT" pitchFamily="2" charset="0"/>
                  </a:endParaRPr>
                </a:p>
              </p:txBody>
            </p:sp>
            <p:sp>
              <p:nvSpPr>
                <p:cNvPr id="11275" name="Rectangle 218"/>
                <p:cNvSpPr>
                  <a:spLocks noChangeArrowheads="1"/>
                </p:cNvSpPr>
                <p:nvPr/>
              </p:nvSpPr>
              <p:spPr bwMode="auto">
                <a:xfrm>
                  <a:off x="4962" y="2101"/>
                  <a:ext cx="135"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160</a:t>
                  </a:r>
                  <a:endParaRPr lang="en-US" sz="2400" b="0">
                    <a:latin typeface="ITCCenturyBookT" pitchFamily="2" charset="0"/>
                  </a:endParaRPr>
                </a:p>
              </p:txBody>
            </p:sp>
            <p:sp>
              <p:nvSpPr>
                <p:cNvPr id="11276" name="Rectangle 219"/>
                <p:cNvSpPr>
                  <a:spLocks noChangeArrowheads="1"/>
                </p:cNvSpPr>
                <p:nvPr/>
              </p:nvSpPr>
              <p:spPr bwMode="auto">
                <a:xfrm>
                  <a:off x="5130" y="2030"/>
                  <a:ext cx="305" cy="312"/>
                </a:xfrm>
                <a:prstGeom prst="rect">
                  <a:avLst/>
                </a:prstGeom>
                <a:blipFill dpi="0" rotWithShape="0">
                  <a:blip r:embed="rId3" cstate="print"/>
                  <a:srcRect/>
                  <a:tile tx="0" ty="0" sx="100000" sy="100000" flip="none" algn="tl"/>
                </a:blipFill>
                <a:ln w="9525">
                  <a:noFill/>
                  <a:miter lim="800000"/>
                  <a:headEnd/>
                  <a:tailEnd/>
                </a:ln>
              </p:spPr>
              <p:txBody>
                <a:bodyPr/>
                <a:lstStyle/>
                <a:p>
                  <a:endParaRPr lang="pt-BR"/>
                </a:p>
              </p:txBody>
            </p:sp>
            <p:sp>
              <p:nvSpPr>
                <p:cNvPr id="11277" name="Rectangle 220"/>
                <p:cNvSpPr>
                  <a:spLocks noChangeArrowheads="1"/>
                </p:cNvSpPr>
                <p:nvPr/>
              </p:nvSpPr>
              <p:spPr bwMode="auto">
                <a:xfrm>
                  <a:off x="5129" y="2030"/>
                  <a:ext cx="307" cy="313"/>
                </a:xfrm>
                <a:prstGeom prst="rect">
                  <a:avLst/>
                </a:prstGeom>
                <a:noFill/>
                <a:ln w="6350">
                  <a:solidFill>
                    <a:srgbClr val="000000"/>
                  </a:solidFill>
                  <a:miter lim="800000"/>
                  <a:headEnd/>
                  <a:tailEnd/>
                </a:ln>
              </p:spPr>
              <p:txBody>
                <a:bodyPr/>
                <a:lstStyle/>
                <a:p>
                  <a:endParaRPr lang="pt-BR"/>
                </a:p>
              </p:txBody>
            </p:sp>
            <p:sp>
              <p:nvSpPr>
                <p:cNvPr id="11278" name="Line 221"/>
                <p:cNvSpPr>
                  <a:spLocks noChangeShapeType="1"/>
                </p:cNvSpPr>
                <p:nvPr/>
              </p:nvSpPr>
              <p:spPr bwMode="auto">
                <a:xfrm>
                  <a:off x="5127" y="2028"/>
                  <a:ext cx="1" cy="317"/>
                </a:xfrm>
                <a:prstGeom prst="line">
                  <a:avLst/>
                </a:prstGeom>
                <a:noFill/>
                <a:ln w="6350">
                  <a:solidFill>
                    <a:srgbClr val="000000"/>
                  </a:solidFill>
                  <a:round/>
                  <a:headEnd/>
                  <a:tailEnd/>
                </a:ln>
              </p:spPr>
              <p:txBody>
                <a:bodyPr/>
                <a:lstStyle/>
                <a:p>
                  <a:endParaRPr lang="pt-BR"/>
                </a:p>
              </p:txBody>
            </p:sp>
            <p:sp>
              <p:nvSpPr>
                <p:cNvPr id="11279" name="Rectangle 222"/>
                <p:cNvSpPr>
                  <a:spLocks noChangeArrowheads="1"/>
                </p:cNvSpPr>
                <p:nvPr/>
              </p:nvSpPr>
              <p:spPr bwMode="auto">
                <a:xfrm>
                  <a:off x="5359" y="1947"/>
                  <a:ext cx="45"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1</a:t>
                  </a:r>
                  <a:endParaRPr lang="en-US" sz="2400" b="0">
                    <a:latin typeface="ITCCenturyBookT" pitchFamily="2" charset="0"/>
                  </a:endParaRPr>
                </a:p>
              </p:txBody>
            </p:sp>
            <p:sp>
              <p:nvSpPr>
                <p:cNvPr id="11280" name="Rectangle 223"/>
                <p:cNvSpPr>
                  <a:spLocks noChangeArrowheads="1"/>
                </p:cNvSpPr>
                <p:nvPr/>
              </p:nvSpPr>
              <p:spPr bwMode="auto">
                <a:xfrm>
                  <a:off x="5188" y="2024"/>
                  <a:ext cx="225"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15000</a:t>
                  </a:r>
                  <a:endParaRPr lang="en-US" sz="2400" b="0">
                    <a:latin typeface="ITCCenturyBookT" pitchFamily="2" charset="0"/>
                  </a:endParaRPr>
                </a:p>
              </p:txBody>
            </p:sp>
            <p:sp>
              <p:nvSpPr>
                <p:cNvPr id="11281" name="Rectangle 224"/>
                <p:cNvSpPr>
                  <a:spLocks noChangeArrowheads="1"/>
                </p:cNvSpPr>
                <p:nvPr/>
              </p:nvSpPr>
              <p:spPr bwMode="auto">
                <a:xfrm>
                  <a:off x="5316" y="2101"/>
                  <a:ext cx="90"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80</a:t>
                  </a:r>
                  <a:endParaRPr lang="en-US" sz="2400" b="0">
                    <a:latin typeface="ITCCenturyBookT" pitchFamily="2" charset="0"/>
                  </a:endParaRPr>
                </a:p>
              </p:txBody>
            </p:sp>
            <p:sp>
              <p:nvSpPr>
                <p:cNvPr id="11282" name="Rectangle 225"/>
                <p:cNvSpPr>
                  <a:spLocks noChangeArrowheads="1"/>
                </p:cNvSpPr>
                <p:nvPr/>
              </p:nvSpPr>
              <p:spPr bwMode="auto">
                <a:xfrm>
                  <a:off x="442" y="2472"/>
                  <a:ext cx="306" cy="311"/>
                </a:xfrm>
                <a:prstGeom prst="rect">
                  <a:avLst/>
                </a:prstGeom>
                <a:blipFill dpi="0" rotWithShape="0">
                  <a:blip r:embed="rId3" cstate="print"/>
                  <a:srcRect/>
                  <a:tile tx="0" ty="0" sx="100000" sy="100000" flip="none" algn="tl"/>
                </a:blipFill>
                <a:ln w="9525">
                  <a:noFill/>
                  <a:miter lim="800000"/>
                  <a:headEnd/>
                  <a:tailEnd/>
                </a:ln>
              </p:spPr>
              <p:txBody>
                <a:bodyPr/>
                <a:lstStyle/>
                <a:p>
                  <a:endParaRPr lang="pt-BR"/>
                </a:p>
              </p:txBody>
            </p:sp>
            <p:sp>
              <p:nvSpPr>
                <p:cNvPr id="11283" name="Rectangle 226"/>
                <p:cNvSpPr>
                  <a:spLocks noChangeArrowheads="1"/>
                </p:cNvSpPr>
                <p:nvPr/>
              </p:nvSpPr>
              <p:spPr bwMode="auto">
                <a:xfrm>
                  <a:off x="442" y="2471"/>
                  <a:ext cx="307" cy="313"/>
                </a:xfrm>
                <a:prstGeom prst="rect">
                  <a:avLst/>
                </a:prstGeom>
                <a:noFill/>
                <a:ln w="6350">
                  <a:solidFill>
                    <a:srgbClr val="000000"/>
                  </a:solidFill>
                  <a:miter lim="800000"/>
                  <a:headEnd/>
                  <a:tailEnd/>
                </a:ln>
              </p:spPr>
              <p:txBody>
                <a:bodyPr/>
                <a:lstStyle/>
                <a:p>
                  <a:endParaRPr lang="pt-BR"/>
                </a:p>
              </p:txBody>
            </p:sp>
            <p:sp>
              <p:nvSpPr>
                <p:cNvPr id="11284" name="Line 227"/>
                <p:cNvSpPr>
                  <a:spLocks noChangeShapeType="1"/>
                </p:cNvSpPr>
                <p:nvPr/>
              </p:nvSpPr>
              <p:spPr bwMode="auto">
                <a:xfrm>
                  <a:off x="440" y="2469"/>
                  <a:ext cx="1" cy="317"/>
                </a:xfrm>
                <a:prstGeom prst="line">
                  <a:avLst/>
                </a:prstGeom>
                <a:noFill/>
                <a:ln w="6350">
                  <a:solidFill>
                    <a:srgbClr val="000000"/>
                  </a:solidFill>
                  <a:round/>
                  <a:headEnd/>
                  <a:tailEnd/>
                </a:ln>
              </p:spPr>
              <p:txBody>
                <a:bodyPr/>
                <a:lstStyle/>
                <a:p>
                  <a:endParaRPr lang="pt-BR"/>
                </a:p>
              </p:txBody>
            </p:sp>
            <p:sp>
              <p:nvSpPr>
                <p:cNvPr id="11285" name="Rectangle 228"/>
                <p:cNvSpPr>
                  <a:spLocks noChangeArrowheads="1"/>
                </p:cNvSpPr>
                <p:nvPr/>
              </p:nvSpPr>
              <p:spPr bwMode="auto">
                <a:xfrm>
                  <a:off x="570" y="2387"/>
                  <a:ext cx="155"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0.05</a:t>
                  </a:r>
                  <a:endParaRPr lang="en-US" sz="2400" b="0">
                    <a:latin typeface="ITCCenturyBookT" pitchFamily="2" charset="0"/>
                  </a:endParaRPr>
                </a:p>
              </p:txBody>
            </p:sp>
            <p:sp>
              <p:nvSpPr>
                <p:cNvPr id="11286" name="Rectangle 229"/>
                <p:cNvSpPr>
                  <a:spLocks noChangeArrowheads="1"/>
                </p:cNvSpPr>
                <p:nvPr/>
              </p:nvSpPr>
              <p:spPr bwMode="auto">
                <a:xfrm>
                  <a:off x="582" y="2464"/>
                  <a:ext cx="141"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   </a:t>
                  </a:r>
                  <a:endParaRPr lang="en-US" sz="2400" b="0">
                    <a:latin typeface="ITCCenturyBookT" pitchFamily="2" charset="0"/>
                  </a:endParaRPr>
                </a:p>
              </p:txBody>
            </p:sp>
            <p:sp>
              <p:nvSpPr>
                <p:cNvPr id="11287" name="Rectangle 230"/>
                <p:cNvSpPr>
                  <a:spLocks noChangeArrowheads="1"/>
                </p:cNvSpPr>
                <p:nvPr/>
              </p:nvSpPr>
              <p:spPr bwMode="auto">
                <a:xfrm>
                  <a:off x="630" y="2542"/>
                  <a:ext cx="90"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40</a:t>
                  </a:r>
                  <a:endParaRPr lang="en-US" sz="2400" b="0">
                    <a:latin typeface="ITCCenturyBookT" pitchFamily="2" charset="0"/>
                  </a:endParaRPr>
                </a:p>
              </p:txBody>
            </p:sp>
            <p:sp>
              <p:nvSpPr>
                <p:cNvPr id="11288" name="Rectangle 231"/>
                <p:cNvSpPr>
                  <a:spLocks noChangeArrowheads="1"/>
                </p:cNvSpPr>
                <p:nvPr/>
              </p:nvSpPr>
              <p:spPr bwMode="auto">
                <a:xfrm>
                  <a:off x="755" y="2472"/>
                  <a:ext cx="310" cy="311"/>
                </a:xfrm>
                <a:prstGeom prst="rect">
                  <a:avLst/>
                </a:prstGeom>
                <a:blipFill dpi="0" rotWithShape="0">
                  <a:blip r:embed="rId3" cstate="print"/>
                  <a:srcRect/>
                  <a:tile tx="0" ty="0" sx="100000" sy="100000" flip="none" algn="tl"/>
                </a:blipFill>
                <a:ln w="9525">
                  <a:noFill/>
                  <a:miter lim="800000"/>
                  <a:headEnd/>
                  <a:tailEnd/>
                </a:ln>
              </p:spPr>
              <p:txBody>
                <a:bodyPr/>
                <a:lstStyle/>
                <a:p>
                  <a:endParaRPr lang="pt-BR"/>
                </a:p>
              </p:txBody>
            </p:sp>
            <p:sp>
              <p:nvSpPr>
                <p:cNvPr id="11289" name="Rectangle 232"/>
                <p:cNvSpPr>
                  <a:spLocks noChangeArrowheads="1"/>
                </p:cNvSpPr>
                <p:nvPr/>
              </p:nvSpPr>
              <p:spPr bwMode="auto">
                <a:xfrm>
                  <a:off x="754" y="2471"/>
                  <a:ext cx="312" cy="313"/>
                </a:xfrm>
                <a:prstGeom prst="rect">
                  <a:avLst/>
                </a:prstGeom>
                <a:noFill/>
                <a:ln w="6350">
                  <a:solidFill>
                    <a:srgbClr val="000000"/>
                  </a:solidFill>
                  <a:miter lim="800000"/>
                  <a:headEnd/>
                  <a:tailEnd/>
                </a:ln>
              </p:spPr>
              <p:txBody>
                <a:bodyPr/>
                <a:lstStyle/>
                <a:p>
                  <a:endParaRPr lang="pt-BR"/>
                </a:p>
              </p:txBody>
            </p:sp>
            <p:sp>
              <p:nvSpPr>
                <p:cNvPr id="11290" name="Line 233"/>
                <p:cNvSpPr>
                  <a:spLocks noChangeShapeType="1"/>
                </p:cNvSpPr>
                <p:nvPr/>
              </p:nvSpPr>
              <p:spPr bwMode="auto">
                <a:xfrm>
                  <a:off x="752" y="2469"/>
                  <a:ext cx="1" cy="317"/>
                </a:xfrm>
                <a:prstGeom prst="line">
                  <a:avLst/>
                </a:prstGeom>
                <a:noFill/>
                <a:ln w="6350">
                  <a:solidFill>
                    <a:srgbClr val="000000"/>
                  </a:solidFill>
                  <a:round/>
                  <a:headEnd/>
                  <a:tailEnd/>
                </a:ln>
              </p:spPr>
              <p:txBody>
                <a:bodyPr/>
                <a:lstStyle/>
                <a:p>
                  <a:endParaRPr lang="pt-BR"/>
                </a:p>
              </p:txBody>
            </p:sp>
            <p:sp>
              <p:nvSpPr>
                <p:cNvPr id="11291" name="Rectangle 234"/>
                <p:cNvSpPr>
                  <a:spLocks noChangeArrowheads="1"/>
                </p:cNvSpPr>
                <p:nvPr/>
              </p:nvSpPr>
              <p:spPr bwMode="auto">
                <a:xfrm>
                  <a:off x="929" y="2387"/>
                  <a:ext cx="110"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0.4</a:t>
                  </a:r>
                  <a:endParaRPr lang="en-US" sz="2400" b="0">
                    <a:latin typeface="ITCCenturyBookT" pitchFamily="2" charset="0"/>
                  </a:endParaRPr>
                </a:p>
              </p:txBody>
            </p:sp>
            <p:sp>
              <p:nvSpPr>
                <p:cNvPr id="11292" name="Rectangle 235"/>
                <p:cNvSpPr>
                  <a:spLocks noChangeArrowheads="1"/>
                </p:cNvSpPr>
                <p:nvPr/>
              </p:nvSpPr>
              <p:spPr bwMode="auto">
                <a:xfrm>
                  <a:off x="946" y="2464"/>
                  <a:ext cx="90"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10</a:t>
                  </a:r>
                  <a:endParaRPr lang="en-US" sz="2400" b="0">
                    <a:latin typeface="ITCCenturyBookT" pitchFamily="2" charset="0"/>
                  </a:endParaRPr>
                </a:p>
              </p:txBody>
            </p:sp>
            <p:sp>
              <p:nvSpPr>
                <p:cNvPr id="11293" name="Rectangle 236"/>
                <p:cNvSpPr>
                  <a:spLocks noChangeArrowheads="1"/>
                </p:cNvSpPr>
                <p:nvPr/>
              </p:nvSpPr>
              <p:spPr bwMode="auto">
                <a:xfrm>
                  <a:off x="946" y="2542"/>
                  <a:ext cx="90"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80</a:t>
                  </a:r>
                  <a:endParaRPr lang="en-US" sz="2400" b="0">
                    <a:latin typeface="ITCCenturyBookT" pitchFamily="2" charset="0"/>
                  </a:endParaRPr>
                </a:p>
              </p:txBody>
            </p:sp>
            <p:sp>
              <p:nvSpPr>
                <p:cNvPr id="11294" name="Rectangle 237"/>
                <p:cNvSpPr>
                  <a:spLocks noChangeArrowheads="1"/>
                </p:cNvSpPr>
                <p:nvPr/>
              </p:nvSpPr>
              <p:spPr bwMode="auto">
                <a:xfrm>
                  <a:off x="1378" y="2469"/>
                  <a:ext cx="315" cy="325"/>
                </a:xfrm>
                <a:prstGeom prst="rect">
                  <a:avLst/>
                </a:prstGeom>
                <a:blipFill dpi="0" rotWithShape="0">
                  <a:blip r:embed="rId3" cstate="print"/>
                  <a:srcRect/>
                  <a:tile tx="0" ty="0" sx="100000" sy="100000" flip="none" algn="tl"/>
                </a:blipFill>
                <a:ln w="9525">
                  <a:noFill/>
                  <a:miter lim="800000"/>
                  <a:headEnd/>
                  <a:tailEnd/>
                </a:ln>
              </p:spPr>
              <p:txBody>
                <a:bodyPr/>
                <a:lstStyle/>
                <a:p>
                  <a:endParaRPr lang="pt-BR"/>
                </a:p>
              </p:txBody>
            </p:sp>
            <p:sp>
              <p:nvSpPr>
                <p:cNvPr id="11295" name="Rectangle 238"/>
                <p:cNvSpPr>
                  <a:spLocks noChangeArrowheads="1"/>
                </p:cNvSpPr>
                <p:nvPr/>
              </p:nvSpPr>
              <p:spPr bwMode="auto">
                <a:xfrm>
                  <a:off x="1378" y="2469"/>
                  <a:ext cx="316" cy="326"/>
                </a:xfrm>
                <a:prstGeom prst="rect">
                  <a:avLst/>
                </a:prstGeom>
                <a:noFill/>
                <a:ln w="6350">
                  <a:solidFill>
                    <a:srgbClr val="000000"/>
                  </a:solidFill>
                  <a:miter lim="800000"/>
                  <a:headEnd/>
                  <a:tailEnd/>
                </a:ln>
              </p:spPr>
              <p:txBody>
                <a:bodyPr/>
                <a:lstStyle/>
                <a:p>
                  <a:endParaRPr lang="pt-BR"/>
                </a:p>
              </p:txBody>
            </p:sp>
            <p:sp>
              <p:nvSpPr>
                <p:cNvPr id="11296" name="Line 239"/>
                <p:cNvSpPr>
                  <a:spLocks noChangeShapeType="1"/>
                </p:cNvSpPr>
                <p:nvPr/>
              </p:nvSpPr>
              <p:spPr bwMode="auto">
                <a:xfrm>
                  <a:off x="1376" y="2467"/>
                  <a:ext cx="1" cy="330"/>
                </a:xfrm>
                <a:prstGeom prst="line">
                  <a:avLst/>
                </a:prstGeom>
                <a:noFill/>
                <a:ln w="6350">
                  <a:solidFill>
                    <a:srgbClr val="000000"/>
                  </a:solidFill>
                  <a:round/>
                  <a:headEnd/>
                  <a:tailEnd/>
                </a:ln>
              </p:spPr>
              <p:txBody>
                <a:bodyPr/>
                <a:lstStyle/>
                <a:p>
                  <a:endParaRPr lang="pt-BR"/>
                </a:p>
              </p:txBody>
            </p:sp>
            <p:sp>
              <p:nvSpPr>
                <p:cNvPr id="11297" name="Rectangle 240"/>
                <p:cNvSpPr>
                  <a:spLocks noChangeArrowheads="1"/>
                </p:cNvSpPr>
                <p:nvPr/>
              </p:nvSpPr>
              <p:spPr bwMode="auto">
                <a:xfrm>
                  <a:off x="1558" y="2385"/>
                  <a:ext cx="110"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0.2</a:t>
                  </a:r>
                  <a:endParaRPr lang="en-US" sz="2400" b="0">
                    <a:latin typeface="ITCCenturyBookT" pitchFamily="2" charset="0"/>
                  </a:endParaRPr>
                </a:p>
              </p:txBody>
            </p:sp>
            <p:sp>
              <p:nvSpPr>
                <p:cNvPr id="11298" name="Rectangle 241"/>
                <p:cNvSpPr>
                  <a:spLocks noChangeArrowheads="1"/>
                </p:cNvSpPr>
                <p:nvPr/>
              </p:nvSpPr>
              <p:spPr bwMode="auto">
                <a:xfrm>
                  <a:off x="1446" y="2463"/>
                  <a:ext cx="225"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10000</a:t>
                  </a:r>
                  <a:endParaRPr lang="en-US" sz="2400" b="0">
                    <a:latin typeface="ITCCenturyBookT" pitchFamily="2" charset="0"/>
                  </a:endParaRPr>
                </a:p>
              </p:txBody>
            </p:sp>
            <p:sp>
              <p:nvSpPr>
                <p:cNvPr id="11299" name="Rectangle 242"/>
                <p:cNvSpPr>
                  <a:spLocks noChangeArrowheads="1"/>
                </p:cNvSpPr>
                <p:nvPr/>
              </p:nvSpPr>
              <p:spPr bwMode="auto">
                <a:xfrm>
                  <a:off x="1409" y="2540"/>
                  <a:ext cx="293"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680000 </a:t>
                  </a:r>
                  <a:endParaRPr lang="en-US" sz="2400" b="0">
                    <a:latin typeface="ITCCenturyBookT" pitchFamily="2" charset="0"/>
                  </a:endParaRPr>
                </a:p>
              </p:txBody>
            </p:sp>
            <p:sp>
              <p:nvSpPr>
                <p:cNvPr id="11300" name="Rectangle 243"/>
                <p:cNvSpPr>
                  <a:spLocks noChangeArrowheads="1"/>
                </p:cNvSpPr>
                <p:nvPr/>
              </p:nvSpPr>
              <p:spPr bwMode="auto">
                <a:xfrm>
                  <a:off x="1698" y="2472"/>
                  <a:ext cx="305" cy="311"/>
                </a:xfrm>
                <a:prstGeom prst="rect">
                  <a:avLst/>
                </a:prstGeom>
                <a:blipFill dpi="0" rotWithShape="0">
                  <a:blip r:embed="rId3" cstate="print"/>
                  <a:srcRect/>
                  <a:tile tx="0" ty="0" sx="100000" sy="100000" flip="none" algn="tl"/>
                </a:blipFill>
                <a:ln w="9525">
                  <a:noFill/>
                  <a:miter lim="800000"/>
                  <a:headEnd/>
                  <a:tailEnd/>
                </a:ln>
              </p:spPr>
              <p:txBody>
                <a:bodyPr/>
                <a:lstStyle/>
                <a:p>
                  <a:endParaRPr lang="pt-BR"/>
                </a:p>
              </p:txBody>
            </p:sp>
            <p:sp>
              <p:nvSpPr>
                <p:cNvPr id="11301" name="Rectangle 244"/>
                <p:cNvSpPr>
                  <a:spLocks noChangeArrowheads="1"/>
                </p:cNvSpPr>
                <p:nvPr/>
              </p:nvSpPr>
              <p:spPr bwMode="auto">
                <a:xfrm>
                  <a:off x="1697" y="2471"/>
                  <a:ext cx="307" cy="313"/>
                </a:xfrm>
                <a:prstGeom prst="rect">
                  <a:avLst/>
                </a:prstGeom>
                <a:noFill/>
                <a:ln w="6350">
                  <a:solidFill>
                    <a:srgbClr val="000000"/>
                  </a:solidFill>
                  <a:miter lim="800000"/>
                  <a:headEnd/>
                  <a:tailEnd/>
                </a:ln>
              </p:spPr>
              <p:txBody>
                <a:bodyPr/>
                <a:lstStyle/>
                <a:p>
                  <a:endParaRPr lang="pt-BR"/>
                </a:p>
              </p:txBody>
            </p:sp>
            <p:sp>
              <p:nvSpPr>
                <p:cNvPr id="11302" name="Line 245"/>
                <p:cNvSpPr>
                  <a:spLocks noChangeShapeType="1"/>
                </p:cNvSpPr>
                <p:nvPr/>
              </p:nvSpPr>
              <p:spPr bwMode="auto">
                <a:xfrm>
                  <a:off x="1695" y="2469"/>
                  <a:ext cx="1" cy="317"/>
                </a:xfrm>
                <a:prstGeom prst="line">
                  <a:avLst/>
                </a:prstGeom>
                <a:noFill/>
                <a:ln w="6350">
                  <a:solidFill>
                    <a:srgbClr val="000000"/>
                  </a:solidFill>
                  <a:round/>
                  <a:headEnd/>
                  <a:tailEnd/>
                </a:ln>
              </p:spPr>
              <p:txBody>
                <a:bodyPr/>
                <a:lstStyle/>
                <a:p>
                  <a:endParaRPr lang="pt-BR"/>
                </a:p>
              </p:txBody>
            </p:sp>
            <p:sp>
              <p:nvSpPr>
                <p:cNvPr id="11303" name="Rectangle 246"/>
                <p:cNvSpPr>
                  <a:spLocks noChangeArrowheads="1"/>
                </p:cNvSpPr>
                <p:nvPr/>
              </p:nvSpPr>
              <p:spPr bwMode="auto">
                <a:xfrm>
                  <a:off x="1824" y="2387"/>
                  <a:ext cx="155"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0.09</a:t>
                  </a:r>
                  <a:endParaRPr lang="en-US" sz="2400" b="0">
                    <a:latin typeface="ITCCenturyBookT" pitchFamily="2" charset="0"/>
                  </a:endParaRPr>
                </a:p>
              </p:txBody>
            </p:sp>
            <p:sp>
              <p:nvSpPr>
                <p:cNvPr id="11304" name="Rectangle 247"/>
                <p:cNvSpPr>
                  <a:spLocks noChangeArrowheads="1"/>
                </p:cNvSpPr>
                <p:nvPr/>
              </p:nvSpPr>
              <p:spPr bwMode="auto">
                <a:xfrm>
                  <a:off x="1756" y="2464"/>
                  <a:ext cx="225"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30000</a:t>
                  </a:r>
                  <a:endParaRPr lang="en-US" sz="2400" b="0">
                    <a:latin typeface="ITCCenturyBookT" pitchFamily="2" charset="0"/>
                  </a:endParaRPr>
                </a:p>
              </p:txBody>
            </p:sp>
            <p:sp>
              <p:nvSpPr>
                <p:cNvPr id="11305" name="Rectangle 248"/>
                <p:cNvSpPr>
                  <a:spLocks noChangeArrowheads="1"/>
                </p:cNvSpPr>
                <p:nvPr/>
              </p:nvSpPr>
              <p:spPr bwMode="auto">
                <a:xfrm>
                  <a:off x="1836" y="2542"/>
                  <a:ext cx="141"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   </a:t>
                  </a:r>
                  <a:endParaRPr lang="en-US" sz="2400" b="0">
                    <a:latin typeface="ITCCenturyBookT" pitchFamily="2" charset="0"/>
                  </a:endParaRPr>
                </a:p>
              </p:txBody>
            </p:sp>
            <p:sp>
              <p:nvSpPr>
                <p:cNvPr id="11306" name="Rectangle 249"/>
                <p:cNvSpPr>
                  <a:spLocks noChangeArrowheads="1"/>
                </p:cNvSpPr>
                <p:nvPr/>
              </p:nvSpPr>
              <p:spPr bwMode="auto">
                <a:xfrm>
                  <a:off x="2010" y="2472"/>
                  <a:ext cx="305" cy="311"/>
                </a:xfrm>
                <a:prstGeom prst="rect">
                  <a:avLst/>
                </a:prstGeom>
                <a:blipFill dpi="0" rotWithShape="0">
                  <a:blip r:embed="rId3" cstate="print"/>
                  <a:srcRect/>
                  <a:tile tx="0" ty="0" sx="100000" sy="100000" flip="none" algn="tl"/>
                </a:blipFill>
                <a:ln w="9525">
                  <a:noFill/>
                  <a:miter lim="800000"/>
                  <a:headEnd/>
                  <a:tailEnd/>
                </a:ln>
              </p:spPr>
              <p:txBody>
                <a:bodyPr/>
                <a:lstStyle/>
                <a:p>
                  <a:endParaRPr lang="pt-BR"/>
                </a:p>
              </p:txBody>
            </p:sp>
            <p:sp>
              <p:nvSpPr>
                <p:cNvPr id="11307" name="Rectangle 250"/>
                <p:cNvSpPr>
                  <a:spLocks noChangeArrowheads="1"/>
                </p:cNvSpPr>
                <p:nvPr/>
              </p:nvSpPr>
              <p:spPr bwMode="auto">
                <a:xfrm>
                  <a:off x="2009" y="2471"/>
                  <a:ext cx="307" cy="313"/>
                </a:xfrm>
                <a:prstGeom prst="rect">
                  <a:avLst/>
                </a:prstGeom>
                <a:noFill/>
                <a:ln w="6350">
                  <a:solidFill>
                    <a:srgbClr val="000000"/>
                  </a:solidFill>
                  <a:miter lim="800000"/>
                  <a:headEnd/>
                  <a:tailEnd/>
                </a:ln>
              </p:spPr>
              <p:txBody>
                <a:bodyPr/>
                <a:lstStyle/>
                <a:p>
                  <a:endParaRPr lang="pt-BR"/>
                </a:p>
              </p:txBody>
            </p:sp>
            <p:sp>
              <p:nvSpPr>
                <p:cNvPr id="11308" name="Line 251"/>
                <p:cNvSpPr>
                  <a:spLocks noChangeShapeType="1"/>
                </p:cNvSpPr>
                <p:nvPr/>
              </p:nvSpPr>
              <p:spPr bwMode="auto">
                <a:xfrm>
                  <a:off x="2007" y="2469"/>
                  <a:ext cx="1" cy="317"/>
                </a:xfrm>
                <a:prstGeom prst="line">
                  <a:avLst/>
                </a:prstGeom>
                <a:noFill/>
                <a:ln w="6350">
                  <a:solidFill>
                    <a:srgbClr val="000000"/>
                  </a:solidFill>
                  <a:round/>
                  <a:headEnd/>
                  <a:tailEnd/>
                </a:ln>
              </p:spPr>
              <p:txBody>
                <a:bodyPr/>
                <a:lstStyle/>
                <a:p>
                  <a:endParaRPr lang="pt-BR"/>
                </a:p>
              </p:txBody>
            </p:sp>
            <p:sp>
              <p:nvSpPr>
                <p:cNvPr id="11309" name="Rectangle 252"/>
                <p:cNvSpPr>
                  <a:spLocks noChangeArrowheads="1"/>
                </p:cNvSpPr>
                <p:nvPr/>
              </p:nvSpPr>
              <p:spPr bwMode="auto">
                <a:xfrm>
                  <a:off x="2180" y="2387"/>
                  <a:ext cx="110"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0.3</a:t>
                  </a:r>
                  <a:endParaRPr lang="en-US" sz="2400" b="0">
                    <a:latin typeface="ITCCenturyBookT" pitchFamily="2" charset="0"/>
                  </a:endParaRPr>
                </a:p>
              </p:txBody>
            </p:sp>
            <p:sp>
              <p:nvSpPr>
                <p:cNvPr id="11310" name="Rectangle 253"/>
                <p:cNvSpPr>
                  <a:spLocks noChangeArrowheads="1"/>
                </p:cNvSpPr>
                <p:nvPr/>
              </p:nvSpPr>
              <p:spPr bwMode="auto">
                <a:xfrm>
                  <a:off x="2154" y="2464"/>
                  <a:ext cx="135"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800</a:t>
                  </a:r>
                  <a:endParaRPr lang="en-US" sz="2400" b="0">
                    <a:latin typeface="ITCCenturyBookT" pitchFamily="2" charset="0"/>
                  </a:endParaRPr>
                </a:p>
              </p:txBody>
            </p:sp>
            <p:sp>
              <p:nvSpPr>
                <p:cNvPr id="11311" name="Rectangle 254"/>
                <p:cNvSpPr>
                  <a:spLocks noChangeArrowheads="1"/>
                </p:cNvSpPr>
                <p:nvPr/>
              </p:nvSpPr>
              <p:spPr bwMode="auto">
                <a:xfrm>
                  <a:off x="2149" y="2542"/>
                  <a:ext cx="141"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   </a:t>
                  </a:r>
                  <a:endParaRPr lang="en-US" sz="2400" b="0">
                    <a:latin typeface="ITCCenturyBookT" pitchFamily="2" charset="0"/>
                  </a:endParaRPr>
                </a:p>
              </p:txBody>
            </p:sp>
            <p:sp>
              <p:nvSpPr>
                <p:cNvPr id="11312" name="Rectangle 255"/>
                <p:cNvSpPr>
                  <a:spLocks noChangeArrowheads="1"/>
                </p:cNvSpPr>
                <p:nvPr/>
              </p:nvSpPr>
              <p:spPr bwMode="auto">
                <a:xfrm>
                  <a:off x="2322" y="2472"/>
                  <a:ext cx="305" cy="311"/>
                </a:xfrm>
                <a:prstGeom prst="rect">
                  <a:avLst/>
                </a:prstGeom>
                <a:blipFill dpi="0" rotWithShape="0">
                  <a:blip r:embed="rId3" cstate="print"/>
                  <a:srcRect/>
                  <a:tile tx="0" ty="0" sx="100000" sy="100000" flip="none" algn="tl"/>
                </a:blipFill>
                <a:ln w="9525">
                  <a:noFill/>
                  <a:miter lim="800000"/>
                  <a:headEnd/>
                  <a:tailEnd/>
                </a:ln>
              </p:spPr>
              <p:txBody>
                <a:bodyPr/>
                <a:lstStyle/>
                <a:p>
                  <a:endParaRPr lang="pt-BR"/>
                </a:p>
              </p:txBody>
            </p:sp>
            <p:sp>
              <p:nvSpPr>
                <p:cNvPr id="11313" name="Rectangle 256"/>
                <p:cNvSpPr>
                  <a:spLocks noChangeArrowheads="1"/>
                </p:cNvSpPr>
                <p:nvPr/>
              </p:nvSpPr>
              <p:spPr bwMode="auto">
                <a:xfrm>
                  <a:off x="2321" y="2471"/>
                  <a:ext cx="307" cy="313"/>
                </a:xfrm>
                <a:prstGeom prst="rect">
                  <a:avLst/>
                </a:prstGeom>
                <a:noFill/>
                <a:ln w="6350">
                  <a:solidFill>
                    <a:srgbClr val="000000"/>
                  </a:solidFill>
                  <a:miter lim="800000"/>
                  <a:headEnd/>
                  <a:tailEnd/>
                </a:ln>
              </p:spPr>
              <p:txBody>
                <a:bodyPr/>
                <a:lstStyle/>
                <a:p>
                  <a:endParaRPr lang="pt-BR"/>
                </a:p>
              </p:txBody>
            </p:sp>
            <p:sp>
              <p:nvSpPr>
                <p:cNvPr id="11314" name="Line 257"/>
                <p:cNvSpPr>
                  <a:spLocks noChangeShapeType="1"/>
                </p:cNvSpPr>
                <p:nvPr/>
              </p:nvSpPr>
              <p:spPr bwMode="auto">
                <a:xfrm>
                  <a:off x="2319" y="2469"/>
                  <a:ext cx="1" cy="317"/>
                </a:xfrm>
                <a:prstGeom prst="line">
                  <a:avLst/>
                </a:prstGeom>
                <a:noFill/>
                <a:ln w="6350">
                  <a:solidFill>
                    <a:srgbClr val="000000"/>
                  </a:solidFill>
                  <a:round/>
                  <a:headEnd/>
                  <a:tailEnd/>
                </a:ln>
              </p:spPr>
              <p:txBody>
                <a:bodyPr/>
                <a:lstStyle/>
                <a:p>
                  <a:endParaRPr lang="pt-BR"/>
                </a:p>
              </p:txBody>
            </p:sp>
            <p:sp>
              <p:nvSpPr>
                <p:cNvPr id="11315" name="Rectangle 258"/>
                <p:cNvSpPr>
                  <a:spLocks noChangeArrowheads="1"/>
                </p:cNvSpPr>
                <p:nvPr/>
              </p:nvSpPr>
              <p:spPr bwMode="auto">
                <a:xfrm>
                  <a:off x="2491" y="2387"/>
                  <a:ext cx="110"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0.3</a:t>
                  </a:r>
                  <a:endParaRPr lang="en-US" sz="2400" b="0">
                    <a:latin typeface="ITCCenturyBookT" pitchFamily="2" charset="0"/>
                  </a:endParaRPr>
                </a:p>
              </p:txBody>
            </p:sp>
            <p:sp>
              <p:nvSpPr>
                <p:cNvPr id="11316" name="Rectangle 259"/>
                <p:cNvSpPr>
                  <a:spLocks noChangeArrowheads="1"/>
                </p:cNvSpPr>
                <p:nvPr/>
              </p:nvSpPr>
              <p:spPr bwMode="auto">
                <a:xfrm>
                  <a:off x="2423" y="2464"/>
                  <a:ext cx="180"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6000</a:t>
                  </a:r>
                  <a:endParaRPr lang="en-US" sz="2400" b="0">
                    <a:latin typeface="ITCCenturyBookT" pitchFamily="2" charset="0"/>
                  </a:endParaRPr>
                </a:p>
              </p:txBody>
            </p:sp>
            <p:sp>
              <p:nvSpPr>
                <p:cNvPr id="11317" name="Rectangle 260"/>
                <p:cNvSpPr>
                  <a:spLocks noChangeArrowheads="1"/>
                </p:cNvSpPr>
                <p:nvPr/>
              </p:nvSpPr>
              <p:spPr bwMode="auto">
                <a:xfrm>
                  <a:off x="2380" y="2542"/>
                  <a:ext cx="225"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20000</a:t>
                  </a:r>
                  <a:endParaRPr lang="en-US" sz="2400" b="0">
                    <a:latin typeface="ITCCenturyBookT" pitchFamily="2" charset="0"/>
                  </a:endParaRPr>
                </a:p>
              </p:txBody>
            </p:sp>
            <p:sp>
              <p:nvSpPr>
                <p:cNvPr id="11318" name="Rectangle 261"/>
                <p:cNvSpPr>
                  <a:spLocks noChangeArrowheads="1"/>
                </p:cNvSpPr>
                <p:nvPr/>
              </p:nvSpPr>
              <p:spPr bwMode="auto">
                <a:xfrm>
                  <a:off x="2946" y="2472"/>
                  <a:ext cx="305" cy="311"/>
                </a:xfrm>
                <a:prstGeom prst="rect">
                  <a:avLst/>
                </a:prstGeom>
                <a:blipFill dpi="0" rotWithShape="0">
                  <a:blip r:embed="rId3" cstate="print"/>
                  <a:srcRect/>
                  <a:tile tx="0" ty="0" sx="100000" sy="100000" flip="none" algn="tl"/>
                </a:blipFill>
                <a:ln w="9525">
                  <a:noFill/>
                  <a:miter lim="800000"/>
                  <a:headEnd/>
                  <a:tailEnd/>
                </a:ln>
              </p:spPr>
              <p:txBody>
                <a:bodyPr/>
                <a:lstStyle/>
                <a:p>
                  <a:endParaRPr lang="pt-BR"/>
                </a:p>
              </p:txBody>
            </p:sp>
            <p:sp>
              <p:nvSpPr>
                <p:cNvPr id="11319" name="Rectangle 262"/>
                <p:cNvSpPr>
                  <a:spLocks noChangeArrowheads="1"/>
                </p:cNvSpPr>
                <p:nvPr/>
              </p:nvSpPr>
              <p:spPr bwMode="auto">
                <a:xfrm>
                  <a:off x="2945" y="2471"/>
                  <a:ext cx="307" cy="313"/>
                </a:xfrm>
                <a:prstGeom prst="rect">
                  <a:avLst/>
                </a:prstGeom>
                <a:noFill/>
                <a:ln w="6350">
                  <a:solidFill>
                    <a:srgbClr val="000000"/>
                  </a:solidFill>
                  <a:miter lim="800000"/>
                  <a:headEnd/>
                  <a:tailEnd/>
                </a:ln>
              </p:spPr>
              <p:txBody>
                <a:bodyPr/>
                <a:lstStyle/>
                <a:p>
                  <a:endParaRPr lang="pt-BR"/>
                </a:p>
              </p:txBody>
            </p:sp>
            <p:sp>
              <p:nvSpPr>
                <p:cNvPr id="11320" name="Line 263"/>
                <p:cNvSpPr>
                  <a:spLocks noChangeShapeType="1"/>
                </p:cNvSpPr>
                <p:nvPr/>
              </p:nvSpPr>
              <p:spPr bwMode="auto">
                <a:xfrm>
                  <a:off x="2943" y="2469"/>
                  <a:ext cx="1" cy="317"/>
                </a:xfrm>
                <a:prstGeom prst="line">
                  <a:avLst/>
                </a:prstGeom>
                <a:noFill/>
                <a:ln w="6350">
                  <a:solidFill>
                    <a:srgbClr val="000000"/>
                  </a:solidFill>
                  <a:round/>
                  <a:headEnd/>
                  <a:tailEnd/>
                </a:ln>
              </p:spPr>
              <p:txBody>
                <a:bodyPr/>
                <a:lstStyle/>
                <a:p>
                  <a:endParaRPr lang="pt-BR"/>
                </a:p>
              </p:txBody>
            </p:sp>
            <p:sp>
              <p:nvSpPr>
                <p:cNvPr id="11321" name="Rectangle 264"/>
                <p:cNvSpPr>
                  <a:spLocks noChangeArrowheads="1"/>
                </p:cNvSpPr>
                <p:nvPr/>
              </p:nvSpPr>
              <p:spPr bwMode="auto">
                <a:xfrm>
                  <a:off x="3115" y="2387"/>
                  <a:ext cx="110"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0.4</a:t>
                  </a:r>
                  <a:endParaRPr lang="en-US" sz="2400" b="0">
                    <a:latin typeface="ITCCenturyBookT" pitchFamily="2" charset="0"/>
                  </a:endParaRPr>
                </a:p>
              </p:txBody>
            </p:sp>
            <p:sp>
              <p:nvSpPr>
                <p:cNvPr id="11322" name="Rectangle 265"/>
                <p:cNvSpPr>
                  <a:spLocks noChangeArrowheads="1"/>
                </p:cNvSpPr>
                <p:nvPr/>
              </p:nvSpPr>
              <p:spPr bwMode="auto">
                <a:xfrm>
                  <a:off x="3004" y="2464"/>
                  <a:ext cx="225"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30000</a:t>
                  </a:r>
                  <a:endParaRPr lang="en-US" sz="2400" b="0">
                    <a:latin typeface="ITCCenturyBookT" pitchFamily="2" charset="0"/>
                  </a:endParaRPr>
                </a:p>
              </p:txBody>
            </p:sp>
            <p:sp>
              <p:nvSpPr>
                <p:cNvPr id="11323" name="Rectangle 266"/>
                <p:cNvSpPr>
                  <a:spLocks noChangeArrowheads="1"/>
                </p:cNvSpPr>
                <p:nvPr/>
              </p:nvSpPr>
              <p:spPr bwMode="auto">
                <a:xfrm>
                  <a:off x="3024" y="2542"/>
                  <a:ext cx="203"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 3400</a:t>
                  </a:r>
                  <a:endParaRPr lang="en-US" sz="2400" b="0">
                    <a:latin typeface="ITCCenturyBookT" pitchFamily="2" charset="0"/>
                  </a:endParaRPr>
                </a:p>
              </p:txBody>
            </p:sp>
            <p:sp>
              <p:nvSpPr>
                <p:cNvPr id="11324" name="Rectangle 267"/>
                <p:cNvSpPr>
                  <a:spLocks noChangeArrowheads="1"/>
                </p:cNvSpPr>
                <p:nvPr/>
              </p:nvSpPr>
              <p:spPr bwMode="auto">
                <a:xfrm>
                  <a:off x="3258" y="2472"/>
                  <a:ext cx="305" cy="311"/>
                </a:xfrm>
                <a:prstGeom prst="rect">
                  <a:avLst/>
                </a:prstGeom>
                <a:blipFill dpi="0" rotWithShape="0">
                  <a:blip r:embed="rId3" cstate="print"/>
                  <a:srcRect/>
                  <a:tile tx="0" ty="0" sx="100000" sy="100000" flip="none" algn="tl"/>
                </a:blipFill>
                <a:ln w="9525">
                  <a:noFill/>
                  <a:miter lim="800000"/>
                  <a:headEnd/>
                  <a:tailEnd/>
                </a:ln>
              </p:spPr>
              <p:txBody>
                <a:bodyPr/>
                <a:lstStyle/>
                <a:p>
                  <a:endParaRPr lang="pt-BR"/>
                </a:p>
              </p:txBody>
            </p:sp>
            <p:sp>
              <p:nvSpPr>
                <p:cNvPr id="11325" name="Rectangle 268"/>
                <p:cNvSpPr>
                  <a:spLocks noChangeArrowheads="1"/>
                </p:cNvSpPr>
                <p:nvPr/>
              </p:nvSpPr>
              <p:spPr bwMode="auto">
                <a:xfrm>
                  <a:off x="3257" y="2471"/>
                  <a:ext cx="307" cy="313"/>
                </a:xfrm>
                <a:prstGeom prst="rect">
                  <a:avLst/>
                </a:prstGeom>
                <a:noFill/>
                <a:ln w="6350">
                  <a:solidFill>
                    <a:srgbClr val="000000"/>
                  </a:solidFill>
                  <a:miter lim="800000"/>
                  <a:headEnd/>
                  <a:tailEnd/>
                </a:ln>
              </p:spPr>
              <p:txBody>
                <a:bodyPr/>
                <a:lstStyle/>
                <a:p>
                  <a:endParaRPr lang="pt-BR"/>
                </a:p>
              </p:txBody>
            </p:sp>
            <p:sp>
              <p:nvSpPr>
                <p:cNvPr id="11326" name="Line 269"/>
                <p:cNvSpPr>
                  <a:spLocks noChangeShapeType="1"/>
                </p:cNvSpPr>
                <p:nvPr/>
              </p:nvSpPr>
              <p:spPr bwMode="auto">
                <a:xfrm>
                  <a:off x="3255" y="2469"/>
                  <a:ext cx="1" cy="317"/>
                </a:xfrm>
                <a:prstGeom prst="line">
                  <a:avLst/>
                </a:prstGeom>
                <a:noFill/>
                <a:ln w="6350">
                  <a:solidFill>
                    <a:srgbClr val="000000"/>
                  </a:solidFill>
                  <a:round/>
                  <a:headEnd/>
                  <a:tailEnd/>
                </a:ln>
              </p:spPr>
              <p:txBody>
                <a:bodyPr/>
                <a:lstStyle/>
                <a:p>
                  <a:endParaRPr lang="pt-BR"/>
                </a:p>
              </p:txBody>
            </p:sp>
            <p:sp>
              <p:nvSpPr>
                <p:cNvPr id="11327" name="Rectangle 270"/>
                <p:cNvSpPr>
                  <a:spLocks noChangeArrowheads="1"/>
                </p:cNvSpPr>
                <p:nvPr/>
              </p:nvSpPr>
              <p:spPr bwMode="auto">
                <a:xfrm>
                  <a:off x="3427" y="2387"/>
                  <a:ext cx="110"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0.5</a:t>
                  </a:r>
                  <a:endParaRPr lang="en-US" sz="2400" b="0">
                    <a:latin typeface="ITCCenturyBookT" pitchFamily="2" charset="0"/>
                  </a:endParaRPr>
                </a:p>
              </p:txBody>
            </p:sp>
            <p:sp>
              <p:nvSpPr>
                <p:cNvPr id="11328" name="Rectangle 271"/>
                <p:cNvSpPr>
                  <a:spLocks noChangeArrowheads="1"/>
                </p:cNvSpPr>
                <p:nvPr/>
              </p:nvSpPr>
              <p:spPr bwMode="auto">
                <a:xfrm>
                  <a:off x="3402" y="2464"/>
                  <a:ext cx="135"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900</a:t>
                  </a:r>
                  <a:endParaRPr lang="en-US" sz="2400" b="0">
                    <a:latin typeface="ITCCenturyBookT" pitchFamily="2" charset="0"/>
                  </a:endParaRPr>
                </a:p>
              </p:txBody>
            </p:sp>
            <p:sp>
              <p:nvSpPr>
                <p:cNvPr id="11329" name="Rectangle 272"/>
                <p:cNvSpPr>
                  <a:spLocks noChangeArrowheads="1"/>
                </p:cNvSpPr>
                <p:nvPr/>
              </p:nvSpPr>
              <p:spPr bwMode="auto">
                <a:xfrm>
                  <a:off x="3359" y="2542"/>
                  <a:ext cx="180"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1600</a:t>
                  </a:r>
                  <a:endParaRPr lang="en-US" sz="2400" b="0">
                    <a:latin typeface="ITCCenturyBookT" pitchFamily="2" charset="0"/>
                  </a:endParaRPr>
                </a:p>
              </p:txBody>
            </p:sp>
            <p:sp>
              <p:nvSpPr>
                <p:cNvPr id="11330" name="Rectangle 273"/>
                <p:cNvSpPr>
                  <a:spLocks noChangeArrowheads="1"/>
                </p:cNvSpPr>
                <p:nvPr/>
              </p:nvSpPr>
              <p:spPr bwMode="auto">
                <a:xfrm>
                  <a:off x="3570" y="2472"/>
                  <a:ext cx="305" cy="311"/>
                </a:xfrm>
                <a:prstGeom prst="rect">
                  <a:avLst/>
                </a:prstGeom>
                <a:blipFill dpi="0" rotWithShape="0">
                  <a:blip r:embed="rId3" cstate="print"/>
                  <a:srcRect/>
                  <a:tile tx="0" ty="0" sx="100000" sy="100000" flip="none" algn="tl"/>
                </a:blipFill>
                <a:ln w="9525">
                  <a:noFill/>
                  <a:miter lim="800000"/>
                  <a:headEnd/>
                  <a:tailEnd/>
                </a:ln>
              </p:spPr>
              <p:txBody>
                <a:bodyPr/>
                <a:lstStyle/>
                <a:p>
                  <a:endParaRPr lang="pt-BR"/>
                </a:p>
              </p:txBody>
            </p:sp>
            <p:sp>
              <p:nvSpPr>
                <p:cNvPr id="11331" name="Rectangle 274"/>
                <p:cNvSpPr>
                  <a:spLocks noChangeArrowheads="1"/>
                </p:cNvSpPr>
                <p:nvPr/>
              </p:nvSpPr>
              <p:spPr bwMode="auto">
                <a:xfrm>
                  <a:off x="3569" y="2471"/>
                  <a:ext cx="307" cy="313"/>
                </a:xfrm>
                <a:prstGeom prst="rect">
                  <a:avLst/>
                </a:prstGeom>
                <a:noFill/>
                <a:ln w="6350">
                  <a:solidFill>
                    <a:srgbClr val="000000"/>
                  </a:solidFill>
                  <a:miter lim="800000"/>
                  <a:headEnd/>
                  <a:tailEnd/>
                </a:ln>
              </p:spPr>
              <p:txBody>
                <a:bodyPr/>
                <a:lstStyle/>
                <a:p>
                  <a:endParaRPr lang="pt-BR"/>
                </a:p>
              </p:txBody>
            </p:sp>
            <p:sp>
              <p:nvSpPr>
                <p:cNvPr id="11332" name="Line 275"/>
                <p:cNvSpPr>
                  <a:spLocks noChangeShapeType="1"/>
                </p:cNvSpPr>
                <p:nvPr/>
              </p:nvSpPr>
              <p:spPr bwMode="auto">
                <a:xfrm>
                  <a:off x="3567" y="2469"/>
                  <a:ext cx="1" cy="317"/>
                </a:xfrm>
                <a:prstGeom prst="line">
                  <a:avLst/>
                </a:prstGeom>
                <a:noFill/>
                <a:ln w="6350">
                  <a:solidFill>
                    <a:srgbClr val="000000"/>
                  </a:solidFill>
                  <a:round/>
                  <a:headEnd/>
                  <a:tailEnd/>
                </a:ln>
              </p:spPr>
              <p:txBody>
                <a:bodyPr/>
                <a:lstStyle/>
                <a:p>
                  <a:endParaRPr lang="pt-BR"/>
                </a:p>
              </p:txBody>
            </p:sp>
            <p:sp>
              <p:nvSpPr>
                <p:cNvPr id="11333" name="Rectangle 276"/>
                <p:cNvSpPr>
                  <a:spLocks noChangeArrowheads="1"/>
                </p:cNvSpPr>
                <p:nvPr/>
              </p:nvSpPr>
              <p:spPr bwMode="auto">
                <a:xfrm>
                  <a:off x="3740" y="2387"/>
                  <a:ext cx="110"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0.2</a:t>
                  </a:r>
                  <a:endParaRPr lang="en-US" sz="2400" b="0">
                    <a:latin typeface="ITCCenturyBookT" pitchFamily="2" charset="0"/>
                  </a:endParaRPr>
                </a:p>
              </p:txBody>
            </p:sp>
            <p:sp>
              <p:nvSpPr>
                <p:cNvPr id="11334" name="Rectangle 277"/>
                <p:cNvSpPr>
                  <a:spLocks noChangeArrowheads="1"/>
                </p:cNvSpPr>
                <p:nvPr/>
              </p:nvSpPr>
              <p:spPr bwMode="auto">
                <a:xfrm>
                  <a:off x="3713" y="2464"/>
                  <a:ext cx="135"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900</a:t>
                  </a:r>
                  <a:endParaRPr lang="en-US" sz="2400" b="0">
                    <a:latin typeface="ITCCenturyBookT" pitchFamily="2" charset="0"/>
                  </a:endParaRPr>
                </a:p>
              </p:txBody>
            </p:sp>
            <p:sp>
              <p:nvSpPr>
                <p:cNvPr id="11335" name="Rectangle 278"/>
                <p:cNvSpPr>
                  <a:spLocks noChangeArrowheads="1"/>
                </p:cNvSpPr>
                <p:nvPr/>
              </p:nvSpPr>
              <p:spPr bwMode="auto">
                <a:xfrm>
                  <a:off x="3713" y="2542"/>
                  <a:ext cx="135"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240</a:t>
                  </a:r>
                  <a:endParaRPr lang="en-US" sz="2400" b="0">
                    <a:latin typeface="ITCCenturyBookT" pitchFamily="2" charset="0"/>
                  </a:endParaRPr>
                </a:p>
              </p:txBody>
            </p:sp>
            <p:sp>
              <p:nvSpPr>
                <p:cNvPr id="11336" name="Rectangle 279"/>
                <p:cNvSpPr>
                  <a:spLocks noChangeArrowheads="1"/>
                </p:cNvSpPr>
                <p:nvPr/>
              </p:nvSpPr>
              <p:spPr bwMode="auto">
                <a:xfrm>
                  <a:off x="3882" y="2472"/>
                  <a:ext cx="305" cy="311"/>
                </a:xfrm>
                <a:prstGeom prst="rect">
                  <a:avLst/>
                </a:prstGeom>
                <a:blipFill dpi="0" rotWithShape="0">
                  <a:blip r:embed="rId3" cstate="print"/>
                  <a:srcRect/>
                  <a:tile tx="0" ty="0" sx="100000" sy="100000" flip="none" algn="tl"/>
                </a:blipFill>
                <a:ln w="9525">
                  <a:noFill/>
                  <a:miter lim="800000"/>
                  <a:headEnd/>
                  <a:tailEnd/>
                </a:ln>
              </p:spPr>
              <p:txBody>
                <a:bodyPr/>
                <a:lstStyle/>
                <a:p>
                  <a:endParaRPr lang="pt-BR"/>
                </a:p>
              </p:txBody>
            </p:sp>
            <p:sp>
              <p:nvSpPr>
                <p:cNvPr id="11337" name="Rectangle 280"/>
                <p:cNvSpPr>
                  <a:spLocks noChangeArrowheads="1"/>
                </p:cNvSpPr>
                <p:nvPr/>
              </p:nvSpPr>
              <p:spPr bwMode="auto">
                <a:xfrm>
                  <a:off x="3881" y="2471"/>
                  <a:ext cx="307" cy="313"/>
                </a:xfrm>
                <a:prstGeom prst="rect">
                  <a:avLst/>
                </a:prstGeom>
                <a:noFill/>
                <a:ln w="6350">
                  <a:solidFill>
                    <a:srgbClr val="000000"/>
                  </a:solidFill>
                  <a:miter lim="800000"/>
                  <a:headEnd/>
                  <a:tailEnd/>
                </a:ln>
              </p:spPr>
              <p:txBody>
                <a:bodyPr/>
                <a:lstStyle/>
                <a:p>
                  <a:endParaRPr lang="pt-BR"/>
                </a:p>
              </p:txBody>
            </p:sp>
            <p:sp>
              <p:nvSpPr>
                <p:cNvPr id="11338" name="Line 281"/>
                <p:cNvSpPr>
                  <a:spLocks noChangeShapeType="1"/>
                </p:cNvSpPr>
                <p:nvPr/>
              </p:nvSpPr>
              <p:spPr bwMode="auto">
                <a:xfrm>
                  <a:off x="3879" y="2469"/>
                  <a:ext cx="1" cy="317"/>
                </a:xfrm>
                <a:prstGeom prst="line">
                  <a:avLst/>
                </a:prstGeom>
                <a:noFill/>
                <a:ln w="6350">
                  <a:solidFill>
                    <a:srgbClr val="000000"/>
                  </a:solidFill>
                  <a:round/>
                  <a:headEnd/>
                  <a:tailEnd/>
                </a:ln>
              </p:spPr>
              <p:txBody>
                <a:bodyPr/>
                <a:lstStyle/>
                <a:p>
                  <a:endParaRPr lang="pt-BR"/>
                </a:p>
              </p:txBody>
            </p:sp>
            <p:sp>
              <p:nvSpPr>
                <p:cNvPr id="11339" name="Rectangle 282"/>
                <p:cNvSpPr>
                  <a:spLocks noChangeArrowheads="1"/>
                </p:cNvSpPr>
                <p:nvPr/>
              </p:nvSpPr>
              <p:spPr bwMode="auto">
                <a:xfrm>
                  <a:off x="4111" y="2387"/>
                  <a:ext cx="45"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1</a:t>
                  </a:r>
                  <a:endParaRPr lang="en-US" sz="2400" b="0">
                    <a:latin typeface="ITCCenturyBookT" pitchFamily="2" charset="0"/>
                  </a:endParaRPr>
                </a:p>
              </p:txBody>
            </p:sp>
            <p:sp>
              <p:nvSpPr>
                <p:cNvPr id="11340" name="Rectangle 283"/>
                <p:cNvSpPr>
                  <a:spLocks noChangeArrowheads="1"/>
                </p:cNvSpPr>
                <p:nvPr/>
              </p:nvSpPr>
              <p:spPr bwMode="auto">
                <a:xfrm>
                  <a:off x="3983" y="2464"/>
                  <a:ext cx="180"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1000</a:t>
                  </a:r>
                  <a:endParaRPr lang="en-US" sz="2400" b="0">
                    <a:latin typeface="ITCCenturyBookT" pitchFamily="2" charset="0"/>
                  </a:endParaRPr>
                </a:p>
              </p:txBody>
            </p:sp>
            <p:sp>
              <p:nvSpPr>
                <p:cNvPr id="11341" name="Rectangle 284"/>
                <p:cNvSpPr>
                  <a:spLocks noChangeArrowheads="1"/>
                </p:cNvSpPr>
                <p:nvPr/>
              </p:nvSpPr>
              <p:spPr bwMode="auto">
                <a:xfrm>
                  <a:off x="4026" y="2542"/>
                  <a:ext cx="135"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800</a:t>
                  </a:r>
                  <a:endParaRPr lang="en-US" sz="2400" b="0">
                    <a:latin typeface="ITCCenturyBookT" pitchFamily="2" charset="0"/>
                  </a:endParaRPr>
                </a:p>
              </p:txBody>
            </p:sp>
            <p:sp>
              <p:nvSpPr>
                <p:cNvPr id="11342" name="Rectangle 285"/>
                <p:cNvSpPr>
                  <a:spLocks noChangeArrowheads="1"/>
                </p:cNvSpPr>
                <p:nvPr/>
              </p:nvSpPr>
              <p:spPr bwMode="auto">
                <a:xfrm>
                  <a:off x="4194" y="2472"/>
                  <a:ext cx="305" cy="311"/>
                </a:xfrm>
                <a:prstGeom prst="rect">
                  <a:avLst/>
                </a:prstGeom>
                <a:blipFill dpi="0" rotWithShape="0">
                  <a:blip r:embed="rId3" cstate="print"/>
                  <a:srcRect/>
                  <a:tile tx="0" ty="0" sx="100000" sy="100000" flip="none" algn="tl"/>
                </a:blipFill>
                <a:ln w="9525">
                  <a:noFill/>
                  <a:miter lim="800000"/>
                  <a:headEnd/>
                  <a:tailEnd/>
                </a:ln>
              </p:spPr>
              <p:txBody>
                <a:bodyPr/>
                <a:lstStyle/>
                <a:p>
                  <a:endParaRPr lang="pt-BR"/>
                </a:p>
              </p:txBody>
            </p:sp>
            <p:sp>
              <p:nvSpPr>
                <p:cNvPr id="11343" name="Rectangle 286"/>
                <p:cNvSpPr>
                  <a:spLocks noChangeArrowheads="1"/>
                </p:cNvSpPr>
                <p:nvPr/>
              </p:nvSpPr>
              <p:spPr bwMode="auto">
                <a:xfrm>
                  <a:off x="4193" y="2471"/>
                  <a:ext cx="307" cy="313"/>
                </a:xfrm>
                <a:prstGeom prst="rect">
                  <a:avLst/>
                </a:prstGeom>
                <a:noFill/>
                <a:ln w="6350">
                  <a:solidFill>
                    <a:srgbClr val="000000"/>
                  </a:solidFill>
                  <a:miter lim="800000"/>
                  <a:headEnd/>
                  <a:tailEnd/>
                </a:ln>
              </p:spPr>
              <p:txBody>
                <a:bodyPr/>
                <a:lstStyle/>
                <a:p>
                  <a:endParaRPr lang="pt-BR"/>
                </a:p>
              </p:txBody>
            </p:sp>
            <p:sp>
              <p:nvSpPr>
                <p:cNvPr id="11344" name="Line 287"/>
                <p:cNvSpPr>
                  <a:spLocks noChangeShapeType="1"/>
                </p:cNvSpPr>
                <p:nvPr/>
              </p:nvSpPr>
              <p:spPr bwMode="auto">
                <a:xfrm>
                  <a:off x="4191" y="2469"/>
                  <a:ext cx="1" cy="317"/>
                </a:xfrm>
                <a:prstGeom prst="line">
                  <a:avLst/>
                </a:prstGeom>
                <a:noFill/>
                <a:ln w="6350">
                  <a:solidFill>
                    <a:srgbClr val="000000"/>
                  </a:solidFill>
                  <a:round/>
                  <a:headEnd/>
                  <a:tailEnd/>
                </a:ln>
              </p:spPr>
              <p:txBody>
                <a:bodyPr/>
                <a:lstStyle/>
                <a:p>
                  <a:endParaRPr lang="pt-BR"/>
                </a:p>
              </p:txBody>
            </p:sp>
            <p:sp>
              <p:nvSpPr>
                <p:cNvPr id="11345" name="Rectangle 288"/>
                <p:cNvSpPr>
                  <a:spLocks noChangeArrowheads="1"/>
                </p:cNvSpPr>
                <p:nvPr/>
              </p:nvSpPr>
              <p:spPr bwMode="auto">
                <a:xfrm>
                  <a:off x="4321" y="2387"/>
                  <a:ext cx="155"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0.05</a:t>
                  </a:r>
                  <a:endParaRPr lang="en-US" sz="2400" b="0">
                    <a:latin typeface="ITCCenturyBookT" pitchFamily="2" charset="0"/>
                  </a:endParaRPr>
                </a:p>
              </p:txBody>
            </p:sp>
            <p:sp>
              <p:nvSpPr>
                <p:cNvPr id="11346" name="Rectangle 289"/>
                <p:cNvSpPr>
                  <a:spLocks noChangeArrowheads="1"/>
                </p:cNvSpPr>
                <p:nvPr/>
              </p:nvSpPr>
              <p:spPr bwMode="auto">
                <a:xfrm>
                  <a:off x="4253" y="2464"/>
                  <a:ext cx="317"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40000    </a:t>
                  </a:r>
                  <a:endParaRPr lang="en-US" sz="2400" b="0">
                    <a:latin typeface="ITCCenturyBookT" pitchFamily="2" charset="0"/>
                  </a:endParaRPr>
                </a:p>
              </p:txBody>
            </p:sp>
            <p:sp>
              <p:nvSpPr>
                <p:cNvPr id="11347" name="Rectangle 290"/>
                <p:cNvSpPr>
                  <a:spLocks noChangeArrowheads="1"/>
                </p:cNvSpPr>
                <p:nvPr/>
              </p:nvSpPr>
              <p:spPr bwMode="auto">
                <a:xfrm>
                  <a:off x="4381" y="2542"/>
                  <a:ext cx="90"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80</a:t>
                  </a:r>
                  <a:endParaRPr lang="en-US" sz="2400" b="0">
                    <a:latin typeface="ITCCenturyBookT" pitchFamily="2" charset="0"/>
                  </a:endParaRPr>
                </a:p>
              </p:txBody>
            </p:sp>
            <p:sp>
              <p:nvSpPr>
                <p:cNvPr id="11348" name="Rectangle 291"/>
                <p:cNvSpPr>
                  <a:spLocks noChangeArrowheads="1"/>
                </p:cNvSpPr>
                <p:nvPr/>
              </p:nvSpPr>
              <p:spPr bwMode="auto">
                <a:xfrm>
                  <a:off x="4506" y="2472"/>
                  <a:ext cx="305" cy="311"/>
                </a:xfrm>
                <a:prstGeom prst="rect">
                  <a:avLst/>
                </a:prstGeom>
                <a:blipFill dpi="0" rotWithShape="0">
                  <a:blip r:embed="rId3" cstate="print"/>
                  <a:srcRect/>
                  <a:tile tx="0" ty="0" sx="100000" sy="100000" flip="none" algn="tl"/>
                </a:blipFill>
                <a:ln w="9525">
                  <a:noFill/>
                  <a:miter lim="800000"/>
                  <a:headEnd/>
                  <a:tailEnd/>
                </a:ln>
              </p:spPr>
              <p:txBody>
                <a:bodyPr/>
                <a:lstStyle/>
                <a:p>
                  <a:endParaRPr lang="pt-BR"/>
                </a:p>
              </p:txBody>
            </p:sp>
            <p:sp>
              <p:nvSpPr>
                <p:cNvPr id="11349" name="Rectangle 292"/>
                <p:cNvSpPr>
                  <a:spLocks noChangeArrowheads="1"/>
                </p:cNvSpPr>
                <p:nvPr/>
              </p:nvSpPr>
              <p:spPr bwMode="auto">
                <a:xfrm>
                  <a:off x="4505" y="2471"/>
                  <a:ext cx="307" cy="313"/>
                </a:xfrm>
                <a:prstGeom prst="rect">
                  <a:avLst/>
                </a:prstGeom>
                <a:noFill/>
                <a:ln w="6350">
                  <a:solidFill>
                    <a:srgbClr val="000000"/>
                  </a:solidFill>
                  <a:miter lim="800000"/>
                  <a:headEnd/>
                  <a:tailEnd/>
                </a:ln>
              </p:spPr>
              <p:txBody>
                <a:bodyPr/>
                <a:lstStyle/>
                <a:p>
                  <a:endParaRPr lang="pt-BR"/>
                </a:p>
              </p:txBody>
            </p:sp>
            <p:sp>
              <p:nvSpPr>
                <p:cNvPr id="11350" name="Line 293"/>
                <p:cNvSpPr>
                  <a:spLocks noChangeShapeType="1"/>
                </p:cNvSpPr>
                <p:nvPr/>
              </p:nvSpPr>
              <p:spPr bwMode="auto">
                <a:xfrm>
                  <a:off x="4503" y="2469"/>
                  <a:ext cx="1" cy="317"/>
                </a:xfrm>
                <a:prstGeom prst="line">
                  <a:avLst/>
                </a:prstGeom>
                <a:noFill/>
                <a:ln w="6350">
                  <a:solidFill>
                    <a:srgbClr val="000000"/>
                  </a:solidFill>
                  <a:round/>
                  <a:headEnd/>
                  <a:tailEnd/>
                </a:ln>
              </p:spPr>
              <p:txBody>
                <a:bodyPr/>
                <a:lstStyle/>
                <a:p>
                  <a:endParaRPr lang="pt-BR"/>
                </a:p>
              </p:txBody>
            </p:sp>
            <p:sp>
              <p:nvSpPr>
                <p:cNvPr id="11351" name="Rectangle 294"/>
                <p:cNvSpPr>
                  <a:spLocks noChangeArrowheads="1"/>
                </p:cNvSpPr>
                <p:nvPr/>
              </p:nvSpPr>
              <p:spPr bwMode="auto">
                <a:xfrm>
                  <a:off x="4675" y="2387"/>
                  <a:ext cx="110"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0.3</a:t>
                  </a:r>
                  <a:endParaRPr lang="en-US" sz="2400" b="0">
                    <a:latin typeface="ITCCenturyBookT" pitchFamily="2" charset="0"/>
                  </a:endParaRPr>
                </a:p>
              </p:txBody>
            </p:sp>
            <p:sp>
              <p:nvSpPr>
                <p:cNvPr id="11352" name="Rectangle 295"/>
                <p:cNvSpPr>
                  <a:spLocks noChangeArrowheads="1"/>
                </p:cNvSpPr>
                <p:nvPr/>
              </p:nvSpPr>
              <p:spPr bwMode="auto">
                <a:xfrm>
                  <a:off x="4607" y="2464"/>
                  <a:ext cx="180"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1000</a:t>
                  </a:r>
                  <a:endParaRPr lang="en-US" sz="2400" b="0">
                    <a:latin typeface="ITCCenturyBookT" pitchFamily="2" charset="0"/>
                  </a:endParaRPr>
                </a:p>
              </p:txBody>
            </p:sp>
            <p:sp>
              <p:nvSpPr>
                <p:cNvPr id="11353" name="Rectangle 296"/>
                <p:cNvSpPr>
                  <a:spLocks noChangeArrowheads="1"/>
                </p:cNvSpPr>
                <p:nvPr/>
              </p:nvSpPr>
              <p:spPr bwMode="auto">
                <a:xfrm>
                  <a:off x="4692" y="2542"/>
                  <a:ext cx="90"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80</a:t>
                  </a:r>
                  <a:endParaRPr lang="en-US" sz="2400" b="0">
                    <a:latin typeface="ITCCenturyBookT" pitchFamily="2" charset="0"/>
                  </a:endParaRPr>
                </a:p>
              </p:txBody>
            </p:sp>
            <p:sp>
              <p:nvSpPr>
                <p:cNvPr id="11354" name="Rectangle 297"/>
                <p:cNvSpPr>
                  <a:spLocks noChangeArrowheads="1"/>
                </p:cNvSpPr>
                <p:nvPr/>
              </p:nvSpPr>
              <p:spPr bwMode="auto">
                <a:xfrm>
                  <a:off x="4818" y="2472"/>
                  <a:ext cx="305" cy="311"/>
                </a:xfrm>
                <a:prstGeom prst="rect">
                  <a:avLst/>
                </a:prstGeom>
                <a:blipFill dpi="0" rotWithShape="0">
                  <a:blip r:embed="rId3" cstate="print"/>
                  <a:srcRect/>
                  <a:tile tx="0" ty="0" sx="100000" sy="100000" flip="none" algn="tl"/>
                </a:blipFill>
                <a:ln w="9525">
                  <a:noFill/>
                  <a:miter lim="800000"/>
                  <a:headEnd/>
                  <a:tailEnd/>
                </a:ln>
              </p:spPr>
              <p:txBody>
                <a:bodyPr/>
                <a:lstStyle/>
                <a:p>
                  <a:endParaRPr lang="pt-BR"/>
                </a:p>
              </p:txBody>
            </p:sp>
            <p:sp>
              <p:nvSpPr>
                <p:cNvPr id="11355" name="Rectangle 298"/>
                <p:cNvSpPr>
                  <a:spLocks noChangeArrowheads="1"/>
                </p:cNvSpPr>
                <p:nvPr/>
              </p:nvSpPr>
              <p:spPr bwMode="auto">
                <a:xfrm>
                  <a:off x="4817" y="2471"/>
                  <a:ext cx="307" cy="313"/>
                </a:xfrm>
                <a:prstGeom prst="rect">
                  <a:avLst/>
                </a:prstGeom>
                <a:noFill/>
                <a:ln w="6350">
                  <a:solidFill>
                    <a:srgbClr val="000000"/>
                  </a:solidFill>
                  <a:miter lim="800000"/>
                  <a:headEnd/>
                  <a:tailEnd/>
                </a:ln>
              </p:spPr>
              <p:txBody>
                <a:bodyPr/>
                <a:lstStyle/>
                <a:p>
                  <a:endParaRPr lang="pt-BR"/>
                </a:p>
              </p:txBody>
            </p:sp>
            <p:sp>
              <p:nvSpPr>
                <p:cNvPr id="11356" name="Line 299"/>
                <p:cNvSpPr>
                  <a:spLocks noChangeShapeType="1"/>
                </p:cNvSpPr>
                <p:nvPr/>
              </p:nvSpPr>
              <p:spPr bwMode="auto">
                <a:xfrm>
                  <a:off x="4815" y="2469"/>
                  <a:ext cx="1" cy="317"/>
                </a:xfrm>
                <a:prstGeom prst="line">
                  <a:avLst/>
                </a:prstGeom>
                <a:noFill/>
                <a:ln w="6350">
                  <a:solidFill>
                    <a:srgbClr val="000000"/>
                  </a:solidFill>
                  <a:round/>
                  <a:headEnd/>
                  <a:tailEnd/>
                </a:ln>
              </p:spPr>
              <p:txBody>
                <a:bodyPr/>
                <a:lstStyle/>
                <a:p>
                  <a:endParaRPr lang="pt-BR"/>
                </a:p>
              </p:txBody>
            </p:sp>
            <p:sp>
              <p:nvSpPr>
                <p:cNvPr id="11357" name="Rectangle 300"/>
                <p:cNvSpPr>
                  <a:spLocks noChangeArrowheads="1"/>
                </p:cNvSpPr>
                <p:nvPr/>
              </p:nvSpPr>
              <p:spPr bwMode="auto">
                <a:xfrm>
                  <a:off x="4988" y="2387"/>
                  <a:ext cx="110"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0.1</a:t>
                  </a:r>
                  <a:endParaRPr lang="en-US" sz="2400" b="0">
                    <a:latin typeface="ITCCenturyBookT" pitchFamily="2" charset="0"/>
                  </a:endParaRPr>
                </a:p>
              </p:txBody>
            </p:sp>
            <p:sp>
              <p:nvSpPr>
                <p:cNvPr id="11358" name="Rectangle 301"/>
                <p:cNvSpPr>
                  <a:spLocks noChangeArrowheads="1"/>
                </p:cNvSpPr>
                <p:nvPr/>
              </p:nvSpPr>
              <p:spPr bwMode="auto">
                <a:xfrm>
                  <a:off x="4876" y="2464"/>
                  <a:ext cx="225"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10000</a:t>
                  </a:r>
                  <a:endParaRPr lang="en-US" sz="2400" b="0">
                    <a:latin typeface="ITCCenturyBookT" pitchFamily="2" charset="0"/>
                  </a:endParaRPr>
                </a:p>
              </p:txBody>
            </p:sp>
            <p:sp>
              <p:nvSpPr>
                <p:cNvPr id="11359" name="Rectangle 302"/>
                <p:cNvSpPr>
                  <a:spLocks noChangeArrowheads="1"/>
                </p:cNvSpPr>
                <p:nvPr/>
              </p:nvSpPr>
              <p:spPr bwMode="auto">
                <a:xfrm>
                  <a:off x="5005" y="2542"/>
                  <a:ext cx="90"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80</a:t>
                  </a:r>
                  <a:endParaRPr lang="en-US" sz="2400" b="0">
                    <a:latin typeface="ITCCenturyBookT" pitchFamily="2" charset="0"/>
                  </a:endParaRPr>
                </a:p>
              </p:txBody>
            </p:sp>
            <p:sp>
              <p:nvSpPr>
                <p:cNvPr id="11360" name="Rectangle 303"/>
                <p:cNvSpPr>
                  <a:spLocks noChangeArrowheads="1"/>
                </p:cNvSpPr>
                <p:nvPr/>
              </p:nvSpPr>
              <p:spPr bwMode="auto">
                <a:xfrm>
                  <a:off x="1069" y="3080"/>
                  <a:ext cx="307" cy="107"/>
                </a:xfrm>
                <a:prstGeom prst="rect">
                  <a:avLst/>
                </a:prstGeom>
                <a:blipFill dpi="0" rotWithShape="0">
                  <a:blip r:embed="rId3" cstate="print"/>
                  <a:srcRect/>
                  <a:tile tx="0" ty="0" sx="100000" sy="100000" flip="none" algn="tl"/>
                </a:blipFill>
                <a:ln w="9525">
                  <a:noFill/>
                  <a:miter lim="800000"/>
                  <a:headEnd/>
                  <a:tailEnd/>
                </a:ln>
              </p:spPr>
              <p:txBody>
                <a:bodyPr/>
                <a:lstStyle/>
                <a:p>
                  <a:endParaRPr lang="pt-BR"/>
                </a:p>
              </p:txBody>
            </p:sp>
            <p:sp>
              <p:nvSpPr>
                <p:cNvPr id="11361" name="Rectangle 304"/>
                <p:cNvSpPr>
                  <a:spLocks noChangeArrowheads="1"/>
                </p:cNvSpPr>
                <p:nvPr/>
              </p:nvSpPr>
              <p:spPr bwMode="auto">
                <a:xfrm>
                  <a:off x="1069" y="3079"/>
                  <a:ext cx="308" cy="109"/>
                </a:xfrm>
                <a:prstGeom prst="rect">
                  <a:avLst/>
                </a:prstGeom>
                <a:noFill/>
                <a:ln w="6350">
                  <a:solidFill>
                    <a:srgbClr val="000000"/>
                  </a:solidFill>
                  <a:miter lim="800000"/>
                  <a:headEnd/>
                  <a:tailEnd/>
                </a:ln>
              </p:spPr>
              <p:txBody>
                <a:bodyPr/>
                <a:lstStyle/>
                <a:p>
                  <a:endParaRPr lang="pt-BR"/>
                </a:p>
              </p:txBody>
            </p:sp>
            <p:sp>
              <p:nvSpPr>
                <p:cNvPr id="11362" name="Line 305"/>
                <p:cNvSpPr>
                  <a:spLocks noChangeShapeType="1"/>
                </p:cNvSpPr>
                <p:nvPr/>
              </p:nvSpPr>
              <p:spPr bwMode="auto">
                <a:xfrm>
                  <a:off x="1067" y="3077"/>
                  <a:ext cx="1" cy="113"/>
                </a:xfrm>
                <a:prstGeom prst="line">
                  <a:avLst/>
                </a:prstGeom>
                <a:noFill/>
                <a:ln w="6350">
                  <a:solidFill>
                    <a:srgbClr val="000000"/>
                  </a:solidFill>
                  <a:round/>
                  <a:headEnd/>
                  <a:tailEnd/>
                </a:ln>
              </p:spPr>
              <p:txBody>
                <a:bodyPr/>
                <a:lstStyle/>
                <a:p>
                  <a:endParaRPr lang="pt-BR"/>
                </a:p>
              </p:txBody>
            </p:sp>
            <p:sp>
              <p:nvSpPr>
                <p:cNvPr id="11363" name="Rectangle 306"/>
                <p:cNvSpPr>
                  <a:spLocks noChangeArrowheads="1"/>
                </p:cNvSpPr>
                <p:nvPr/>
              </p:nvSpPr>
              <p:spPr bwMode="auto">
                <a:xfrm>
                  <a:off x="1171" y="2979"/>
                  <a:ext cx="107" cy="106"/>
                </a:xfrm>
                <a:prstGeom prst="rect">
                  <a:avLst/>
                </a:prstGeom>
                <a:noFill/>
                <a:ln w="9525">
                  <a:noFill/>
                  <a:miter lim="800000"/>
                  <a:headEnd/>
                  <a:tailEnd/>
                </a:ln>
              </p:spPr>
              <p:txBody>
                <a:bodyPr wrap="none" lIns="0" tIns="0" rIns="0" bIns="0">
                  <a:spAutoFit/>
                </a:bodyPr>
                <a:lstStyle/>
                <a:p>
                  <a:pPr algn="ctr"/>
                  <a:r>
                    <a:rPr lang="en-US" sz="1100">
                      <a:solidFill>
                        <a:srgbClr val="000000"/>
                      </a:solidFill>
                      <a:latin typeface="Photina Casual Black" pitchFamily="18" charset="0"/>
                    </a:rPr>
                    <a:t>La</a:t>
                  </a:r>
                  <a:endParaRPr lang="en-US" sz="2400" b="0">
                    <a:latin typeface="ITCCenturyBookT" pitchFamily="2" charset="0"/>
                  </a:endParaRPr>
                </a:p>
              </p:txBody>
            </p:sp>
            <p:sp>
              <p:nvSpPr>
                <p:cNvPr id="11364" name="Rectangle 307"/>
                <p:cNvSpPr>
                  <a:spLocks noChangeArrowheads="1"/>
                </p:cNvSpPr>
                <p:nvPr/>
              </p:nvSpPr>
              <p:spPr bwMode="auto">
                <a:xfrm>
                  <a:off x="1378" y="3080"/>
                  <a:ext cx="315" cy="107"/>
                </a:xfrm>
                <a:prstGeom prst="rect">
                  <a:avLst/>
                </a:prstGeom>
                <a:blipFill dpi="0" rotWithShape="0">
                  <a:blip r:embed="rId3" cstate="print"/>
                  <a:srcRect/>
                  <a:tile tx="0" ty="0" sx="100000" sy="100000" flip="none" algn="tl"/>
                </a:blipFill>
                <a:ln w="9525">
                  <a:noFill/>
                  <a:miter lim="800000"/>
                  <a:headEnd/>
                  <a:tailEnd/>
                </a:ln>
              </p:spPr>
              <p:txBody>
                <a:bodyPr/>
                <a:lstStyle/>
                <a:p>
                  <a:endParaRPr lang="pt-BR"/>
                </a:p>
              </p:txBody>
            </p:sp>
            <p:sp>
              <p:nvSpPr>
                <p:cNvPr id="11365" name="Rectangle 308"/>
                <p:cNvSpPr>
                  <a:spLocks noChangeArrowheads="1"/>
                </p:cNvSpPr>
                <p:nvPr/>
              </p:nvSpPr>
              <p:spPr bwMode="auto">
                <a:xfrm>
                  <a:off x="1378" y="3079"/>
                  <a:ext cx="316" cy="109"/>
                </a:xfrm>
                <a:prstGeom prst="rect">
                  <a:avLst/>
                </a:prstGeom>
                <a:noFill/>
                <a:ln w="6350">
                  <a:solidFill>
                    <a:srgbClr val="000000"/>
                  </a:solidFill>
                  <a:miter lim="800000"/>
                  <a:headEnd/>
                  <a:tailEnd/>
                </a:ln>
              </p:spPr>
              <p:txBody>
                <a:bodyPr/>
                <a:lstStyle/>
                <a:p>
                  <a:endParaRPr lang="pt-BR"/>
                </a:p>
              </p:txBody>
            </p:sp>
            <p:sp>
              <p:nvSpPr>
                <p:cNvPr id="11366" name="Line 309"/>
                <p:cNvSpPr>
                  <a:spLocks noChangeShapeType="1"/>
                </p:cNvSpPr>
                <p:nvPr/>
              </p:nvSpPr>
              <p:spPr bwMode="auto">
                <a:xfrm>
                  <a:off x="1376" y="3077"/>
                  <a:ext cx="1" cy="113"/>
                </a:xfrm>
                <a:prstGeom prst="line">
                  <a:avLst/>
                </a:prstGeom>
                <a:noFill/>
                <a:ln w="6350">
                  <a:solidFill>
                    <a:srgbClr val="000000"/>
                  </a:solidFill>
                  <a:round/>
                  <a:headEnd/>
                  <a:tailEnd/>
                </a:ln>
              </p:spPr>
              <p:txBody>
                <a:bodyPr/>
                <a:lstStyle/>
                <a:p>
                  <a:endParaRPr lang="pt-BR"/>
                </a:p>
              </p:txBody>
            </p:sp>
            <p:sp>
              <p:nvSpPr>
                <p:cNvPr id="11367" name="Rectangle 310"/>
                <p:cNvSpPr>
                  <a:spLocks noChangeArrowheads="1"/>
                </p:cNvSpPr>
                <p:nvPr/>
              </p:nvSpPr>
              <p:spPr bwMode="auto">
                <a:xfrm>
                  <a:off x="1483" y="2979"/>
                  <a:ext cx="113" cy="106"/>
                </a:xfrm>
                <a:prstGeom prst="rect">
                  <a:avLst/>
                </a:prstGeom>
                <a:noFill/>
                <a:ln w="9525">
                  <a:noFill/>
                  <a:miter lim="800000"/>
                  <a:headEnd/>
                  <a:tailEnd/>
                </a:ln>
              </p:spPr>
              <p:txBody>
                <a:bodyPr wrap="none" lIns="0" tIns="0" rIns="0" bIns="0">
                  <a:spAutoFit/>
                </a:bodyPr>
                <a:lstStyle/>
                <a:p>
                  <a:pPr algn="ctr"/>
                  <a:r>
                    <a:rPr lang="en-US" sz="1100">
                      <a:solidFill>
                        <a:srgbClr val="000000"/>
                      </a:solidFill>
                      <a:latin typeface="Photina Casual Black" pitchFamily="18" charset="0"/>
                    </a:rPr>
                    <a:t>Ce</a:t>
                  </a:r>
                  <a:endParaRPr lang="en-US" sz="2400" b="0">
                    <a:latin typeface="ITCCenturyBookT" pitchFamily="2" charset="0"/>
                  </a:endParaRPr>
                </a:p>
              </p:txBody>
            </p:sp>
            <p:sp>
              <p:nvSpPr>
                <p:cNvPr id="11368" name="Rectangle 311"/>
                <p:cNvSpPr>
                  <a:spLocks noChangeArrowheads="1"/>
                </p:cNvSpPr>
                <p:nvPr/>
              </p:nvSpPr>
              <p:spPr bwMode="auto">
                <a:xfrm>
                  <a:off x="1695" y="3080"/>
                  <a:ext cx="310" cy="107"/>
                </a:xfrm>
                <a:prstGeom prst="rect">
                  <a:avLst/>
                </a:prstGeom>
                <a:blipFill dpi="0" rotWithShape="0">
                  <a:blip r:embed="rId3" cstate="print"/>
                  <a:srcRect/>
                  <a:tile tx="0" ty="0" sx="100000" sy="100000" flip="none" algn="tl"/>
                </a:blipFill>
                <a:ln w="9525">
                  <a:noFill/>
                  <a:miter lim="800000"/>
                  <a:headEnd/>
                  <a:tailEnd/>
                </a:ln>
              </p:spPr>
              <p:txBody>
                <a:bodyPr/>
                <a:lstStyle/>
                <a:p>
                  <a:endParaRPr lang="pt-BR"/>
                </a:p>
              </p:txBody>
            </p:sp>
            <p:sp>
              <p:nvSpPr>
                <p:cNvPr id="11369" name="Rectangle 312"/>
                <p:cNvSpPr>
                  <a:spLocks noChangeArrowheads="1"/>
                </p:cNvSpPr>
                <p:nvPr/>
              </p:nvSpPr>
              <p:spPr bwMode="auto">
                <a:xfrm>
                  <a:off x="1694" y="3079"/>
                  <a:ext cx="312" cy="109"/>
                </a:xfrm>
                <a:prstGeom prst="rect">
                  <a:avLst/>
                </a:prstGeom>
                <a:noFill/>
                <a:ln w="6350">
                  <a:solidFill>
                    <a:srgbClr val="000000"/>
                  </a:solidFill>
                  <a:miter lim="800000"/>
                  <a:headEnd/>
                  <a:tailEnd/>
                </a:ln>
              </p:spPr>
              <p:txBody>
                <a:bodyPr/>
                <a:lstStyle/>
                <a:p>
                  <a:endParaRPr lang="pt-BR"/>
                </a:p>
              </p:txBody>
            </p:sp>
            <p:sp>
              <p:nvSpPr>
                <p:cNvPr id="11370" name="Line 313"/>
                <p:cNvSpPr>
                  <a:spLocks noChangeShapeType="1"/>
                </p:cNvSpPr>
                <p:nvPr/>
              </p:nvSpPr>
              <p:spPr bwMode="auto">
                <a:xfrm>
                  <a:off x="1692" y="3077"/>
                  <a:ext cx="1" cy="113"/>
                </a:xfrm>
                <a:prstGeom prst="line">
                  <a:avLst/>
                </a:prstGeom>
                <a:noFill/>
                <a:ln w="6350">
                  <a:solidFill>
                    <a:srgbClr val="000000"/>
                  </a:solidFill>
                  <a:round/>
                  <a:headEnd/>
                  <a:tailEnd/>
                </a:ln>
              </p:spPr>
              <p:txBody>
                <a:bodyPr/>
                <a:lstStyle/>
                <a:p>
                  <a:endParaRPr lang="pt-BR"/>
                </a:p>
              </p:txBody>
            </p:sp>
            <p:sp>
              <p:nvSpPr>
                <p:cNvPr id="11371" name="Rectangle 314"/>
                <p:cNvSpPr>
                  <a:spLocks noChangeArrowheads="1"/>
                </p:cNvSpPr>
                <p:nvPr/>
              </p:nvSpPr>
              <p:spPr bwMode="auto">
                <a:xfrm>
                  <a:off x="1799" y="2979"/>
                  <a:ext cx="107" cy="106"/>
                </a:xfrm>
                <a:prstGeom prst="rect">
                  <a:avLst/>
                </a:prstGeom>
                <a:noFill/>
                <a:ln w="9525">
                  <a:noFill/>
                  <a:miter lim="800000"/>
                  <a:headEnd/>
                  <a:tailEnd/>
                </a:ln>
              </p:spPr>
              <p:txBody>
                <a:bodyPr wrap="none" lIns="0" tIns="0" rIns="0" bIns="0">
                  <a:spAutoFit/>
                </a:bodyPr>
                <a:lstStyle/>
                <a:p>
                  <a:pPr algn="ctr"/>
                  <a:r>
                    <a:rPr lang="en-US" sz="1100">
                      <a:solidFill>
                        <a:srgbClr val="000000"/>
                      </a:solidFill>
                      <a:latin typeface="Photina Casual Black" pitchFamily="18" charset="0"/>
                    </a:rPr>
                    <a:t>Pr</a:t>
                  </a:r>
                  <a:endParaRPr lang="en-US" sz="2400" b="0">
                    <a:latin typeface="ITCCenturyBookT" pitchFamily="2" charset="0"/>
                  </a:endParaRPr>
                </a:p>
              </p:txBody>
            </p:sp>
            <p:sp>
              <p:nvSpPr>
                <p:cNvPr id="11372" name="Rectangle 315"/>
                <p:cNvSpPr>
                  <a:spLocks noChangeArrowheads="1"/>
                </p:cNvSpPr>
                <p:nvPr/>
              </p:nvSpPr>
              <p:spPr bwMode="auto">
                <a:xfrm>
                  <a:off x="2007" y="3080"/>
                  <a:ext cx="310" cy="107"/>
                </a:xfrm>
                <a:prstGeom prst="rect">
                  <a:avLst/>
                </a:prstGeom>
                <a:blipFill dpi="0" rotWithShape="0">
                  <a:blip r:embed="rId3" cstate="print"/>
                  <a:srcRect/>
                  <a:tile tx="0" ty="0" sx="100000" sy="100000" flip="none" algn="tl"/>
                </a:blipFill>
                <a:ln w="9525">
                  <a:noFill/>
                  <a:miter lim="800000"/>
                  <a:headEnd/>
                  <a:tailEnd/>
                </a:ln>
              </p:spPr>
              <p:txBody>
                <a:bodyPr/>
                <a:lstStyle/>
                <a:p>
                  <a:endParaRPr lang="pt-BR"/>
                </a:p>
              </p:txBody>
            </p:sp>
            <p:sp>
              <p:nvSpPr>
                <p:cNvPr id="11373" name="Rectangle 316"/>
                <p:cNvSpPr>
                  <a:spLocks noChangeArrowheads="1"/>
                </p:cNvSpPr>
                <p:nvPr/>
              </p:nvSpPr>
              <p:spPr bwMode="auto">
                <a:xfrm>
                  <a:off x="2006" y="3079"/>
                  <a:ext cx="312" cy="109"/>
                </a:xfrm>
                <a:prstGeom prst="rect">
                  <a:avLst/>
                </a:prstGeom>
                <a:noFill/>
                <a:ln w="6350">
                  <a:solidFill>
                    <a:srgbClr val="000000"/>
                  </a:solidFill>
                  <a:miter lim="800000"/>
                  <a:headEnd/>
                  <a:tailEnd/>
                </a:ln>
              </p:spPr>
              <p:txBody>
                <a:bodyPr/>
                <a:lstStyle/>
                <a:p>
                  <a:endParaRPr lang="pt-BR"/>
                </a:p>
              </p:txBody>
            </p:sp>
            <p:sp>
              <p:nvSpPr>
                <p:cNvPr id="11374" name="Line 317"/>
                <p:cNvSpPr>
                  <a:spLocks noChangeShapeType="1"/>
                </p:cNvSpPr>
                <p:nvPr/>
              </p:nvSpPr>
              <p:spPr bwMode="auto">
                <a:xfrm>
                  <a:off x="2004" y="3077"/>
                  <a:ext cx="1" cy="113"/>
                </a:xfrm>
                <a:prstGeom prst="line">
                  <a:avLst/>
                </a:prstGeom>
                <a:noFill/>
                <a:ln w="6350">
                  <a:solidFill>
                    <a:srgbClr val="000000"/>
                  </a:solidFill>
                  <a:round/>
                  <a:headEnd/>
                  <a:tailEnd/>
                </a:ln>
              </p:spPr>
              <p:txBody>
                <a:bodyPr/>
                <a:lstStyle/>
                <a:p>
                  <a:endParaRPr lang="pt-BR"/>
                </a:p>
              </p:txBody>
            </p:sp>
            <p:sp>
              <p:nvSpPr>
                <p:cNvPr id="11375" name="Rectangle 318"/>
                <p:cNvSpPr>
                  <a:spLocks noChangeArrowheads="1"/>
                </p:cNvSpPr>
                <p:nvPr/>
              </p:nvSpPr>
              <p:spPr bwMode="auto">
                <a:xfrm>
                  <a:off x="2103" y="2979"/>
                  <a:ext cx="124" cy="106"/>
                </a:xfrm>
                <a:prstGeom prst="rect">
                  <a:avLst/>
                </a:prstGeom>
                <a:noFill/>
                <a:ln w="9525">
                  <a:noFill/>
                  <a:miter lim="800000"/>
                  <a:headEnd/>
                  <a:tailEnd/>
                </a:ln>
              </p:spPr>
              <p:txBody>
                <a:bodyPr wrap="none" lIns="0" tIns="0" rIns="0" bIns="0">
                  <a:spAutoFit/>
                </a:bodyPr>
                <a:lstStyle/>
                <a:p>
                  <a:pPr algn="ctr"/>
                  <a:r>
                    <a:rPr lang="en-US" sz="1100">
                      <a:solidFill>
                        <a:srgbClr val="000000"/>
                      </a:solidFill>
                      <a:latin typeface="Photina Casual Black" pitchFamily="18" charset="0"/>
                    </a:rPr>
                    <a:t>Nd</a:t>
                  </a:r>
                  <a:endParaRPr lang="en-US" sz="2400" b="0">
                    <a:latin typeface="ITCCenturyBookT" pitchFamily="2" charset="0"/>
                  </a:endParaRPr>
                </a:p>
              </p:txBody>
            </p:sp>
            <p:sp>
              <p:nvSpPr>
                <p:cNvPr id="11376" name="Rectangle 319"/>
                <p:cNvSpPr>
                  <a:spLocks noChangeArrowheads="1"/>
                </p:cNvSpPr>
                <p:nvPr/>
              </p:nvSpPr>
              <p:spPr bwMode="auto">
                <a:xfrm>
                  <a:off x="2318" y="3079"/>
                  <a:ext cx="312" cy="109"/>
                </a:xfrm>
                <a:prstGeom prst="rect">
                  <a:avLst/>
                </a:prstGeom>
                <a:noFill/>
                <a:ln w="6350">
                  <a:solidFill>
                    <a:srgbClr val="000000"/>
                  </a:solidFill>
                  <a:miter lim="800000"/>
                  <a:headEnd/>
                  <a:tailEnd/>
                </a:ln>
              </p:spPr>
              <p:txBody>
                <a:bodyPr/>
                <a:lstStyle/>
                <a:p>
                  <a:endParaRPr lang="pt-BR"/>
                </a:p>
              </p:txBody>
            </p:sp>
            <p:sp>
              <p:nvSpPr>
                <p:cNvPr id="11377" name="Line 320"/>
                <p:cNvSpPr>
                  <a:spLocks noChangeShapeType="1"/>
                </p:cNvSpPr>
                <p:nvPr/>
              </p:nvSpPr>
              <p:spPr bwMode="auto">
                <a:xfrm>
                  <a:off x="2316" y="3077"/>
                  <a:ext cx="1" cy="113"/>
                </a:xfrm>
                <a:prstGeom prst="line">
                  <a:avLst/>
                </a:prstGeom>
                <a:noFill/>
                <a:ln w="6350">
                  <a:solidFill>
                    <a:srgbClr val="000000"/>
                  </a:solidFill>
                  <a:round/>
                  <a:headEnd/>
                  <a:tailEnd/>
                </a:ln>
              </p:spPr>
              <p:txBody>
                <a:bodyPr/>
                <a:lstStyle/>
                <a:p>
                  <a:endParaRPr lang="pt-BR"/>
                </a:p>
              </p:txBody>
            </p:sp>
            <p:sp>
              <p:nvSpPr>
                <p:cNvPr id="11378" name="Rectangle 321"/>
                <p:cNvSpPr>
                  <a:spLocks noChangeArrowheads="1"/>
                </p:cNvSpPr>
                <p:nvPr/>
              </p:nvSpPr>
              <p:spPr bwMode="auto">
                <a:xfrm>
                  <a:off x="2402" y="2979"/>
                  <a:ext cx="153" cy="106"/>
                </a:xfrm>
                <a:prstGeom prst="rect">
                  <a:avLst/>
                </a:prstGeom>
                <a:noFill/>
                <a:ln w="9525">
                  <a:noFill/>
                  <a:miter lim="800000"/>
                  <a:headEnd/>
                  <a:tailEnd/>
                </a:ln>
              </p:spPr>
              <p:txBody>
                <a:bodyPr wrap="none" lIns="0" tIns="0" rIns="0" bIns="0">
                  <a:spAutoFit/>
                </a:bodyPr>
                <a:lstStyle/>
                <a:p>
                  <a:pPr algn="ctr"/>
                  <a:r>
                    <a:rPr lang="en-US" sz="1100">
                      <a:solidFill>
                        <a:srgbClr val="000000"/>
                      </a:solidFill>
                      <a:latin typeface="Photina Casual Black" pitchFamily="18" charset="0"/>
                    </a:rPr>
                    <a:t>Pm</a:t>
                  </a:r>
                  <a:endParaRPr lang="en-US" sz="2400" b="0">
                    <a:latin typeface="ITCCenturyBookT" pitchFamily="2" charset="0"/>
                  </a:endParaRPr>
                </a:p>
              </p:txBody>
            </p:sp>
            <p:sp>
              <p:nvSpPr>
                <p:cNvPr id="11379" name="Rectangle 322"/>
                <p:cNvSpPr>
                  <a:spLocks noChangeArrowheads="1"/>
                </p:cNvSpPr>
                <p:nvPr/>
              </p:nvSpPr>
              <p:spPr bwMode="auto">
                <a:xfrm>
                  <a:off x="2631" y="3080"/>
                  <a:ext cx="310" cy="107"/>
                </a:xfrm>
                <a:prstGeom prst="rect">
                  <a:avLst/>
                </a:prstGeom>
                <a:blipFill dpi="0" rotWithShape="0">
                  <a:blip r:embed="rId3" cstate="print"/>
                  <a:srcRect/>
                  <a:tile tx="0" ty="0" sx="100000" sy="100000" flip="none" algn="tl"/>
                </a:blipFill>
                <a:ln w="9525">
                  <a:noFill/>
                  <a:miter lim="800000"/>
                  <a:headEnd/>
                  <a:tailEnd/>
                </a:ln>
              </p:spPr>
              <p:txBody>
                <a:bodyPr/>
                <a:lstStyle/>
                <a:p>
                  <a:endParaRPr lang="pt-BR"/>
                </a:p>
              </p:txBody>
            </p:sp>
            <p:sp>
              <p:nvSpPr>
                <p:cNvPr id="11380" name="Rectangle 323"/>
                <p:cNvSpPr>
                  <a:spLocks noChangeArrowheads="1"/>
                </p:cNvSpPr>
                <p:nvPr/>
              </p:nvSpPr>
              <p:spPr bwMode="auto">
                <a:xfrm>
                  <a:off x="2630" y="3079"/>
                  <a:ext cx="312" cy="109"/>
                </a:xfrm>
                <a:prstGeom prst="rect">
                  <a:avLst/>
                </a:prstGeom>
                <a:noFill/>
                <a:ln w="6350">
                  <a:solidFill>
                    <a:srgbClr val="000000"/>
                  </a:solidFill>
                  <a:miter lim="800000"/>
                  <a:headEnd/>
                  <a:tailEnd/>
                </a:ln>
              </p:spPr>
              <p:txBody>
                <a:bodyPr/>
                <a:lstStyle/>
                <a:p>
                  <a:endParaRPr lang="pt-BR"/>
                </a:p>
              </p:txBody>
            </p:sp>
            <p:sp>
              <p:nvSpPr>
                <p:cNvPr id="11381" name="Line 324"/>
                <p:cNvSpPr>
                  <a:spLocks noChangeShapeType="1"/>
                </p:cNvSpPr>
                <p:nvPr/>
              </p:nvSpPr>
              <p:spPr bwMode="auto">
                <a:xfrm>
                  <a:off x="2628" y="3077"/>
                  <a:ext cx="1" cy="113"/>
                </a:xfrm>
                <a:prstGeom prst="line">
                  <a:avLst/>
                </a:prstGeom>
                <a:noFill/>
                <a:ln w="6350">
                  <a:solidFill>
                    <a:srgbClr val="000000"/>
                  </a:solidFill>
                  <a:round/>
                  <a:headEnd/>
                  <a:tailEnd/>
                </a:ln>
              </p:spPr>
              <p:txBody>
                <a:bodyPr/>
                <a:lstStyle/>
                <a:p>
                  <a:endParaRPr lang="pt-BR"/>
                </a:p>
              </p:txBody>
            </p:sp>
            <p:sp>
              <p:nvSpPr>
                <p:cNvPr id="11382" name="Rectangle 325"/>
                <p:cNvSpPr>
                  <a:spLocks noChangeArrowheads="1"/>
                </p:cNvSpPr>
                <p:nvPr/>
              </p:nvSpPr>
              <p:spPr bwMode="auto">
                <a:xfrm>
                  <a:off x="2718" y="2979"/>
                  <a:ext cx="143" cy="106"/>
                </a:xfrm>
                <a:prstGeom prst="rect">
                  <a:avLst/>
                </a:prstGeom>
                <a:noFill/>
                <a:ln w="9525">
                  <a:noFill/>
                  <a:miter lim="800000"/>
                  <a:headEnd/>
                  <a:tailEnd/>
                </a:ln>
              </p:spPr>
              <p:txBody>
                <a:bodyPr wrap="none" lIns="0" tIns="0" rIns="0" bIns="0">
                  <a:spAutoFit/>
                </a:bodyPr>
                <a:lstStyle/>
                <a:p>
                  <a:pPr algn="ctr"/>
                  <a:r>
                    <a:rPr lang="en-US" sz="1100">
                      <a:solidFill>
                        <a:srgbClr val="000000"/>
                      </a:solidFill>
                      <a:latin typeface="Photina Casual Black" pitchFamily="18" charset="0"/>
                    </a:rPr>
                    <a:t>Sm</a:t>
                  </a:r>
                  <a:endParaRPr lang="en-US" sz="2400" b="0">
                    <a:latin typeface="ITCCenturyBookT" pitchFamily="2" charset="0"/>
                  </a:endParaRPr>
                </a:p>
              </p:txBody>
            </p:sp>
            <p:sp>
              <p:nvSpPr>
                <p:cNvPr id="11383" name="Rectangle 326"/>
                <p:cNvSpPr>
                  <a:spLocks noChangeArrowheads="1"/>
                </p:cNvSpPr>
                <p:nvPr/>
              </p:nvSpPr>
              <p:spPr bwMode="auto">
                <a:xfrm>
                  <a:off x="2943" y="3080"/>
                  <a:ext cx="310" cy="107"/>
                </a:xfrm>
                <a:prstGeom prst="rect">
                  <a:avLst/>
                </a:prstGeom>
                <a:blipFill dpi="0" rotWithShape="0">
                  <a:blip r:embed="rId3" cstate="print"/>
                  <a:srcRect/>
                  <a:tile tx="0" ty="0" sx="100000" sy="100000" flip="none" algn="tl"/>
                </a:blipFill>
                <a:ln w="9525">
                  <a:noFill/>
                  <a:miter lim="800000"/>
                  <a:headEnd/>
                  <a:tailEnd/>
                </a:ln>
              </p:spPr>
              <p:txBody>
                <a:bodyPr/>
                <a:lstStyle/>
                <a:p>
                  <a:endParaRPr lang="pt-BR"/>
                </a:p>
              </p:txBody>
            </p:sp>
          </p:grpSp>
          <p:grpSp>
            <p:nvGrpSpPr>
              <p:cNvPr id="10372" name="Group 327"/>
              <p:cNvGrpSpPr>
                <a:grpSpLocks/>
              </p:cNvGrpSpPr>
              <p:nvPr/>
            </p:nvGrpSpPr>
            <p:grpSpPr bwMode="auto">
              <a:xfrm>
                <a:off x="227" y="146"/>
                <a:ext cx="5975" cy="3793"/>
                <a:chOff x="227" y="146"/>
                <a:chExt cx="5975" cy="3793"/>
              </a:xfrm>
            </p:grpSpPr>
            <p:grpSp>
              <p:nvGrpSpPr>
                <p:cNvPr id="10373" name="Group 328"/>
                <p:cNvGrpSpPr>
                  <a:grpSpLocks/>
                </p:cNvGrpSpPr>
                <p:nvPr/>
              </p:nvGrpSpPr>
              <p:grpSpPr bwMode="auto">
                <a:xfrm>
                  <a:off x="437" y="1520"/>
                  <a:ext cx="5313" cy="948"/>
                  <a:chOff x="437" y="1520"/>
                  <a:chExt cx="5313" cy="948"/>
                </a:xfrm>
              </p:grpSpPr>
              <p:sp>
                <p:nvSpPr>
                  <p:cNvPr id="10984" name="Rectangle 329"/>
                  <p:cNvSpPr>
                    <a:spLocks noChangeArrowheads="1"/>
                  </p:cNvSpPr>
                  <p:nvPr/>
                </p:nvSpPr>
                <p:spPr bwMode="auto">
                  <a:xfrm>
                    <a:off x="929" y="1520"/>
                    <a:ext cx="110"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0.5</a:t>
                    </a:r>
                    <a:endParaRPr lang="en-US" sz="2400" b="0">
                      <a:latin typeface="ITCCenturyBookT" pitchFamily="2" charset="0"/>
                    </a:endParaRPr>
                  </a:p>
                </p:txBody>
              </p:sp>
              <p:sp>
                <p:nvSpPr>
                  <p:cNvPr id="10985" name="Rectangle 330"/>
                  <p:cNvSpPr>
                    <a:spLocks noChangeArrowheads="1"/>
                  </p:cNvSpPr>
                  <p:nvPr/>
                </p:nvSpPr>
                <p:spPr bwMode="auto">
                  <a:xfrm>
                    <a:off x="929" y="1597"/>
                    <a:ext cx="110"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0.1</a:t>
                    </a:r>
                    <a:endParaRPr lang="en-US" sz="2400" b="0">
                      <a:latin typeface="ITCCenturyBookT" pitchFamily="2" charset="0"/>
                    </a:endParaRPr>
                  </a:p>
                </p:txBody>
              </p:sp>
              <p:sp>
                <p:nvSpPr>
                  <p:cNvPr id="10986" name="Rectangle 331"/>
                  <p:cNvSpPr>
                    <a:spLocks noChangeArrowheads="1"/>
                  </p:cNvSpPr>
                  <p:nvPr/>
                </p:nvSpPr>
                <p:spPr bwMode="auto">
                  <a:xfrm>
                    <a:off x="946" y="1674"/>
                    <a:ext cx="90"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20</a:t>
                    </a:r>
                    <a:endParaRPr lang="en-US" sz="2400" b="0">
                      <a:latin typeface="ITCCenturyBookT" pitchFamily="2" charset="0"/>
                    </a:endParaRPr>
                  </a:p>
                </p:txBody>
              </p:sp>
              <p:sp>
                <p:nvSpPr>
                  <p:cNvPr id="10987" name="Freeform 332"/>
                  <p:cNvSpPr>
                    <a:spLocks/>
                  </p:cNvSpPr>
                  <p:nvPr/>
                </p:nvSpPr>
                <p:spPr bwMode="auto">
                  <a:xfrm>
                    <a:off x="751" y="1601"/>
                    <a:ext cx="317" cy="318"/>
                  </a:xfrm>
                  <a:custGeom>
                    <a:avLst/>
                    <a:gdLst>
                      <a:gd name="T0" fmla="*/ 0 w 950"/>
                      <a:gd name="T1" fmla="*/ 955 h 955"/>
                      <a:gd name="T2" fmla="*/ 950 w 950"/>
                      <a:gd name="T3" fmla="*/ 955 h 955"/>
                      <a:gd name="T4" fmla="*/ 950 w 950"/>
                      <a:gd name="T5" fmla="*/ 0 h 955"/>
                      <a:gd name="T6" fmla="*/ 0 60000 65536"/>
                      <a:gd name="T7" fmla="*/ 0 60000 65536"/>
                      <a:gd name="T8" fmla="*/ 0 60000 65536"/>
                      <a:gd name="T9" fmla="*/ 0 w 950"/>
                      <a:gd name="T10" fmla="*/ 0 h 955"/>
                      <a:gd name="T11" fmla="*/ 950 w 950"/>
                      <a:gd name="T12" fmla="*/ 955 h 955"/>
                    </a:gdLst>
                    <a:ahLst/>
                    <a:cxnLst>
                      <a:cxn ang="T6">
                        <a:pos x="T0" y="T1"/>
                      </a:cxn>
                      <a:cxn ang="T7">
                        <a:pos x="T2" y="T3"/>
                      </a:cxn>
                      <a:cxn ang="T8">
                        <a:pos x="T4" y="T5"/>
                      </a:cxn>
                    </a:cxnLst>
                    <a:rect l="T9" t="T10" r="T11" b="T12"/>
                    <a:pathLst>
                      <a:path w="950" h="955">
                        <a:moveTo>
                          <a:pt x="0" y="955"/>
                        </a:moveTo>
                        <a:lnTo>
                          <a:pt x="950" y="955"/>
                        </a:lnTo>
                        <a:lnTo>
                          <a:pt x="950" y="0"/>
                        </a:lnTo>
                      </a:path>
                    </a:pathLst>
                  </a:custGeom>
                  <a:noFill/>
                  <a:ln w="6350">
                    <a:solidFill>
                      <a:srgbClr val="000000"/>
                    </a:solidFill>
                    <a:round/>
                    <a:headEnd/>
                    <a:tailEnd/>
                  </a:ln>
                </p:spPr>
                <p:txBody>
                  <a:bodyPr/>
                  <a:lstStyle/>
                  <a:p>
                    <a:endParaRPr lang="pt-BR"/>
                  </a:p>
                </p:txBody>
              </p:sp>
              <p:sp>
                <p:nvSpPr>
                  <p:cNvPr id="10988" name="Line 333"/>
                  <p:cNvSpPr>
                    <a:spLocks noChangeShapeType="1"/>
                  </p:cNvSpPr>
                  <p:nvPr/>
                </p:nvSpPr>
                <p:spPr bwMode="auto">
                  <a:xfrm>
                    <a:off x="751" y="1601"/>
                    <a:ext cx="1" cy="318"/>
                  </a:xfrm>
                  <a:prstGeom prst="line">
                    <a:avLst/>
                  </a:prstGeom>
                  <a:noFill/>
                  <a:ln w="6350">
                    <a:solidFill>
                      <a:srgbClr val="000000"/>
                    </a:solidFill>
                    <a:round/>
                    <a:headEnd/>
                    <a:tailEnd/>
                  </a:ln>
                </p:spPr>
                <p:txBody>
                  <a:bodyPr/>
                  <a:lstStyle/>
                  <a:p>
                    <a:endParaRPr lang="pt-BR"/>
                  </a:p>
                </p:txBody>
              </p:sp>
              <p:sp>
                <p:nvSpPr>
                  <p:cNvPr id="10989" name="Freeform 334"/>
                  <p:cNvSpPr>
                    <a:spLocks/>
                  </p:cNvSpPr>
                  <p:nvPr/>
                </p:nvSpPr>
                <p:spPr bwMode="auto">
                  <a:xfrm>
                    <a:off x="1068" y="1601"/>
                    <a:ext cx="309" cy="318"/>
                  </a:xfrm>
                  <a:custGeom>
                    <a:avLst/>
                    <a:gdLst>
                      <a:gd name="T0" fmla="*/ 0 w 927"/>
                      <a:gd name="T1" fmla="*/ 955 h 955"/>
                      <a:gd name="T2" fmla="*/ 927 w 927"/>
                      <a:gd name="T3" fmla="*/ 955 h 955"/>
                      <a:gd name="T4" fmla="*/ 927 w 927"/>
                      <a:gd name="T5" fmla="*/ 0 h 955"/>
                      <a:gd name="T6" fmla="*/ 0 60000 65536"/>
                      <a:gd name="T7" fmla="*/ 0 60000 65536"/>
                      <a:gd name="T8" fmla="*/ 0 60000 65536"/>
                      <a:gd name="T9" fmla="*/ 0 w 927"/>
                      <a:gd name="T10" fmla="*/ 0 h 955"/>
                      <a:gd name="T11" fmla="*/ 927 w 927"/>
                      <a:gd name="T12" fmla="*/ 955 h 955"/>
                    </a:gdLst>
                    <a:ahLst/>
                    <a:cxnLst>
                      <a:cxn ang="T6">
                        <a:pos x="T0" y="T1"/>
                      </a:cxn>
                      <a:cxn ang="T7">
                        <a:pos x="T2" y="T3"/>
                      </a:cxn>
                      <a:cxn ang="T8">
                        <a:pos x="T4" y="T5"/>
                      </a:cxn>
                    </a:cxnLst>
                    <a:rect l="T9" t="T10" r="T11" b="T12"/>
                    <a:pathLst>
                      <a:path w="927" h="955">
                        <a:moveTo>
                          <a:pt x="0" y="955"/>
                        </a:moveTo>
                        <a:lnTo>
                          <a:pt x="927" y="955"/>
                        </a:lnTo>
                        <a:lnTo>
                          <a:pt x="927" y="0"/>
                        </a:lnTo>
                      </a:path>
                    </a:pathLst>
                  </a:custGeom>
                  <a:noFill/>
                  <a:ln w="6350">
                    <a:solidFill>
                      <a:srgbClr val="000000"/>
                    </a:solidFill>
                    <a:round/>
                    <a:headEnd/>
                    <a:tailEnd/>
                  </a:ln>
                </p:spPr>
                <p:txBody>
                  <a:bodyPr/>
                  <a:lstStyle/>
                  <a:p>
                    <a:endParaRPr lang="pt-BR"/>
                  </a:p>
                </p:txBody>
              </p:sp>
              <p:sp>
                <p:nvSpPr>
                  <p:cNvPr id="10990" name="Line 335"/>
                  <p:cNvSpPr>
                    <a:spLocks noChangeShapeType="1"/>
                  </p:cNvSpPr>
                  <p:nvPr/>
                </p:nvSpPr>
                <p:spPr bwMode="auto">
                  <a:xfrm>
                    <a:off x="1068" y="1601"/>
                    <a:ext cx="1" cy="318"/>
                  </a:xfrm>
                  <a:prstGeom prst="line">
                    <a:avLst/>
                  </a:prstGeom>
                  <a:noFill/>
                  <a:ln w="6350">
                    <a:solidFill>
                      <a:srgbClr val="000000"/>
                    </a:solidFill>
                    <a:round/>
                    <a:headEnd/>
                    <a:tailEnd/>
                  </a:ln>
                </p:spPr>
                <p:txBody>
                  <a:bodyPr/>
                  <a:lstStyle/>
                  <a:p>
                    <a:endParaRPr lang="pt-BR"/>
                  </a:p>
                </p:txBody>
              </p:sp>
              <p:sp>
                <p:nvSpPr>
                  <p:cNvPr id="10991" name="Freeform 336"/>
                  <p:cNvSpPr>
                    <a:spLocks/>
                  </p:cNvSpPr>
                  <p:nvPr/>
                </p:nvSpPr>
                <p:spPr bwMode="auto">
                  <a:xfrm>
                    <a:off x="1377" y="1601"/>
                    <a:ext cx="317" cy="318"/>
                  </a:xfrm>
                  <a:custGeom>
                    <a:avLst/>
                    <a:gdLst>
                      <a:gd name="T0" fmla="*/ 0 w 952"/>
                      <a:gd name="T1" fmla="*/ 955 h 955"/>
                      <a:gd name="T2" fmla="*/ 952 w 952"/>
                      <a:gd name="T3" fmla="*/ 955 h 955"/>
                      <a:gd name="T4" fmla="*/ 952 w 952"/>
                      <a:gd name="T5" fmla="*/ 0 h 955"/>
                      <a:gd name="T6" fmla="*/ 0 60000 65536"/>
                      <a:gd name="T7" fmla="*/ 0 60000 65536"/>
                      <a:gd name="T8" fmla="*/ 0 60000 65536"/>
                      <a:gd name="T9" fmla="*/ 0 w 952"/>
                      <a:gd name="T10" fmla="*/ 0 h 955"/>
                      <a:gd name="T11" fmla="*/ 952 w 952"/>
                      <a:gd name="T12" fmla="*/ 955 h 955"/>
                    </a:gdLst>
                    <a:ahLst/>
                    <a:cxnLst>
                      <a:cxn ang="T6">
                        <a:pos x="T0" y="T1"/>
                      </a:cxn>
                      <a:cxn ang="T7">
                        <a:pos x="T2" y="T3"/>
                      </a:cxn>
                      <a:cxn ang="T8">
                        <a:pos x="T4" y="T5"/>
                      </a:cxn>
                    </a:cxnLst>
                    <a:rect l="T9" t="T10" r="T11" b="T12"/>
                    <a:pathLst>
                      <a:path w="952" h="955">
                        <a:moveTo>
                          <a:pt x="0" y="955"/>
                        </a:moveTo>
                        <a:lnTo>
                          <a:pt x="952" y="955"/>
                        </a:lnTo>
                        <a:lnTo>
                          <a:pt x="952" y="0"/>
                        </a:lnTo>
                      </a:path>
                    </a:pathLst>
                  </a:custGeom>
                  <a:noFill/>
                  <a:ln w="6350">
                    <a:solidFill>
                      <a:srgbClr val="000000"/>
                    </a:solidFill>
                    <a:round/>
                    <a:headEnd/>
                    <a:tailEnd/>
                  </a:ln>
                </p:spPr>
                <p:txBody>
                  <a:bodyPr/>
                  <a:lstStyle/>
                  <a:p>
                    <a:endParaRPr lang="pt-BR"/>
                  </a:p>
                </p:txBody>
              </p:sp>
              <p:sp>
                <p:nvSpPr>
                  <p:cNvPr id="10992" name="Line 337"/>
                  <p:cNvSpPr>
                    <a:spLocks noChangeShapeType="1"/>
                  </p:cNvSpPr>
                  <p:nvPr/>
                </p:nvSpPr>
                <p:spPr bwMode="auto">
                  <a:xfrm>
                    <a:off x="1377" y="1601"/>
                    <a:ext cx="1" cy="318"/>
                  </a:xfrm>
                  <a:prstGeom prst="line">
                    <a:avLst/>
                  </a:prstGeom>
                  <a:noFill/>
                  <a:ln w="6350">
                    <a:solidFill>
                      <a:srgbClr val="000000"/>
                    </a:solidFill>
                    <a:round/>
                    <a:headEnd/>
                    <a:tailEnd/>
                  </a:ln>
                </p:spPr>
                <p:txBody>
                  <a:bodyPr/>
                  <a:lstStyle/>
                  <a:p>
                    <a:endParaRPr lang="pt-BR"/>
                  </a:p>
                </p:txBody>
              </p:sp>
              <p:sp>
                <p:nvSpPr>
                  <p:cNvPr id="10993" name="Freeform 338"/>
                  <p:cNvSpPr>
                    <a:spLocks/>
                  </p:cNvSpPr>
                  <p:nvPr/>
                </p:nvSpPr>
                <p:spPr bwMode="auto">
                  <a:xfrm>
                    <a:off x="1694" y="1601"/>
                    <a:ext cx="312" cy="318"/>
                  </a:xfrm>
                  <a:custGeom>
                    <a:avLst/>
                    <a:gdLst>
                      <a:gd name="T0" fmla="*/ 0 w 936"/>
                      <a:gd name="T1" fmla="*/ 955 h 955"/>
                      <a:gd name="T2" fmla="*/ 936 w 936"/>
                      <a:gd name="T3" fmla="*/ 955 h 955"/>
                      <a:gd name="T4" fmla="*/ 936 w 936"/>
                      <a:gd name="T5" fmla="*/ 0 h 955"/>
                      <a:gd name="T6" fmla="*/ 0 60000 65536"/>
                      <a:gd name="T7" fmla="*/ 0 60000 65536"/>
                      <a:gd name="T8" fmla="*/ 0 60000 65536"/>
                      <a:gd name="T9" fmla="*/ 0 w 936"/>
                      <a:gd name="T10" fmla="*/ 0 h 955"/>
                      <a:gd name="T11" fmla="*/ 936 w 936"/>
                      <a:gd name="T12" fmla="*/ 955 h 955"/>
                    </a:gdLst>
                    <a:ahLst/>
                    <a:cxnLst>
                      <a:cxn ang="T6">
                        <a:pos x="T0" y="T1"/>
                      </a:cxn>
                      <a:cxn ang="T7">
                        <a:pos x="T2" y="T3"/>
                      </a:cxn>
                      <a:cxn ang="T8">
                        <a:pos x="T4" y="T5"/>
                      </a:cxn>
                    </a:cxnLst>
                    <a:rect l="T9" t="T10" r="T11" b="T12"/>
                    <a:pathLst>
                      <a:path w="936" h="955">
                        <a:moveTo>
                          <a:pt x="0" y="955"/>
                        </a:moveTo>
                        <a:lnTo>
                          <a:pt x="936" y="955"/>
                        </a:lnTo>
                        <a:lnTo>
                          <a:pt x="936" y="0"/>
                        </a:lnTo>
                      </a:path>
                    </a:pathLst>
                  </a:custGeom>
                  <a:noFill/>
                  <a:ln w="6350">
                    <a:solidFill>
                      <a:srgbClr val="000000"/>
                    </a:solidFill>
                    <a:round/>
                    <a:headEnd/>
                    <a:tailEnd/>
                  </a:ln>
                </p:spPr>
                <p:txBody>
                  <a:bodyPr/>
                  <a:lstStyle/>
                  <a:p>
                    <a:endParaRPr lang="pt-BR"/>
                  </a:p>
                </p:txBody>
              </p:sp>
              <p:sp>
                <p:nvSpPr>
                  <p:cNvPr id="10994" name="Line 339"/>
                  <p:cNvSpPr>
                    <a:spLocks noChangeShapeType="1"/>
                  </p:cNvSpPr>
                  <p:nvPr/>
                </p:nvSpPr>
                <p:spPr bwMode="auto">
                  <a:xfrm>
                    <a:off x="1694" y="1601"/>
                    <a:ext cx="1" cy="318"/>
                  </a:xfrm>
                  <a:prstGeom prst="line">
                    <a:avLst/>
                  </a:prstGeom>
                  <a:noFill/>
                  <a:ln w="6350">
                    <a:solidFill>
                      <a:srgbClr val="000000"/>
                    </a:solidFill>
                    <a:round/>
                    <a:headEnd/>
                    <a:tailEnd/>
                  </a:ln>
                </p:spPr>
                <p:txBody>
                  <a:bodyPr/>
                  <a:lstStyle/>
                  <a:p>
                    <a:endParaRPr lang="pt-BR"/>
                  </a:p>
                </p:txBody>
              </p:sp>
              <p:sp>
                <p:nvSpPr>
                  <p:cNvPr id="10995" name="Rectangle 340"/>
                  <p:cNvSpPr>
                    <a:spLocks noChangeArrowheads="1"/>
                  </p:cNvSpPr>
                  <p:nvPr/>
                </p:nvSpPr>
                <p:spPr bwMode="auto">
                  <a:xfrm>
                    <a:off x="2010" y="1604"/>
                    <a:ext cx="305" cy="312"/>
                  </a:xfrm>
                  <a:prstGeom prst="rect">
                    <a:avLst/>
                  </a:prstGeom>
                  <a:blipFill dpi="0" rotWithShape="0">
                    <a:blip r:embed="rId4" cstate="print"/>
                    <a:srcRect/>
                    <a:tile tx="0" ty="0" sx="100000" sy="100000" flip="none" algn="tl"/>
                  </a:blipFill>
                  <a:ln w="9525">
                    <a:noFill/>
                    <a:miter lim="800000"/>
                    <a:headEnd/>
                    <a:tailEnd/>
                  </a:ln>
                </p:spPr>
                <p:txBody>
                  <a:bodyPr/>
                  <a:lstStyle/>
                  <a:p>
                    <a:endParaRPr lang="pt-BR"/>
                  </a:p>
                </p:txBody>
              </p:sp>
              <p:sp>
                <p:nvSpPr>
                  <p:cNvPr id="10996" name="Rectangle 341"/>
                  <p:cNvSpPr>
                    <a:spLocks noChangeArrowheads="1"/>
                  </p:cNvSpPr>
                  <p:nvPr/>
                </p:nvSpPr>
                <p:spPr bwMode="auto">
                  <a:xfrm>
                    <a:off x="2009" y="1603"/>
                    <a:ext cx="307" cy="314"/>
                  </a:xfrm>
                  <a:prstGeom prst="rect">
                    <a:avLst/>
                  </a:prstGeom>
                  <a:noFill/>
                  <a:ln w="6350">
                    <a:solidFill>
                      <a:srgbClr val="000000"/>
                    </a:solidFill>
                    <a:miter lim="800000"/>
                    <a:headEnd/>
                    <a:tailEnd/>
                  </a:ln>
                </p:spPr>
                <p:txBody>
                  <a:bodyPr/>
                  <a:lstStyle/>
                  <a:p>
                    <a:endParaRPr lang="pt-BR"/>
                  </a:p>
                </p:txBody>
              </p:sp>
              <p:sp>
                <p:nvSpPr>
                  <p:cNvPr id="10997" name="Line 342"/>
                  <p:cNvSpPr>
                    <a:spLocks noChangeShapeType="1"/>
                  </p:cNvSpPr>
                  <p:nvPr/>
                </p:nvSpPr>
                <p:spPr bwMode="auto">
                  <a:xfrm>
                    <a:off x="2007" y="1601"/>
                    <a:ext cx="1" cy="318"/>
                  </a:xfrm>
                  <a:prstGeom prst="line">
                    <a:avLst/>
                  </a:prstGeom>
                  <a:noFill/>
                  <a:ln w="6350">
                    <a:solidFill>
                      <a:srgbClr val="000000"/>
                    </a:solidFill>
                    <a:round/>
                    <a:headEnd/>
                    <a:tailEnd/>
                  </a:ln>
                </p:spPr>
                <p:txBody>
                  <a:bodyPr/>
                  <a:lstStyle/>
                  <a:p>
                    <a:endParaRPr lang="pt-BR"/>
                  </a:p>
                </p:txBody>
              </p:sp>
              <p:sp>
                <p:nvSpPr>
                  <p:cNvPr id="10998" name="Rectangle 343"/>
                  <p:cNvSpPr>
                    <a:spLocks noChangeArrowheads="1"/>
                  </p:cNvSpPr>
                  <p:nvPr/>
                </p:nvSpPr>
                <p:spPr bwMode="auto">
                  <a:xfrm>
                    <a:off x="2137" y="1520"/>
                    <a:ext cx="155"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0.08</a:t>
                    </a:r>
                    <a:endParaRPr lang="en-US" sz="2400" b="0">
                      <a:latin typeface="ITCCenturyBookT" pitchFamily="2" charset="0"/>
                    </a:endParaRPr>
                  </a:p>
                </p:txBody>
              </p:sp>
              <p:sp>
                <p:nvSpPr>
                  <p:cNvPr id="10999" name="Rectangle 344"/>
                  <p:cNvSpPr>
                    <a:spLocks noChangeArrowheads="1"/>
                  </p:cNvSpPr>
                  <p:nvPr/>
                </p:nvSpPr>
                <p:spPr bwMode="auto">
                  <a:xfrm>
                    <a:off x="2197" y="1597"/>
                    <a:ext cx="90"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80</a:t>
                    </a:r>
                    <a:endParaRPr lang="en-US" sz="2400" b="0">
                      <a:latin typeface="ITCCenturyBookT" pitchFamily="2" charset="0"/>
                    </a:endParaRPr>
                  </a:p>
                </p:txBody>
              </p:sp>
              <p:sp>
                <p:nvSpPr>
                  <p:cNvPr id="11000" name="Rectangle 345"/>
                  <p:cNvSpPr>
                    <a:spLocks noChangeArrowheads="1"/>
                  </p:cNvSpPr>
                  <p:nvPr/>
                </p:nvSpPr>
                <p:spPr bwMode="auto">
                  <a:xfrm>
                    <a:off x="2197" y="1674"/>
                    <a:ext cx="90"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80</a:t>
                    </a:r>
                    <a:endParaRPr lang="en-US" sz="2400" b="0">
                      <a:latin typeface="ITCCenturyBookT" pitchFamily="2" charset="0"/>
                    </a:endParaRPr>
                  </a:p>
                </p:txBody>
              </p:sp>
              <p:sp>
                <p:nvSpPr>
                  <p:cNvPr id="11001" name="Freeform 346"/>
                  <p:cNvSpPr>
                    <a:spLocks/>
                  </p:cNvSpPr>
                  <p:nvPr/>
                </p:nvSpPr>
                <p:spPr bwMode="auto">
                  <a:xfrm>
                    <a:off x="2006" y="1601"/>
                    <a:ext cx="312" cy="318"/>
                  </a:xfrm>
                  <a:custGeom>
                    <a:avLst/>
                    <a:gdLst>
                      <a:gd name="T0" fmla="*/ 0 w 936"/>
                      <a:gd name="T1" fmla="*/ 955 h 955"/>
                      <a:gd name="T2" fmla="*/ 936 w 936"/>
                      <a:gd name="T3" fmla="*/ 955 h 955"/>
                      <a:gd name="T4" fmla="*/ 936 w 936"/>
                      <a:gd name="T5" fmla="*/ 0 h 955"/>
                      <a:gd name="T6" fmla="*/ 0 60000 65536"/>
                      <a:gd name="T7" fmla="*/ 0 60000 65536"/>
                      <a:gd name="T8" fmla="*/ 0 60000 65536"/>
                      <a:gd name="T9" fmla="*/ 0 w 936"/>
                      <a:gd name="T10" fmla="*/ 0 h 955"/>
                      <a:gd name="T11" fmla="*/ 936 w 936"/>
                      <a:gd name="T12" fmla="*/ 955 h 955"/>
                    </a:gdLst>
                    <a:ahLst/>
                    <a:cxnLst>
                      <a:cxn ang="T6">
                        <a:pos x="T0" y="T1"/>
                      </a:cxn>
                      <a:cxn ang="T7">
                        <a:pos x="T2" y="T3"/>
                      </a:cxn>
                      <a:cxn ang="T8">
                        <a:pos x="T4" y="T5"/>
                      </a:cxn>
                    </a:cxnLst>
                    <a:rect l="T9" t="T10" r="T11" b="T12"/>
                    <a:pathLst>
                      <a:path w="936" h="955">
                        <a:moveTo>
                          <a:pt x="0" y="955"/>
                        </a:moveTo>
                        <a:lnTo>
                          <a:pt x="936" y="955"/>
                        </a:lnTo>
                        <a:lnTo>
                          <a:pt x="936" y="0"/>
                        </a:lnTo>
                      </a:path>
                    </a:pathLst>
                  </a:custGeom>
                  <a:noFill/>
                  <a:ln w="6350">
                    <a:solidFill>
                      <a:srgbClr val="000000"/>
                    </a:solidFill>
                    <a:round/>
                    <a:headEnd/>
                    <a:tailEnd/>
                  </a:ln>
                </p:spPr>
                <p:txBody>
                  <a:bodyPr/>
                  <a:lstStyle/>
                  <a:p>
                    <a:endParaRPr lang="pt-BR"/>
                  </a:p>
                </p:txBody>
              </p:sp>
              <p:sp>
                <p:nvSpPr>
                  <p:cNvPr id="11002" name="Line 347"/>
                  <p:cNvSpPr>
                    <a:spLocks noChangeShapeType="1"/>
                  </p:cNvSpPr>
                  <p:nvPr/>
                </p:nvSpPr>
                <p:spPr bwMode="auto">
                  <a:xfrm>
                    <a:off x="2006" y="1601"/>
                    <a:ext cx="1" cy="318"/>
                  </a:xfrm>
                  <a:prstGeom prst="line">
                    <a:avLst/>
                  </a:prstGeom>
                  <a:noFill/>
                  <a:ln w="6350">
                    <a:solidFill>
                      <a:srgbClr val="000000"/>
                    </a:solidFill>
                    <a:round/>
                    <a:headEnd/>
                    <a:tailEnd/>
                  </a:ln>
                </p:spPr>
                <p:txBody>
                  <a:bodyPr/>
                  <a:lstStyle/>
                  <a:p>
                    <a:endParaRPr lang="pt-BR"/>
                  </a:p>
                </p:txBody>
              </p:sp>
              <p:sp>
                <p:nvSpPr>
                  <p:cNvPr id="11003" name="Rectangle 348"/>
                  <p:cNvSpPr>
                    <a:spLocks noChangeArrowheads="1"/>
                  </p:cNvSpPr>
                  <p:nvPr/>
                </p:nvSpPr>
                <p:spPr bwMode="auto">
                  <a:xfrm>
                    <a:off x="2322" y="1604"/>
                    <a:ext cx="305" cy="312"/>
                  </a:xfrm>
                  <a:prstGeom prst="rect">
                    <a:avLst/>
                  </a:prstGeom>
                  <a:blipFill dpi="0" rotWithShape="0">
                    <a:blip r:embed="rId4" cstate="print"/>
                    <a:srcRect/>
                    <a:tile tx="0" ty="0" sx="100000" sy="100000" flip="none" algn="tl"/>
                  </a:blipFill>
                  <a:ln w="9525">
                    <a:noFill/>
                    <a:miter lim="800000"/>
                    <a:headEnd/>
                    <a:tailEnd/>
                  </a:ln>
                </p:spPr>
                <p:txBody>
                  <a:bodyPr/>
                  <a:lstStyle/>
                  <a:p>
                    <a:endParaRPr lang="pt-BR"/>
                  </a:p>
                </p:txBody>
              </p:sp>
              <p:sp>
                <p:nvSpPr>
                  <p:cNvPr id="11004" name="Rectangle 349"/>
                  <p:cNvSpPr>
                    <a:spLocks noChangeArrowheads="1"/>
                  </p:cNvSpPr>
                  <p:nvPr/>
                </p:nvSpPr>
                <p:spPr bwMode="auto">
                  <a:xfrm>
                    <a:off x="2321" y="1603"/>
                    <a:ext cx="307" cy="314"/>
                  </a:xfrm>
                  <a:prstGeom prst="rect">
                    <a:avLst/>
                  </a:prstGeom>
                  <a:noFill/>
                  <a:ln w="6350">
                    <a:solidFill>
                      <a:srgbClr val="000000"/>
                    </a:solidFill>
                    <a:miter lim="800000"/>
                    <a:headEnd/>
                    <a:tailEnd/>
                  </a:ln>
                </p:spPr>
                <p:txBody>
                  <a:bodyPr/>
                  <a:lstStyle/>
                  <a:p>
                    <a:endParaRPr lang="pt-BR"/>
                  </a:p>
                </p:txBody>
              </p:sp>
              <p:sp>
                <p:nvSpPr>
                  <p:cNvPr id="11005" name="Line 350"/>
                  <p:cNvSpPr>
                    <a:spLocks noChangeShapeType="1"/>
                  </p:cNvSpPr>
                  <p:nvPr/>
                </p:nvSpPr>
                <p:spPr bwMode="auto">
                  <a:xfrm>
                    <a:off x="2319" y="1601"/>
                    <a:ext cx="1" cy="318"/>
                  </a:xfrm>
                  <a:prstGeom prst="line">
                    <a:avLst/>
                  </a:prstGeom>
                  <a:noFill/>
                  <a:ln w="6350">
                    <a:solidFill>
                      <a:srgbClr val="000000"/>
                    </a:solidFill>
                    <a:round/>
                    <a:headEnd/>
                    <a:tailEnd/>
                  </a:ln>
                </p:spPr>
                <p:txBody>
                  <a:bodyPr/>
                  <a:lstStyle/>
                  <a:p>
                    <a:endParaRPr lang="pt-BR"/>
                  </a:p>
                </p:txBody>
              </p:sp>
              <p:sp>
                <p:nvSpPr>
                  <p:cNvPr id="11006" name="Rectangle 351"/>
                  <p:cNvSpPr>
                    <a:spLocks noChangeArrowheads="1"/>
                  </p:cNvSpPr>
                  <p:nvPr/>
                </p:nvSpPr>
                <p:spPr bwMode="auto">
                  <a:xfrm>
                    <a:off x="2491" y="1520"/>
                    <a:ext cx="110"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0.2</a:t>
                    </a:r>
                    <a:endParaRPr lang="en-US" sz="2400" b="0">
                      <a:latin typeface="ITCCenturyBookT" pitchFamily="2" charset="0"/>
                    </a:endParaRPr>
                  </a:p>
                </p:txBody>
              </p:sp>
              <p:sp>
                <p:nvSpPr>
                  <p:cNvPr id="11007" name="Rectangle 352"/>
                  <p:cNvSpPr>
                    <a:spLocks noChangeArrowheads="1"/>
                  </p:cNvSpPr>
                  <p:nvPr/>
                </p:nvSpPr>
                <p:spPr bwMode="auto">
                  <a:xfrm>
                    <a:off x="2508" y="1597"/>
                    <a:ext cx="90"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10</a:t>
                    </a:r>
                    <a:endParaRPr lang="en-US" sz="2400" b="0">
                      <a:latin typeface="ITCCenturyBookT" pitchFamily="2" charset="0"/>
                    </a:endParaRPr>
                  </a:p>
                </p:txBody>
              </p:sp>
              <p:sp>
                <p:nvSpPr>
                  <p:cNvPr id="11008" name="Rectangle 353"/>
                  <p:cNvSpPr>
                    <a:spLocks noChangeArrowheads="1"/>
                  </p:cNvSpPr>
                  <p:nvPr/>
                </p:nvSpPr>
                <p:spPr bwMode="auto">
                  <a:xfrm>
                    <a:off x="2508" y="1674"/>
                    <a:ext cx="90"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20</a:t>
                    </a:r>
                    <a:endParaRPr lang="en-US" sz="2400" b="0">
                      <a:latin typeface="ITCCenturyBookT" pitchFamily="2" charset="0"/>
                    </a:endParaRPr>
                  </a:p>
                </p:txBody>
              </p:sp>
              <p:sp>
                <p:nvSpPr>
                  <p:cNvPr id="11009" name="Freeform 354"/>
                  <p:cNvSpPr>
                    <a:spLocks/>
                  </p:cNvSpPr>
                  <p:nvPr/>
                </p:nvSpPr>
                <p:spPr bwMode="auto">
                  <a:xfrm>
                    <a:off x="2318" y="1601"/>
                    <a:ext cx="312" cy="318"/>
                  </a:xfrm>
                  <a:custGeom>
                    <a:avLst/>
                    <a:gdLst>
                      <a:gd name="T0" fmla="*/ 0 w 936"/>
                      <a:gd name="T1" fmla="*/ 955 h 955"/>
                      <a:gd name="T2" fmla="*/ 936 w 936"/>
                      <a:gd name="T3" fmla="*/ 955 h 955"/>
                      <a:gd name="T4" fmla="*/ 936 w 936"/>
                      <a:gd name="T5" fmla="*/ 0 h 955"/>
                      <a:gd name="T6" fmla="*/ 0 60000 65536"/>
                      <a:gd name="T7" fmla="*/ 0 60000 65536"/>
                      <a:gd name="T8" fmla="*/ 0 60000 65536"/>
                      <a:gd name="T9" fmla="*/ 0 w 936"/>
                      <a:gd name="T10" fmla="*/ 0 h 955"/>
                      <a:gd name="T11" fmla="*/ 936 w 936"/>
                      <a:gd name="T12" fmla="*/ 955 h 955"/>
                    </a:gdLst>
                    <a:ahLst/>
                    <a:cxnLst>
                      <a:cxn ang="T6">
                        <a:pos x="T0" y="T1"/>
                      </a:cxn>
                      <a:cxn ang="T7">
                        <a:pos x="T2" y="T3"/>
                      </a:cxn>
                      <a:cxn ang="T8">
                        <a:pos x="T4" y="T5"/>
                      </a:cxn>
                    </a:cxnLst>
                    <a:rect l="T9" t="T10" r="T11" b="T12"/>
                    <a:pathLst>
                      <a:path w="936" h="955">
                        <a:moveTo>
                          <a:pt x="0" y="955"/>
                        </a:moveTo>
                        <a:lnTo>
                          <a:pt x="936" y="955"/>
                        </a:lnTo>
                        <a:lnTo>
                          <a:pt x="936" y="0"/>
                        </a:lnTo>
                      </a:path>
                    </a:pathLst>
                  </a:custGeom>
                  <a:noFill/>
                  <a:ln w="6350">
                    <a:solidFill>
                      <a:srgbClr val="000000"/>
                    </a:solidFill>
                    <a:round/>
                    <a:headEnd/>
                    <a:tailEnd/>
                  </a:ln>
                </p:spPr>
                <p:txBody>
                  <a:bodyPr/>
                  <a:lstStyle/>
                  <a:p>
                    <a:endParaRPr lang="pt-BR"/>
                  </a:p>
                </p:txBody>
              </p:sp>
              <p:sp>
                <p:nvSpPr>
                  <p:cNvPr id="11010" name="Line 355"/>
                  <p:cNvSpPr>
                    <a:spLocks noChangeShapeType="1"/>
                  </p:cNvSpPr>
                  <p:nvPr/>
                </p:nvSpPr>
                <p:spPr bwMode="auto">
                  <a:xfrm>
                    <a:off x="2318" y="1601"/>
                    <a:ext cx="1" cy="318"/>
                  </a:xfrm>
                  <a:prstGeom prst="line">
                    <a:avLst/>
                  </a:prstGeom>
                  <a:noFill/>
                  <a:ln w="6350">
                    <a:solidFill>
                      <a:srgbClr val="000000"/>
                    </a:solidFill>
                    <a:round/>
                    <a:headEnd/>
                    <a:tailEnd/>
                  </a:ln>
                </p:spPr>
                <p:txBody>
                  <a:bodyPr/>
                  <a:lstStyle/>
                  <a:p>
                    <a:endParaRPr lang="pt-BR"/>
                  </a:p>
                </p:txBody>
              </p:sp>
              <p:sp>
                <p:nvSpPr>
                  <p:cNvPr id="11011" name="Rectangle 356"/>
                  <p:cNvSpPr>
                    <a:spLocks noChangeArrowheads="1"/>
                  </p:cNvSpPr>
                  <p:nvPr/>
                </p:nvSpPr>
                <p:spPr bwMode="auto">
                  <a:xfrm>
                    <a:off x="2634" y="1604"/>
                    <a:ext cx="305" cy="312"/>
                  </a:xfrm>
                  <a:prstGeom prst="rect">
                    <a:avLst/>
                  </a:prstGeom>
                  <a:blipFill dpi="0" rotWithShape="0">
                    <a:blip r:embed="rId4" cstate="print"/>
                    <a:srcRect/>
                    <a:tile tx="0" ty="0" sx="100000" sy="100000" flip="none" algn="tl"/>
                  </a:blipFill>
                  <a:ln w="9525">
                    <a:noFill/>
                    <a:miter lim="800000"/>
                    <a:headEnd/>
                    <a:tailEnd/>
                  </a:ln>
                </p:spPr>
                <p:txBody>
                  <a:bodyPr/>
                  <a:lstStyle/>
                  <a:p>
                    <a:endParaRPr lang="pt-BR"/>
                  </a:p>
                </p:txBody>
              </p:sp>
              <p:sp>
                <p:nvSpPr>
                  <p:cNvPr id="11012" name="Rectangle 357"/>
                  <p:cNvSpPr>
                    <a:spLocks noChangeArrowheads="1"/>
                  </p:cNvSpPr>
                  <p:nvPr/>
                </p:nvSpPr>
                <p:spPr bwMode="auto">
                  <a:xfrm>
                    <a:off x="2633" y="1603"/>
                    <a:ext cx="307" cy="314"/>
                  </a:xfrm>
                  <a:prstGeom prst="rect">
                    <a:avLst/>
                  </a:prstGeom>
                  <a:noFill/>
                  <a:ln w="6350">
                    <a:solidFill>
                      <a:srgbClr val="000000"/>
                    </a:solidFill>
                    <a:miter lim="800000"/>
                    <a:headEnd/>
                    <a:tailEnd/>
                  </a:ln>
                </p:spPr>
                <p:txBody>
                  <a:bodyPr/>
                  <a:lstStyle/>
                  <a:p>
                    <a:endParaRPr lang="pt-BR"/>
                  </a:p>
                </p:txBody>
              </p:sp>
              <p:sp>
                <p:nvSpPr>
                  <p:cNvPr id="11013" name="Line 358"/>
                  <p:cNvSpPr>
                    <a:spLocks noChangeShapeType="1"/>
                  </p:cNvSpPr>
                  <p:nvPr/>
                </p:nvSpPr>
                <p:spPr bwMode="auto">
                  <a:xfrm>
                    <a:off x="2631" y="1601"/>
                    <a:ext cx="1" cy="318"/>
                  </a:xfrm>
                  <a:prstGeom prst="line">
                    <a:avLst/>
                  </a:prstGeom>
                  <a:noFill/>
                  <a:ln w="6350">
                    <a:solidFill>
                      <a:srgbClr val="000000"/>
                    </a:solidFill>
                    <a:round/>
                    <a:headEnd/>
                    <a:tailEnd/>
                  </a:ln>
                </p:spPr>
                <p:txBody>
                  <a:bodyPr/>
                  <a:lstStyle/>
                  <a:p>
                    <a:endParaRPr lang="pt-BR"/>
                  </a:p>
                </p:txBody>
              </p:sp>
              <p:sp>
                <p:nvSpPr>
                  <p:cNvPr id="11014" name="Rectangle 359"/>
                  <p:cNvSpPr>
                    <a:spLocks noChangeArrowheads="1"/>
                  </p:cNvSpPr>
                  <p:nvPr/>
                </p:nvSpPr>
                <p:spPr bwMode="auto">
                  <a:xfrm>
                    <a:off x="2804" y="1520"/>
                    <a:ext cx="110"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0.3</a:t>
                    </a:r>
                    <a:endParaRPr lang="en-US" sz="2400" b="0">
                      <a:latin typeface="ITCCenturyBookT" pitchFamily="2" charset="0"/>
                    </a:endParaRPr>
                  </a:p>
                </p:txBody>
              </p:sp>
              <p:sp>
                <p:nvSpPr>
                  <p:cNvPr id="11015" name="Rectangle 360"/>
                  <p:cNvSpPr>
                    <a:spLocks noChangeArrowheads="1"/>
                  </p:cNvSpPr>
                  <p:nvPr/>
                </p:nvSpPr>
                <p:spPr bwMode="auto">
                  <a:xfrm>
                    <a:off x="2821" y="1597"/>
                    <a:ext cx="90"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90</a:t>
                    </a:r>
                    <a:endParaRPr lang="en-US" sz="2400" b="0">
                      <a:latin typeface="ITCCenturyBookT" pitchFamily="2" charset="0"/>
                    </a:endParaRPr>
                  </a:p>
                </p:txBody>
              </p:sp>
              <p:sp>
                <p:nvSpPr>
                  <p:cNvPr id="11016" name="Rectangle 361"/>
                  <p:cNvSpPr>
                    <a:spLocks noChangeArrowheads="1"/>
                  </p:cNvSpPr>
                  <p:nvPr/>
                </p:nvSpPr>
                <p:spPr bwMode="auto">
                  <a:xfrm>
                    <a:off x="2821" y="1674"/>
                    <a:ext cx="90"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60</a:t>
                    </a:r>
                    <a:endParaRPr lang="en-US" sz="2400" b="0">
                      <a:latin typeface="ITCCenturyBookT" pitchFamily="2" charset="0"/>
                    </a:endParaRPr>
                  </a:p>
                </p:txBody>
              </p:sp>
              <p:sp>
                <p:nvSpPr>
                  <p:cNvPr id="11017" name="Freeform 362"/>
                  <p:cNvSpPr>
                    <a:spLocks/>
                  </p:cNvSpPr>
                  <p:nvPr/>
                </p:nvSpPr>
                <p:spPr bwMode="auto">
                  <a:xfrm>
                    <a:off x="2630" y="1601"/>
                    <a:ext cx="312" cy="318"/>
                  </a:xfrm>
                  <a:custGeom>
                    <a:avLst/>
                    <a:gdLst>
                      <a:gd name="T0" fmla="*/ 0 w 936"/>
                      <a:gd name="T1" fmla="*/ 955 h 955"/>
                      <a:gd name="T2" fmla="*/ 936 w 936"/>
                      <a:gd name="T3" fmla="*/ 955 h 955"/>
                      <a:gd name="T4" fmla="*/ 936 w 936"/>
                      <a:gd name="T5" fmla="*/ 0 h 955"/>
                      <a:gd name="T6" fmla="*/ 0 60000 65536"/>
                      <a:gd name="T7" fmla="*/ 0 60000 65536"/>
                      <a:gd name="T8" fmla="*/ 0 60000 65536"/>
                      <a:gd name="T9" fmla="*/ 0 w 936"/>
                      <a:gd name="T10" fmla="*/ 0 h 955"/>
                      <a:gd name="T11" fmla="*/ 936 w 936"/>
                      <a:gd name="T12" fmla="*/ 955 h 955"/>
                    </a:gdLst>
                    <a:ahLst/>
                    <a:cxnLst>
                      <a:cxn ang="T6">
                        <a:pos x="T0" y="T1"/>
                      </a:cxn>
                      <a:cxn ang="T7">
                        <a:pos x="T2" y="T3"/>
                      </a:cxn>
                      <a:cxn ang="T8">
                        <a:pos x="T4" y="T5"/>
                      </a:cxn>
                    </a:cxnLst>
                    <a:rect l="T9" t="T10" r="T11" b="T12"/>
                    <a:pathLst>
                      <a:path w="936" h="955">
                        <a:moveTo>
                          <a:pt x="0" y="955"/>
                        </a:moveTo>
                        <a:lnTo>
                          <a:pt x="936" y="955"/>
                        </a:lnTo>
                        <a:lnTo>
                          <a:pt x="936" y="0"/>
                        </a:lnTo>
                      </a:path>
                    </a:pathLst>
                  </a:custGeom>
                  <a:noFill/>
                  <a:ln w="6350">
                    <a:solidFill>
                      <a:srgbClr val="000000"/>
                    </a:solidFill>
                    <a:round/>
                    <a:headEnd/>
                    <a:tailEnd/>
                  </a:ln>
                </p:spPr>
                <p:txBody>
                  <a:bodyPr/>
                  <a:lstStyle/>
                  <a:p>
                    <a:endParaRPr lang="pt-BR"/>
                  </a:p>
                </p:txBody>
              </p:sp>
              <p:sp>
                <p:nvSpPr>
                  <p:cNvPr id="11018" name="Line 363"/>
                  <p:cNvSpPr>
                    <a:spLocks noChangeShapeType="1"/>
                  </p:cNvSpPr>
                  <p:nvPr/>
                </p:nvSpPr>
                <p:spPr bwMode="auto">
                  <a:xfrm>
                    <a:off x="2630" y="1601"/>
                    <a:ext cx="1" cy="318"/>
                  </a:xfrm>
                  <a:prstGeom prst="line">
                    <a:avLst/>
                  </a:prstGeom>
                  <a:noFill/>
                  <a:ln w="6350">
                    <a:solidFill>
                      <a:srgbClr val="000000"/>
                    </a:solidFill>
                    <a:round/>
                    <a:headEnd/>
                    <a:tailEnd/>
                  </a:ln>
                </p:spPr>
                <p:txBody>
                  <a:bodyPr/>
                  <a:lstStyle/>
                  <a:p>
                    <a:endParaRPr lang="pt-BR"/>
                  </a:p>
                </p:txBody>
              </p:sp>
              <p:sp>
                <p:nvSpPr>
                  <p:cNvPr id="11019" name="Rectangle 364"/>
                  <p:cNvSpPr>
                    <a:spLocks noChangeArrowheads="1"/>
                  </p:cNvSpPr>
                  <p:nvPr/>
                </p:nvSpPr>
                <p:spPr bwMode="auto">
                  <a:xfrm>
                    <a:off x="2946" y="1604"/>
                    <a:ext cx="305" cy="312"/>
                  </a:xfrm>
                  <a:prstGeom prst="rect">
                    <a:avLst/>
                  </a:prstGeom>
                  <a:blipFill dpi="0" rotWithShape="0">
                    <a:blip r:embed="rId4" cstate="print"/>
                    <a:srcRect/>
                    <a:tile tx="0" ty="0" sx="100000" sy="100000" flip="none" algn="tl"/>
                  </a:blipFill>
                  <a:ln w="9525">
                    <a:noFill/>
                    <a:miter lim="800000"/>
                    <a:headEnd/>
                    <a:tailEnd/>
                  </a:ln>
                </p:spPr>
                <p:txBody>
                  <a:bodyPr/>
                  <a:lstStyle/>
                  <a:p>
                    <a:endParaRPr lang="pt-BR"/>
                  </a:p>
                </p:txBody>
              </p:sp>
              <p:sp>
                <p:nvSpPr>
                  <p:cNvPr id="11020" name="Rectangle 365"/>
                  <p:cNvSpPr>
                    <a:spLocks noChangeArrowheads="1"/>
                  </p:cNvSpPr>
                  <p:nvPr/>
                </p:nvSpPr>
                <p:spPr bwMode="auto">
                  <a:xfrm>
                    <a:off x="2945" y="1603"/>
                    <a:ext cx="307" cy="314"/>
                  </a:xfrm>
                  <a:prstGeom prst="rect">
                    <a:avLst/>
                  </a:prstGeom>
                  <a:noFill/>
                  <a:ln w="6350">
                    <a:solidFill>
                      <a:srgbClr val="000000"/>
                    </a:solidFill>
                    <a:miter lim="800000"/>
                    <a:headEnd/>
                    <a:tailEnd/>
                  </a:ln>
                </p:spPr>
                <p:txBody>
                  <a:bodyPr/>
                  <a:lstStyle/>
                  <a:p>
                    <a:endParaRPr lang="pt-BR"/>
                  </a:p>
                </p:txBody>
              </p:sp>
              <p:sp>
                <p:nvSpPr>
                  <p:cNvPr id="11021" name="Line 366"/>
                  <p:cNvSpPr>
                    <a:spLocks noChangeShapeType="1"/>
                  </p:cNvSpPr>
                  <p:nvPr/>
                </p:nvSpPr>
                <p:spPr bwMode="auto">
                  <a:xfrm>
                    <a:off x="2943" y="1601"/>
                    <a:ext cx="1" cy="318"/>
                  </a:xfrm>
                  <a:prstGeom prst="line">
                    <a:avLst/>
                  </a:prstGeom>
                  <a:noFill/>
                  <a:ln w="6350">
                    <a:solidFill>
                      <a:srgbClr val="000000"/>
                    </a:solidFill>
                    <a:round/>
                    <a:headEnd/>
                    <a:tailEnd/>
                  </a:ln>
                </p:spPr>
                <p:txBody>
                  <a:bodyPr/>
                  <a:lstStyle/>
                  <a:p>
                    <a:endParaRPr lang="pt-BR"/>
                  </a:p>
                </p:txBody>
              </p:sp>
              <p:sp>
                <p:nvSpPr>
                  <p:cNvPr id="11022" name="Rectangle 367"/>
                  <p:cNvSpPr>
                    <a:spLocks noChangeArrowheads="1"/>
                  </p:cNvSpPr>
                  <p:nvPr/>
                </p:nvSpPr>
                <p:spPr bwMode="auto">
                  <a:xfrm>
                    <a:off x="3115" y="1520"/>
                    <a:ext cx="110"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0.3</a:t>
                    </a:r>
                    <a:endParaRPr lang="en-US" sz="2400" b="0">
                      <a:latin typeface="ITCCenturyBookT" pitchFamily="2" charset="0"/>
                    </a:endParaRPr>
                  </a:p>
                </p:txBody>
              </p:sp>
              <p:sp>
                <p:nvSpPr>
                  <p:cNvPr id="11023" name="Rectangle 368"/>
                  <p:cNvSpPr>
                    <a:spLocks noChangeArrowheads="1"/>
                  </p:cNvSpPr>
                  <p:nvPr/>
                </p:nvSpPr>
                <p:spPr bwMode="auto">
                  <a:xfrm>
                    <a:off x="3089" y="1597"/>
                    <a:ext cx="135"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100</a:t>
                    </a:r>
                    <a:endParaRPr lang="en-US" sz="2400" b="0">
                      <a:latin typeface="ITCCenturyBookT" pitchFamily="2" charset="0"/>
                    </a:endParaRPr>
                  </a:p>
                </p:txBody>
              </p:sp>
              <p:sp>
                <p:nvSpPr>
                  <p:cNvPr id="11024" name="Rectangle 369"/>
                  <p:cNvSpPr>
                    <a:spLocks noChangeArrowheads="1"/>
                  </p:cNvSpPr>
                  <p:nvPr/>
                </p:nvSpPr>
                <p:spPr bwMode="auto">
                  <a:xfrm>
                    <a:off x="3089" y="1674"/>
                    <a:ext cx="135"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160</a:t>
                    </a:r>
                    <a:endParaRPr lang="en-US" sz="2400" b="0">
                      <a:latin typeface="ITCCenturyBookT" pitchFamily="2" charset="0"/>
                    </a:endParaRPr>
                  </a:p>
                </p:txBody>
              </p:sp>
              <p:sp>
                <p:nvSpPr>
                  <p:cNvPr id="11025" name="Freeform 370"/>
                  <p:cNvSpPr>
                    <a:spLocks/>
                  </p:cNvSpPr>
                  <p:nvPr/>
                </p:nvSpPr>
                <p:spPr bwMode="auto">
                  <a:xfrm>
                    <a:off x="2942" y="1601"/>
                    <a:ext cx="313" cy="318"/>
                  </a:xfrm>
                  <a:custGeom>
                    <a:avLst/>
                    <a:gdLst>
                      <a:gd name="T0" fmla="*/ 0 w 937"/>
                      <a:gd name="T1" fmla="*/ 955 h 955"/>
                      <a:gd name="T2" fmla="*/ 937 w 937"/>
                      <a:gd name="T3" fmla="*/ 955 h 955"/>
                      <a:gd name="T4" fmla="*/ 937 w 937"/>
                      <a:gd name="T5" fmla="*/ 0 h 955"/>
                      <a:gd name="T6" fmla="*/ 0 60000 65536"/>
                      <a:gd name="T7" fmla="*/ 0 60000 65536"/>
                      <a:gd name="T8" fmla="*/ 0 60000 65536"/>
                      <a:gd name="T9" fmla="*/ 0 w 937"/>
                      <a:gd name="T10" fmla="*/ 0 h 955"/>
                      <a:gd name="T11" fmla="*/ 937 w 937"/>
                      <a:gd name="T12" fmla="*/ 955 h 955"/>
                    </a:gdLst>
                    <a:ahLst/>
                    <a:cxnLst>
                      <a:cxn ang="T6">
                        <a:pos x="T0" y="T1"/>
                      </a:cxn>
                      <a:cxn ang="T7">
                        <a:pos x="T2" y="T3"/>
                      </a:cxn>
                      <a:cxn ang="T8">
                        <a:pos x="T4" y="T5"/>
                      </a:cxn>
                    </a:cxnLst>
                    <a:rect l="T9" t="T10" r="T11" b="T12"/>
                    <a:pathLst>
                      <a:path w="937" h="955">
                        <a:moveTo>
                          <a:pt x="0" y="955"/>
                        </a:moveTo>
                        <a:lnTo>
                          <a:pt x="937" y="955"/>
                        </a:lnTo>
                        <a:lnTo>
                          <a:pt x="937" y="0"/>
                        </a:lnTo>
                      </a:path>
                    </a:pathLst>
                  </a:custGeom>
                  <a:noFill/>
                  <a:ln w="6350">
                    <a:solidFill>
                      <a:srgbClr val="000000"/>
                    </a:solidFill>
                    <a:round/>
                    <a:headEnd/>
                    <a:tailEnd/>
                  </a:ln>
                </p:spPr>
                <p:txBody>
                  <a:bodyPr/>
                  <a:lstStyle/>
                  <a:p>
                    <a:endParaRPr lang="pt-BR"/>
                  </a:p>
                </p:txBody>
              </p:sp>
              <p:sp>
                <p:nvSpPr>
                  <p:cNvPr id="11026" name="Line 371"/>
                  <p:cNvSpPr>
                    <a:spLocks noChangeShapeType="1"/>
                  </p:cNvSpPr>
                  <p:nvPr/>
                </p:nvSpPr>
                <p:spPr bwMode="auto">
                  <a:xfrm>
                    <a:off x="2942" y="1601"/>
                    <a:ext cx="1" cy="318"/>
                  </a:xfrm>
                  <a:prstGeom prst="line">
                    <a:avLst/>
                  </a:prstGeom>
                  <a:noFill/>
                  <a:ln w="6350">
                    <a:solidFill>
                      <a:srgbClr val="000000"/>
                    </a:solidFill>
                    <a:round/>
                    <a:headEnd/>
                    <a:tailEnd/>
                  </a:ln>
                </p:spPr>
                <p:txBody>
                  <a:bodyPr/>
                  <a:lstStyle/>
                  <a:p>
                    <a:endParaRPr lang="pt-BR"/>
                  </a:p>
                </p:txBody>
              </p:sp>
              <p:sp>
                <p:nvSpPr>
                  <p:cNvPr id="11027" name="Rectangle 372"/>
                  <p:cNvSpPr>
                    <a:spLocks noChangeArrowheads="1"/>
                  </p:cNvSpPr>
                  <p:nvPr/>
                </p:nvSpPr>
                <p:spPr bwMode="auto">
                  <a:xfrm>
                    <a:off x="3258" y="1604"/>
                    <a:ext cx="305" cy="312"/>
                  </a:xfrm>
                  <a:prstGeom prst="rect">
                    <a:avLst/>
                  </a:prstGeom>
                  <a:blipFill dpi="0" rotWithShape="0">
                    <a:blip r:embed="rId4" cstate="print"/>
                    <a:srcRect/>
                    <a:tile tx="0" ty="0" sx="100000" sy="100000" flip="none" algn="tl"/>
                  </a:blipFill>
                  <a:ln w="9525">
                    <a:noFill/>
                    <a:miter lim="800000"/>
                    <a:headEnd/>
                    <a:tailEnd/>
                  </a:ln>
                </p:spPr>
                <p:txBody>
                  <a:bodyPr/>
                  <a:lstStyle/>
                  <a:p>
                    <a:endParaRPr lang="pt-BR"/>
                  </a:p>
                </p:txBody>
              </p:sp>
              <p:sp>
                <p:nvSpPr>
                  <p:cNvPr id="11028" name="Rectangle 373"/>
                  <p:cNvSpPr>
                    <a:spLocks noChangeArrowheads="1"/>
                  </p:cNvSpPr>
                  <p:nvPr/>
                </p:nvSpPr>
                <p:spPr bwMode="auto">
                  <a:xfrm>
                    <a:off x="3257" y="1603"/>
                    <a:ext cx="307" cy="314"/>
                  </a:xfrm>
                  <a:prstGeom prst="rect">
                    <a:avLst/>
                  </a:prstGeom>
                  <a:noFill/>
                  <a:ln w="6350">
                    <a:solidFill>
                      <a:srgbClr val="000000"/>
                    </a:solidFill>
                    <a:miter lim="800000"/>
                    <a:headEnd/>
                    <a:tailEnd/>
                  </a:ln>
                </p:spPr>
                <p:txBody>
                  <a:bodyPr/>
                  <a:lstStyle/>
                  <a:p>
                    <a:endParaRPr lang="pt-BR"/>
                  </a:p>
                </p:txBody>
              </p:sp>
              <p:sp>
                <p:nvSpPr>
                  <p:cNvPr id="11029" name="Line 374"/>
                  <p:cNvSpPr>
                    <a:spLocks noChangeShapeType="1"/>
                  </p:cNvSpPr>
                  <p:nvPr/>
                </p:nvSpPr>
                <p:spPr bwMode="auto">
                  <a:xfrm>
                    <a:off x="3255" y="1601"/>
                    <a:ext cx="1" cy="318"/>
                  </a:xfrm>
                  <a:prstGeom prst="line">
                    <a:avLst/>
                  </a:prstGeom>
                  <a:noFill/>
                  <a:ln w="6350">
                    <a:solidFill>
                      <a:srgbClr val="000000"/>
                    </a:solidFill>
                    <a:round/>
                    <a:headEnd/>
                    <a:tailEnd/>
                  </a:ln>
                </p:spPr>
                <p:txBody>
                  <a:bodyPr/>
                  <a:lstStyle/>
                  <a:p>
                    <a:endParaRPr lang="pt-BR"/>
                  </a:p>
                </p:txBody>
              </p:sp>
              <p:sp>
                <p:nvSpPr>
                  <p:cNvPr id="11030" name="Rectangle 375"/>
                  <p:cNvSpPr>
                    <a:spLocks noChangeArrowheads="1"/>
                  </p:cNvSpPr>
                  <p:nvPr/>
                </p:nvSpPr>
                <p:spPr bwMode="auto">
                  <a:xfrm>
                    <a:off x="3427" y="1520"/>
                    <a:ext cx="110"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0.1</a:t>
                    </a:r>
                    <a:endParaRPr lang="en-US" sz="2400" b="0">
                      <a:latin typeface="ITCCenturyBookT" pitchFamily="2" charset="0"/>
                    </a:endParaRPr>
                  </a:p>
                </p:txBody>
              </p:sp>
              <p:sp>
                <p:nvSpPr>
                  <p:cNvPr id="11031" name="Rectangle 376"/>
                  <p:cNvSpPr>
                    <a:spLocks noChangeArrowheads="1"/>
                  </p:cNvSpPr>
                  <p:nvPr/>
                </p:nvSpPr>
                <p:spPr bwMode="auto">
                  <a:xfrm>
                    <a:off x="3402" y="1597"/>
                    <a:ext cx="135"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200</a:t>
                    </a:r>
                    <a:endParaRPr lang="en-US" sz="2400" b="0">
                      <a:latin typeface="ITCCenturyBookT" pitchFamily="2" charset="0"/>
                    </a:endParaRPr>
                  </a:p>
                </p:txBody>
              </p:sp>
              <p:sp>
                <p:nvSpPr>
                  <p:cNvPr id="11032" name="Rectangle 377"/>
                  <p:cNvSpPr>
                    <a:spLocks noChangeArrowheads="1"/>
                  </p:cNvSpPr>
                  <p:nvPr/>
                </p:nvSpPr>
                <p:spPr bwMode="auto">
                  <a:xfrm>
                    <a:off x="3402" y="1674"/>
                    <a:ext cx="135"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400</a:t>
                    </a:r>
                    <a:endParaRPr lang="en-US" sz="2400" b="0">
                      <a:latin typeface="ITCCenturyBookT" pitchFamily="2" charset="0"/>
                    </a:endParaRPr>
                  </a:p>
                </p:txBody>
              </p:sp>
              <p:sp>
                <p:nvSpPr>
                  <p:cNvPr id="11033" name="Freeform 378"/>
                  <p:cNvSpPr>
                    <a:spLocks/>
                  </p:cNvSpPr>
                  <p:nvPr/>
                </p:nvSpPr>
                <p:spPr bwMode="auto">
                  <a:xfrm>
                    <a:off x="3255" y="1601"/>
                    <a:ext cx="311" cy="318"/>
                  </a:xfrm>
                  <a:custGeom>
                    <a:avLst/>
                    <a:gdLst>
                      <a:gd name="T0" fmla="*/ 0 w 935"/>
                      <a:gd name="T1" fmla="*/ 955 h 955"/>
                      <a:gd name="T2" fmla="*/ 935 w 935"/>
                      <a:gd name="T3" fmla="*/ 955 h 955"/>
                      <a:gd name="T4" fmla="*/ 935 w 935"/>
                      <a:gd name="T5" fmla="*/ 0 h 955"/>
                      <a:gd name="T6" fmla="*/ 0 60000 65536"/>
                      <a:gd name="T7" fmla="*/ 0 60000 65536"/>
                      <a:gd name="T8" fmla="*/ 0 60000 65536"/>
                      <a:gd name="T9" fmla="*/ 0 w 935"/>
                      <a:gd name="T10" fmla="*/ 0 h 955"/>
                      <a:gd name="T11" fmla="*/ 935 w 935"/>
                      <a:gd name="T12" fmla="*/ 955 h 955"/>
                    </a:gdLst>
                    <a:ahLst/>
                    <a:cxnLst>
                      <a:cxn ang="T6">
                        <a:pos x="T0" y="T1"/>
                      </a:cxn>
                      <a:cxn ang="T7">
                        <a:pos x="T2" y="T3"/>
                      </a:cxn>
                      <a:cxn ang="T8">
                        <a:pos x="T4" y="T5"/>
                      </a:cxn>
                    </a:cxnLst>
                    <a:rect l="T9" t="T10" r="T11" b="T12"/>
                    <a:pathLst>
                      <a:path w="935" h="955">
                        <a:moveTo>
                          <a:pt x="0" y="955"/>
                        </a:moveTo>
                        <a:lnTo>
                          <a:pt x="935" y="955"/>
                        </a:lnTo>
                        <a:lnTo>
                          <a:pt x="935" y="0"/>
                        </a:lnTo>
                      </a:path>
                    </a:pathLst>
                  </a:custGeom>
                  <a:noFill/>
                  <a:ln w="6350">
                    <a:solidFill>
                      <a:srgbClr val="000000"/>
                    </a:solidFill>
                    <a:round/>
                    <a:headEnd/>
                    <a:tailEnd/>
                  </a:ln>
                </p:spPr>
                <p:txBody>
                  <a:bodyPr/>
                  <a:lstStyle/>
                  <a:p>
                    <a:endParaRPr lang="pt-BR"/>
                  </a:p>
                </p:txBody>
              </p:sp>
              <p:sp>
                <p:nvSpPr>
                  <p:cNvPr id="11034" name="Line 379"/>
                  <p:cNvSpPr>
                    <a:spLocks noChangeShapeType="1"/>
                  </p:cNvSpPr>
                  <p:nvPr/>
                </p:nvSpPr>
                <p:spPr bwMode="auto">
                  <a:xfrm>
                    <a:off x="3255" y="1601"/>
                    <a:ext cx="1" cy="318"/>
                  </a:xfrm>
                  <a:prstGeom prst="line">
                    <a:avLst/>
                  </a:prstGeom>
                  <a:noFill/>
                  <a:ln w="6350">
                    <a:solidFill>
                      <a:srgbClr val="000000"/>
                    </a:solidFill>
                    <a:round/>
                    <a:headEnd/>
                    <a:tailEnd/>
                  </a:ln>
                </p:spPr>
                <p:txBody>
                  <a:bodyPr/>
                  <a:lstStyle/>
                  <a:p>
                    <a:endParaRPr lang="pt-BR"/>
                  </a:p>
                </p:txBody>
              </p:sp>
              <p:sp>
                <p:nvSpPr>
                  <p:cNvPr id="11035" name="Rectangle 380"/>
                  <p:cNvSpPr>
                    <a:spLocks noChangeArrowheads="1"/>
                  </p:cNvSpPr>
                  <p:nvPr/>
                </p:nvSpPr>
                <p:spPr bwMode="auto">
                  <a:xfrm>
                    <a:off x="3570" y="1604"/>
                    <a:ext cx="305" cy="312"/>
                  </a:xfrm>
                  <a:prstGeom prst="rect">
                    <a:avLst/>
                  </a:prstGeom>
                  <a:blipFill dpi="0" rotWithShape="0">
                    <a:blip r:embed="rId4" cstate="print"/>
                    <a:srcRect/>
                    <a:tile tx="0" ty="0" sx="100000" sy="100000" flip="none" algn="tl"/>
                  </a:blipFill>
                  <a:ln w="9525">
                    <a:noFill/>
                    <a:miter lim="800000"/>
                    <a:headEnd/>
                    <a:tailEnd/>
                  </a:ln>
                </p:spPr>
                <p:txBody>
                  <a:bodyPr/>
                  <a:lstStyle/>
                  <a:p>
                    <a:endParaRPr lang="pt-BR"/>
                  </a:p>
                </p:txBody>
              </p:sp>
              <p:sp>
                <p:nvSpPr>
                  <p:cNvPr id="11036" name="Rectangle 381"/>
                  <p:cNvSpPr>
                    <a:spLocks noChangeArrowheads="1"/>
                  </p:cNvSpPr>
                  <p:nvPr/>
                </p:nvSpPr>
                <p:spPr bwMode="auto">
                  <a:xfrm>
                    <a:off x="3569" y="1603"/>
                    <a:ext cx="307" cy="314"/>
                  </a:xfrm>
                  <a:prstGeom prst="rect">
                    <a:avLst/>
                  </a:prstGeom>
                  <a:noFill/>
                  <a:ln w="6350">
                    <a:solidFill>
                      <a:srgbClr val="000000"/>
                    </a:solidFill>
                    <a:miter lim="800000"/>
                    <a:headEnd/>
                    <a:tailEnd/>
                  </a:ln>
                </p:spPr>
                <p:txBody>
                  <a:bodyPr/>
                  <a:lstStyle/>
                  <a:p>
                    <a:endParaRPr lang="pt-BR"/>
                  </a:p>
                </p:txBody>
              </p:sp>
              <p:sp>
                <p:nvSpPr>
                  <p:cNvPr id="11037" name="Line 382"/>
                  <p:cNvSpPr>
                    <a:spLocks noChangeShapeType="1"/>
                  </p:cNvSpPr>
                  <p:nvPr/>
                </p:nvSpPr>
                <p:spPr bwMode="auto">
                  <a:xfrm>
                    <a:off x="3567" y="1601"/>
                    <a:ext cx="1" cy="318"/>
                  </a:xfrm>
                  <a:prstGeom prst="line">
                    <a:avLst/>
                  </a:prstGeom>
                  <a:noFill/>
                  <a:ln w="6350">
                    <a:solidFill>
                      <a:srgbClr val="000000"/>
                    </a:solidFill>
                    <a:round/>
                    <a:headEnd/>
                    <a:tailEnd/>
                  </a:ln>
                </p:spPr>
                <p:txBody>
                  <a:bodyPr/>
                  <a:lstStyle/>
                  <a:p>
                    <a:endParaRPr lang="pt-BR"/>
                  </a:p>
                </p:txBody>
              </p:sp>
              <p:sp>
                <p:nvSpPr>
                  <p:cNvPr id="11038" name="Rectangle 383"/>
                  <p:cNvSpPr>
                    <a:spLocks noChangeArrowheads="1"/>
                  </p:cNvSpPr>
                  <p:nvPr/>
                </p:nvSpPr>
                <p:spPr bwMode="auto">
                  <a:xfrm>
                    <a:off x="3697" y="1520"/>
                    <a:ext cx="155"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0.02</a:t>
                    </a:r>
                    <a:endParaRPr lang="en-US" sz="2400" b="0">
                      <a:latin typeface="ITCCenturyBookT" pitchFamily="2" charset="0"/>
                    </a:endParaRPr>
                  </a:p>
                </p:txBody>
              </p:sp>
              <p:sp>
                <p:nvSpPr>
                  <p:cNvPr id="11039" name="Rectangle 384"/>
                  <p:cNvSpPr>
                    <a:spLocks noChangeArrowheads="1"/>
                  </p:cNvSpPr>
                  <p:nvPr/>
                </p:nvSpPr>
                <p:spPr bwMode="auto">
                  <a:xfrm>
                    <a:off x="3756" y="1597"/>
                    <a:ext cx="90"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40</a:t>
                    </a:r>
                    <a:endParaRPr lang="en-US" sz="2400" b="0">
                      <a:latin typeface="ITCCenturyBookT" pitchFamily="2" charset="0"/>
                    </a:endParaRPr>
                  </a:p>
                </p:txBody>
              </p:sp>
              <p:sp>
                <p:nvSpPr>
                  <p:cNvPr id="11040" name="Rectangle 385"/>
                  <p:cNvSpPr>
                    <a:spLocks noChangeArrowheads="1"/>
                  </p:cNvSpPr>
                  <p:nvPr/>
                </p:nvSpPr>
                <p:spPr bwMode="auto">
                  <a:xfrm>
                    <a:off x="3756" y="1674"/>
                    <a:ext cx="90"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80</a:t>
                    </a:r>
                    <a:endParaRPr lang="en-US" sz="2400" b="0">
                      <a:latin typeface="ITCCenturyBookT" pitchFamily="2" charset="0"/>
                    </a:endParaRPr>
                  </a:p>
                </p:txBody>
              </p:sp>
              <p:sp>
                <p:nvSpPr>
                  <p:cNvPr id="11041" name="Freeform 386"/>
                  <p:cNvSpPr>
                    <a:spLocks/>
                  </p:cNvSpPr>
                  <p:nvPr/>
                </p:nvSpPr>
                <p:spPr bwMode="auto">
                  <a:xfrm>
                    <a:off x="3566" y="1601"/>
                    <a:ext cx="313" cy="318"/>
                  </a:xfrm>
                  <a:custGeom>
                    <a:avLst/>
                    <a:gdLst>
                      <a:gd name="T0" fmla="*/ 0 w 937"/>
                      <a:gd name="T1" fmla="*/ 955 h 955"/>
                      <a:gd name="T2" fmla="*/ 937 w 937"/>
                      <a:gd name="T3" fmla="*/ 955 h 955"/>
                      <a:gd name="T4" fmla="*/ 937 w 937"/>
                      <a:gd name="T5" fmla="*/ 0 h 955"/>
                      <a:gd name="T6" fmla="*/ 0 60000 65536"/>
                      <a:gd name="T7" fmla="*/ 0 60000 65536"/>
                      <a:gd name="T8" fmla="*/ 0 60000 65536"/>
                      <a:gd name="T9" fmla="*/ 0 w 937"/>
                      <a:gd name="T10" fmla="*/ 0 h 955"/>
                      <a:gd name="T11" fmla="*/ 937 w 937"/>
                      <a:gd name="T12" fmla="*/ 955 h 955"/>
                    </a:gdLst>
                    <a:ahLst/>
                    <a:cxnLst>
                      <a:cxn ang="T6">
                        <a:pos x="T0" y="T1"/>
                      </a:cxn>
                      <a:cxn ang="T7">
                        <a:pos x="T2" y="T3"/>
                      </a:cxn>
                      <a:cxn ang="T8">
                        <a:pos x="T4" y="T5"/>
                      </a:cxn>
                    </a:cxnLst>
                    <a:rect l="T9" t="T10" r="T11" b="T12"/>
                    <a:pathLst>
                      <a:path w="937" h="955">
                        <a:moveTo>
                          <a:pt x="0" y="955"/>
                        </a:moveTo>
                        <a:lnTo>
                          <a:pt x="937" y="955"/>
                        </a:lnTo>
                        <a:lnTo>
                          <a:pt x="937" y="0"/>
                        </a:lnTo>
                      </a:path>
                    </a:pathLst>
                  </a:custGeom>
                  <a:noFill/>
                  <a:ln w="6350">
                    <a:solidFill>
                      <a:srgbClr val="000000"/>
                    </a:solidFill>
                    <a:round/>
                    <a:headEnd/>
                    <a:tailEnd/>
                  </a:ln>
                </p:spPr>
                <p:txBody>
                  <a:bodyPr/>
                  <a:lstStyle/>
                  <a:p>
                    <a:endParaRPr lang="pt-BR"/>
                  </a:p>
                </p:txBody>
              </p:sp>
              <p:sp>
                <p:nvSpPr>
                  <p:cNvPr id="11042" name="Line 387"/>
                  <p:cNvSpPr>
                    <a:spLocks noChangeShapeType="1"/>
                  </p:cNvSpPr>
                  <p:nvPr/>
                </p:nvSpPr>
                <p:spPr bwMode="auto">
                  <a:xfrm>
                    <a:off x="3566" y="1601"/>
                    <a:ext cx="1" cy="318"/>
                  </a:xfrm>
                  <a:prstGeom prst="line">
                    <a:avLst/>
                  </a:prstGeom>
                  <a:noFill/>
                  <a:ln w="6350">
                    <a:solidFill>
                      <a:srgbClr val="000000"/>
                    </a:solidFill>
                    <a:round/>
                    <a:headEnd/>
                    <a:tailEnd/>
                  </a:ln>
                </p:spPr>
                <p:txBody>
                  <a:bodyPr/>
                  <a:lstStyle/>
                  <a:p>
                    <a:endParaRPr lang="pt-BR"/>
                  </a:p>
                </p:txBody>
              </p:sp>
              <p:sp>
                <p:nvSpPr>
                  <p:cNvPr id="11043" name="Freeform 388"/>
                  <p:cNvSpPr>
                    <a:spLocks/>
                  </p:cNvSpPr>
                  <p:nvPr/>
                </p:nvSpPr>
                <p:spPr bwMode="auto">
                  <a:xfrm>
                    <a:off x="3879" y="1601"/>
                    <a:ext cx="311" cy="318"/>
                  </a:xfrm>
                  <a:custGeom>
                    <a:avLst/>
                    <a:gdLst>
                      <a:gd name="T0" fmla="*/ 0 w 935"/>
                      <a:gd name="T1" fmla="*/ 955 h 955"/>
                      <a:gd name="T2" fmla="*/ 935 w 935"/>
                      <a:gd name="T3" fmla="*/ 955 h 955"/>
                      <a:gd name="T4" fmla="*/ 935 w 935"/>
                      <a:gd name="T5" fmla="*/ 0 h 955"/>
                      <a:gd name="T6" fmla="*/ 0 60000 65536"/>
                      <a:gd name="T7" fmla="*/ 0 60000 65536"/>
                      <a:gd name="T8" fmla="*/ 0 60000 65536"/>
                      <a:gd name="T9" fmla="*/ 0 w 935"/>
                      <a:gd name="T10" fmla="*/ 0 h 955"/>
                      <a:gd name="T11" fmla="*/ 935 w 935"/>
                      <a:gd name="T12" fmla="*/ 955 h 955"/>
                    </a:gdLst>
                    <a:ahLst/>
                    <a:cxnLst>
                      <a:cxn ang="T6">
                        <a:pos x="T0" y="T1"/>
                      </a:cxn>
                      <a:cxn ang="T7">
                        <a:pos x="T2" y="T3"/>
                      </a:cxn>
                      <a:cxn ang="T8">
                        <a:pos x="T4" y="T5"/>
                      </a:cxn>
                    </a:cxnLst>
                    <a:rect l="T9" t="T10" r="T11" b="T12"/>
                    <a:pathLst>
                      <a:path w="935" h="955">
                        <a:moveTo>
                          <a:pt x="0" y="955"/>
                        </a:moveTo>
                        <a:lnTo>
                          <a:pt x="935" y="955"/>
                        </a:lnTo>
                        <a:lnTo>
                          <a:pt x="935" y="0"/>
                        </a:lnTo>
                      </a:path>
                    </a:pathLst>
                  </a:custGeom>
                  <a:noFill/>
                  <a:ln w="6350">
                    <a:solidFill>
                      <a:srgbClr val="000000"/>
                    </a:solidFill>
                    <a:round/>
                    <a:headEnd/>
                    <a:tailEnd/>
                  </a:ln>
                </p:spPr>
                <p:txBody>
                  <a:bodyPr/>
                  <a:lstStyle/>
                  <a:p>
                    <a:endParaRPr lang="pt-BR"/>
                  </a:p>
                </p:txBody>
              </p:sp>
              <p:sp>
                <p:nvSpPr>
                  <p:cNvPr id="11044" name="Line 389"/>
                  <p:cNvSpPr>
                    <a:spLocks noChangeShapeType="1"/>
                  </p:cNvSpPr>
                  <p:nvPr/>
                </p:nvSpPr>
                <p:spPr bwMode="auto">
                  <a:xfrm>
                    <a:off x="3879" y="1601"/>
                    <a:ext cx="1" cy="318"/>
                  </a:xfrm>
                  <a:prstGeom prst="line">
                    <a:avLst/>
                  </a:prstGeom>
                  <a:noFill/>
                  <a:ln w="6350">
                    <a:solidFill>
                      <a:srgbClr val="000000"/>
                    </a:solidFill>
                    <a:round/>
                    <a:headEnd/>
                    <a:tailEnd/>
                  </a:ln>
                </p:spPr>
                <p:txBody>
                  <a:bodyPr/>
                  <a:lstStyle/>
                  <a:p>
                    <a:endParaRPr lang="pt-BR"/>
                  </a:p>
                </p:txBody>
              </p:sp>
              <p:sp>
                <p:nvSpPr>
                  <p:cNvPr id="11045" name="Freeform 390"/>
                  <p:cNvSpPr>
                    <a:spLocks/>
                  </p:cNvSpPr>
                  <p:nvPr/>
                </p:nvSpPr>
                <p:spPr bwMode="auto">
                  <a:xfrm>
                    <a:off x="4190" y="1601"/>
                    <a:ext cx="313" cy="318"/>
                  </a:xfrm>
                  <a:custGeom>
                    <a:avLst/>
                    <a:gdLst>
                      <a:gd name="T0" fmla="*/ 0 w 937"/>
                      <a:gd name="T1" fmla="*/ 955 h 955"/>
                      <a:gd name="T2" fmla="*/ 937 w 937"/>
                      <a:gd name="T3" fmla="*/ 955 h 955"/>
                      <a:gd name="T4" fmla="*/ 937 w 937"/>
                      <a:gd name="T5" fmla="*/ 0 h 955"/>
                      <a:gd name="T6" fmla="*/ 0 60000 65536"/>
                      <a:gd name="T7" fmla="*/ 0 60000 65536"/>
                      <a:gd name="T8" fmla="*/ 0 60000 65536"/>
                      <a:gd name="T9" fmla="*/ 0 w 937"/>
                      <a:gd name="T10" fmla="*/ 0 h 955"/>
                      <a:gd name="T11" fmla="*/ 937 w 937"/>
                      <a:gd name="T12" fmla="*/ 955 h 955"/>
                    </a:gdLst>
                    <a:ahLst/>
                    <a:cxnLst>
                      <a:cxn ang="T6">
                        <a:pos x="T0" y="T1"/>
                      </a:cxn>
                      <a:cxn ang="T7">
                        <a:pos x="T2" y="T3"/>
                      </a:cxn>
                      <a:cxn ang="T8">
                        <a:pos x="T4" y="T5"/>
                      </a:cxn>
                    </a:cxnLst>
                    <a:rect l="T9" t="T10" r="T11" b="T12"/>
                    <a:pathLst>
                      <a:path w="937" h="955">
                        <a:moveTo>
                          <a:pt x="0" y="955"/>
                        </a:moveTo>
                        <a:lnTo>
                          <a:pt x="937" y="955"/>
                        </a:lnTo>
                        <a:lnTo>
                          <a:pt x="937" y="0"/>
                        </a:lnTo>
                      </a:path>
                    </a:pathLst>
                  </a:custGeom>
                  <a:noFill/>
                  <a:ln w="6350">
                    <a:solidFill>
                      <a:srgbClr val="000000"/>
                    </a:solidFill>
                    <a:round/>
                    <a:headEnd/>
                    <a:tailEnd/>
                  </a:ln>
                </p:spPr>
                <p:txBody>
                  <a:bodyPr/>
                  <a:lstStyle/>
                  <a:p>
                    <a:endParaRPr lang="pt-BR"/>
                  </a:p>
                </p:txBody>
              </p:sp>
              <p:sp>
                <p:nvSpPr>
                  <p:cNvPr id="11046" name="Line 391"/>
                  <p:cNvSpPr>
                    <a:spLocks noChangeShapeType="1"/>
                  </p:cNvSpPr>
                  <p:nvPr/>
                </p:nvSpPr>
                <p:spPr bwMode="auto">
                  <a:xfrm>
                    <a:off x="4190" y="1601"/>
                    <a:ext cx="1" cy="318"/>
                  </a:xfrm>
                  <a:prstGeom prst="line">
                    <a:avLst/>
                  </a:prstGeom>
                  <a:noFill/>
                  <a:ln w="6350">
                    <a:solidFill>
                      <a:srgbClr val="000000"/>
                    </a:solidFill>
                    <a:round/>
                    <a:headEnd/>
                    <a:tailEnd/>
                  </a:ln>
                </p:spPr>
                <p:txBody>
                  <a:bodyPr/>
                  <a:lstStyle/>
                  <a:p>
                    <a:endParaRPr lang="pt-BR"/>
                  </a:p>
                </p:txBody>
              </p:sp>
              <p:sp>
                <p:nvSpPr>
                  <p:cNvPr id="11047" name="Freeform 392"/>
                  <p:cNvSpPr>
                    <a:spLocks/>
                  </p:cNvSpPr>
                  <p:nvPr/>
                </p:nvSpPr>
                <p:spPr bwMode="auto">
                  <a:xfrm>
                    <a:off x="4503" y="1601"/>
                    <a:ext cx="311" cy="318"/>
                  </a:xfrm>
                  <a:custGeom>
                    <a:avLst/>
                    <a:gdLst>
                      <a:gd name="T0" fmla="*/ 0 w 935"/>
                      <a:gd name="T1" fmla="*/ 955 h 955"/>
                      <a:gd name="T2" fmla="*/ 935 w 935"/>
                      <a:gd name="T3" fmla="*/ 955 h 955"/>
                      <a:gd name="T4" fmla="*/ 935 w 935"/>
                      <a:gd name="T5" fmla="*/ 0 h 955"/>
                      <a:gd name="T6" fmla="*/ 0 60000 65536"/>
                      <a:gd name="T7" fmla="*/ 0 60000 65536"/>
                      <a:gd name="T8" fmla="*/ 0 60000 65536"/>
                      <a:gd name="T9" fmla="*/ 0 w 935"/>
                      <a:gd name="T10" fmla="*/ 0 h 955"/>
                      <a:gd name="T11" fmla="*/ 935 w 935"/>
                      <a:gd name="T12" fmla="*/ 955 h 955"/>
                    </a:gdLst>
                    <a:ahLst/>
                    <a:cxnLst>
                      <a:cxn ang="T6">
                        <a:pos x="T0" y="T1"/>
                      </a:cxn>
                      <a:cxn ang="T7">
                        <a:pos x="T2" y="T3"/>
                      </a:cxn>
                      <a:cxn ang="T8">
                        <a:pos x="T4" y="T5"/>
                      </a:cxn>
                    </a:cxnLst>
                    <a:rect l="T9" t="T10" r="T11" b="T12"/>
                    <a:pathLst>
                      <a:path w="935" h="955">
                        <a:moveTo>
                          <a:pt x="0" y="955"/>
                        </a:moveTo>
                        <a:lnTo>
                          <a:pt x="935" y="955"/>
                        </a:lnTo>
                        <a:lnTo>
                          <a:pt x="935" y="0"/>
                        </a:lnTo>
                      </a:path>
                    </a:pathLst>
                  </a:custGeom>
                  <a:noFill/>
                  <a:ln w="6350">
                    <a:solidFill>
                      <a:srgbClr val="000000"/>
                    </a:solidFill>
                    <a:round/>
                    <a:headEnd/>
                    <a:tailEnd/>
                  </a:ln>
                </p:spPr>
                <p:txBody>
                  <a:bodyPr/>
                  <a:lstStyle/>
                  <a:p>
                    <a:endParaRPr lang="pt-BR"/>
                  </a:p>
                </p:txBody>
              </p:sp>
              <p:sp>
                <p:nvSpPr>
                  <p:cNvPr id="11048" name="Line 393"/>
                  <p:cNvSpPr>
                    <a:spLocks noChangeShapeType="1"/>
                  </p:cNvSpPr>
                  <p:nvPr/>
                </p:nvSpPr>
                <p:spPr bwMode="auto">
                  <a:xfrm>
                    <a:off x="4503" y="1601"/>
                    <a:ext cx="1" cy="318"/>
                  </a:xfrm>
                  <a:prstGeom prst="line">
                    <a:avLst/>
                  </a:prstGeom>
                  <a:noFill/>
                  <a:ln w="6350">
                    <a:solidFill>
                      <a:srgbClr val="000000"/>
                    </a:solidFill>
                    <a:round/>
                    <a:headEnd/>
                    <a:tailEnd/>
                  </a:ln>
                </p:spPr>
                <p:txBody>
                  <a:bodyPr/>
                  <a:lstStyle/>
                  <a:p>
                    <a:endParaRPr lang="pt-BR"/>
                  </a:p>
                </p:txBody>
              </p:sp>
              <p:sp>
                <p:nvSpPr>
                  <p:cNvPr id="11049" name="Freeform 394"/>
                  <p:cNvSpPr>
                    <a:spLocks/>
                  </p:cNvSpPr>
                  <p:nvPr/>
                </p:nvSpPr>
                <p:spPr bwMode="auto">
                  <a:xfrm>
                    <a:off x="4814" y="1601"/>
                    <a:ext cx="312" cy="318"/>
                  </a:xfrm>
                  <a:custGeom>
                    <a:avLst/>
                    <a:gdLst>
                      <a:gd name="T0" fmla="*/ 0 w 936"/>
                      <a:gd name="T1" fmla="*/ 955 h 955"/>
                      <a:gd name="T2" fmla="*/ 936 w 936"/>
                      <a:gd name="T3" fmla="*/ 955 h 955"/>
                      <a:gd name="T4" fmla="*/ 936 w 936"/>
                      <a:gd name="T5" fmla="*/ 0 h 955"/>
                      <a:gd name="T6" fmla="*/ 0 60000 65536"/>
                      <a:gd name="T7" fmla="*/ 0 60000 65536"/>
                      <a:gd name="T8" fmla="*/ 0 60000 65536"/>
                      <a:gd name="T9" fmla="*/ 0 w 936"/>
                      <a:gd name="T10" fmla="*/ 0 h 955"/>
                      <a:gd name="T11" fmla="*/ 936 w 936"/>
                      <a:gd name="T12" fmla="*/ 955 h 955"/>
                    </a:gdLst>
                    <a:ahLst/>
                    <a:cxnLst>
                      <a:cxn ang="T6">
                        <a:pos x="T0" y="T1"/>
                      </a:cxn>
                      <a:cxn ang="T7">
                        <a:pos x="T2" y="T3"/>
                      </a:cxn>
                      <a:cxn ang="T8">
                        <a:pos x="T4" y="T5"/>
                      </a:cxn>
                    </a:cxnLst>
                    <a:rect l="T9" t="T10" r="T11" b="T12"/>
                    <a:pathLst>
                      <a:path w="936" h="955">
                        <a:moveTo>
                          <a:pt x="0" y="955"/>
                        </a:moveTo>
                        <a:lnTo>
                          <a:pt x="936" y="955"/>
                        </a:lnTo>
                        <a:lnTo>
                          <a:pt x="936" y="0"/>
                        </a:lnTo>
                      </a:path>
                    </a:pathLst>
                  </a:custGeom>
                  <a:noFill/>
                  <a:ln w="6350">
                    <a:solidFill>
                      <a:srgbClr val="000000"/>
                    </a:solidFill>
                    <a:round/>
                    <a:headEnd/>
                    <a:tailEnd/>
                  </a:ln>
                </p:spPr>
                <p:txBody>
                  <a:bodyPr/>
                  <a:lstStyle/>
                  <a:p>
                    <a:endParaRPr lang="pt-BR"/>
                  </a:p>
                </p:txBody>
              </p:sp>
              <p:sp>
                <p:nvSpPr>
                  <p:cNvPr id="11050" name="Line 395"/>
                  <p:cNvSpPr>
                    <a:spLocks noChangeShapeType="1"/>
                  </p:cNvSpPr>
                  <p:nvPr/>
                </p:nvSpPr>
                <p:spPr bwMode="auto">
                  <a:xfrm>
                    <a:off x="4814" y="1601"/>
                    <a:ext cx="1" cy="318"/>
                  </a:xfrm>
                  <a:prstGeom prst="line">
                    <a:avLst/>
                  </a:prstGeom>
                  <a:noFill/>
                  <a:ln w="6350">
                    <a:solidFill>
                      <a:srgbClr val="000000"/>
                    </a:solidFill>
                    <a:round/>
                    <a:headEnd/>
                    <a:tailEnd/>
                  </a:ln>
                </p:spPr>
                <p:txBody>
                  <a:bodyPr/>
                  <a:lstStyle/>
                  <a:p>
                    <a:endParaRPr lang="pt-BR"/>
                  </a:p>
                </p:txBody>
              </p:sp>
              <p:sp>
                <p:nvSpPr>
                  <p:cNvPr id="11051" name="Freeform 396"/>
                  <p:cNvSpPr>
                    <a:spLocks/>
                  </p:cNvSpPr>
                  <p:nvPr/>
                </p:nvSpPr>
                <p:spPr bwMode="auto">
                  <a:xfrm>
                    <a:off x="5126" y="1601"/>
                    <a:ext cx="313" cy="318"/>
                  </a:xfrm>
                  <a:custGeom>
                    <a:avLst/>
                    <a:gdLst>
                      <a:gd name="T0" fmla="*/ 0 w 937"/>
                      <a:gd name="T1" fmla="*/ 955 h 955"/>
                      <a:gd name="T2" fmla="*/ 937 w 937"/>
                      <a:gd name="T3" fmla="*/ 955 h 955"/>
                      <a:gd name="T4" fmla="*/ 937 w 937"/>
                      <a:gd name="T5" fmla="*/ 0 h 955"/>
                      <a:gd name="T6" fmla="*/ 0 60000 65536"/>
                      <a:gd name="T7" fmla="*/ 0 60000 65536"/>
                      <a:gd name="T8" fmla="*/ 0 60000 65536"/>
                      <a:gd name="T9" fmla="*/ 0 w 937"/>
                      <a:gd name="T10" fmla="*/ 0 h 955"/>
                      <a:gd name="T11" fmla="*/ 937 w 937"/>
                      <a:gd name="T12" fmla="*/ 955 h 955"/>
                    </a:gdLst>
                    <a:ahLst/>
                    <a:cxnLst>
                      <a:cxn ang="T6">
                        <a:pos x="T0" y="T1"/>
                      </a:cxn>
                      <a:cxn ang="T7">
                        <a:pos x="T2" y="T3"/>
                      </a:cxn>
                      <a:cxn ang="T8">
                        <a:pos x="T4" y="T5"/>
                      </a:cxn>
                    </a:cxnLst>
                    <a:rect l="T9" t="T10" r="T11" b="T12"/>
                    <a:pathLst>
                      <a:path w="937" h="955">
                        <a:moveTo>
                          <a:pt x="0" y="955"/>
                        </a:moveTo>
                        <a:lnTo>
                          <a:pt x="937" y="955"/>
                        </a:lnTo>
                        <a:lnTo>
                          <a:pt x="937" y="0"/>
                        </a:lnTo>
                      </a:path>
                    </a:pathLst>
                  </a:custGeom>
                  <a:noFill/>
                  <a:ln w="6350">
                    <a:solidFill>
                      <a:srgbClr val="000000"/>
                    </a:solidFill>
                    <a:round/>
                    <a:headEnd/>
                    <a:tailEnd/>
                  </a:ln>
                </p:spPr>
                <p:txBody>
                  <a:bodyPr/>
                  <a:lstStyle/>
                  <a:p>
                    <a:endParaRPr lang="pt-BR"/>
                  </a:p>
                </p:txBody>
              </p:sp>
              <p:sp>
                <p:nvSpPr>
                  <p:cNvPr id="11052" name="Line 397"/>
                  <p:cNvSpPr>
                    <a:spLocks noChangeShapeType="1"/>
                  </p:cNvSpPr>
                  <p:nvPr/>
                </p:nvSpPr>
                <p:spPr bwMode="auto">
                  <a:xfrm>
                    <a:off x="5126" y="1601"/>
                    <a:ext cx="1" cy="318"/>
                  </a:xfrm>
                  <a:prstGeom prst="line">
                    <a:avLst/>
                  </a:prstGeom>
                  <a:noFill/>
                  <a:ln w="6350">
                    <a:solidFill>
                      <a:srgbClr val="000000"/>
                    </a:solidFill>
                    <a:round/>
                    <a:headEnd/>
                    <a:tailEnd/>
                  </a:ln>
                </p:spPr>
                <p:txBody>
                  <a:bodyPr/>
                  <a:lstStyle/>
                  <a:p>
                    <a:endParaRPr lang="pt-BR"/>
                  </a:p>
                </p:txBody>
              </p:sp>
              <p:sp>
                <p:nvSpPr>
                  <p:cNvPr id="11053" name="Rectangle 398"/>
                  <p:cNvSpPr>
                    <a:spLocks noChangeArrowheads="1"/>
                  </p:cNvSpPr>
                  <p:nvPr/>
                </p:nvSpPr>
                <p:spPr bwMode="auto">
                  <a:xfrm>
                    <a:off x="5442" y="1604"/>
                    <a:ext cx="305" cy="312"/>
                  </a:xfrm>
                  <a:prstGeom prst="rect">
                    <a:avLst/>
                  </a:prstGeom>
                  <a:blipFill dpi="0" rotWithShape="0">
                    <a:blip r:embed="rId3" cstate="print"/>
                    <a:srcRect/>
                    <a:tile tx="0" ty="0" sx="100000" sy="100000" flip="none" algn="tl"/>
                  </a:blipFill>
                  <a:ln w="9525">
                    <a:noFill/>
                    <a:miter lim="800000"/>
                    <a:headEnd/>
                    <a:tailEnd/>
                  </a:ln>
                </p:spPr>
                <p:txBody>
                  <a:bodyPr/>
                  <a:lstStyle/>
                  <a:p>
                    <a:endParaRPr lang="pt-BR"/>
                  </a:p>
                </p:txBody>
              </p:sp>
              <p:sp>
                <p:nvSpPr>
                  <p:cNvPr id="11054" name="Rectangle 399"/>
                  <p:cNvSpPr>
                    <a:spLocks noChangeArrowheads="1"/>
                  </p:cNvSpPr>
                  <p:nvPr/>
                </p:nvSpPr>
                <p:spPr bwMode="auto">
                  <a:xfrm>
                    <a:off x="5441" y="1603"/>
                    <a:ext cx="307" cy="314"/>
                  </a:xfrm>
                  <a:prstGeom prst="rect">
                    <a:avLst/>
                  </a:prstGeom>
                  <a:noFill/>
                  <a:ln w="6350">
                    <a:solidFill>
                      <a:srgbClr val="000000"/>
                    </a:solidFill>
                    <a:miter lim="800000"/>
                    <a:headEnd/>
                    <a:tailEnd/>
                  </a:ln>
                </p:spPr>
                <p:txBody>
                  <a:bodyPr/>
                  <a:lstStyle/>
                  <a:p>
                    <a:endParaRPr lang="pt-BR"/>
                  </a:p>
                </p:txBody>
              </p:sp>
              <p:sp>
                <p:nvSpPr>
                  <p:cNvPr id="11055" name="Line 400"/>
                  <p:cNvSpPr>
                    <a:spLocks noChangeShapeType="1"/>
                  </p:cNvSpPr>
                  <p:nvPr/>
                </p:nvSpPr>
                <p:spPr bwMode="auto">
                  <a:xfrm>
                    <a:off x="5439" y="1601"/>
                    <a:ext cx="1" cy="318"/>
                  </a:xfrm>
                  <a:prstGeom prst="line">
                    <a:avLst/>
                  </a:prstGeom>
                  <a:noFill/>
                  <a:ln w="6350">
                    <a:solidFill>
                      <a:srgbClr val="000000"/>
                    </a:solidFill>
                    <a:round/>
                    <a:headEnd/>
                    <a:tailEnd/>
                  </a:ln>
                </p:spPr>
                <p:txBody>
                  <a:bodyPr/>
                  <a:lstStyle/>
                  <a:p>
                    <a:endParaRPr lang="pt-BR"/>
                  </a:p>
                </p:txBody>
              </p:sp>
              <p:sp>
                <p:nvSpPr>
                  <p:cNvPr id="11056" name="Rectangle 401"/>
                  <p:cNvSpPr>
                    <a:spLocks noChangeArrowheads="1"/>
                  </p:cNvSpPr>
                  <p:nvPr/>
                </p:nvSpPr>
                <p:spPr bwMode="auto">
                  <a:xfrm>
                    <a:off x="5586" y="1520"/>
                    <a:ext cx="135"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100</a:t>
                    </a:r>
                    <a:endParaRPr lang="en-US" sz="2400" b="0">
                      <a:latin typeface="ITCCenturyBookT" pitchFamily="2" charset="0"/>
                    </a:endParaRPr>
                  </a:p>
                </p:txBody>
              </p:sp>
              <p:sp>
                <p:nvSpPr>
                  <p:cNvPr id="11057" name="Rectangle 402"/>
                  <p:cNvSpPr>
                    <a:spLocks noChangeArrowheads="1"/>
                  </p:cNvSpPr>
                  <p:nvPr/>
                </p:nvSpPr>
                <p:spPr bwMode="auto">
                  <a:xfrm>
                    <a:off x="5581" y="1597"/>
                    <a:ext cx="141"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   </a:t>
                    </a:r>
                    <a:endParaRPr lang="en-US" sz="2400" b="0">
                      <a:latin typeface="ITCCenturyBookT" pitchFamily="2" charset="0"/>
                    </a:endParaRPr>
                  </a:p>
                </p:txBody>
              </p:sp>
              <p:sp>
                <p:nvSpPr>
                  <p:cNvPr id="11058" name="Rectangle 403"/>
                  <p:cNvSpPr>
                    <a:spLocks noChangeArrowheads="1"/>
                  </p:cNvSpPr>
                  <p:nvPr/>
                </p:nvSpPr>
                <p:spPr bwMode="auto">
                  <a:xfrm>
                    <a:off x="5581" y="1674"/>
                    <a:ext cx="141"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   </a:t>
                    </a:r>
                    <a:endParaRPr lang="en-US" sz="2400" b="0">
                      <a:latin typeface="ITCCenturyBookT" pitchFamily="2" charset="0"/>
                    </a:endParaRPr>
                  </a:p>
                </p:txBody>
              </p:sp>
              <p:sp>
                <p:nvSpPr>
                  <p:cNvPr id="11059" name="Freeform 404"/>
                  <p:cNvSpPr>
                    <a:spLocks/>
                  </p:cNvSpPr>
                  <p:nvPr/>
                </p:nvSpPr>
                <p:spPr bwMode="auto">
                  <a:xfrm>
                    <a:off x="5439" y="1601"/>
                    <a:ext cx="311" cy="318"/>
                  </a:xfrm>
                  <a:custGeom>
                    <a:avLst/>
                    <a:gdLst>
                      <a:gd name="T0" fmla="*/ 0 w 935"/>
                      <a:gd name="T1" fmla="*/ 955 h 955"/>
                      <a:gd name="T2" fmla="*/ 935 w 935"/>
                      <a:gd name="T3" fmla="*/ 955 h 955"/>
                      <a:gd name="T4" fmla="*/ 935 w 935"/>
                      <a:gd name="T5" fmla="*/ 0 h 955"/>
                      <a:gd name="T6" fmla="*/ 0 60000 65536"/>
                      <a:gd name="T7" fmla="*/ 0 60000 65536"/>
                      <a:gd name="T8" fmla="*/ 0 60000 65536"/>
                      <a:gd name="T9" fmla="*/ 0 w 935"/>
                      <a:gd name="T10" fmla="*/ 0 h 955"/>
                      <a:gd name="T11" fmla="*/ 935 w 935"/>
                      <a:gd name="T12" fmla="*/ 955 h 955"/>
                    </a:gdLst>
                    <a:ahLst/>
                    <a:cxnLst>
                      <a:cxn ang="T6">
                        <a:pos x="T0" y="T1"/>
                      </a:cxn>
                      <a:cxn ang="T7">
                        <a:pos x="T2" y="T3"/>
                      </a:cxn>
                      <a:cxn ang="T8">
                        <a:pos x="T4" y="T5"/>
                      </a:cxn>
                    </a:cxnLst>
                    <a:rect l="T9" t="T10" r="T11" b="T12"/>
                    <a:pathLst>
                      <a:path w="935" h="955">
                        <a:moveTo>
                          <a:pt x="0" y="955"/>
                        </a:moveTo>
                        <a:lnTo>
                          <a:pt x="935" y="955"/>
                        </a:lnTo>
                        <a:lnTo>
                          <a:pt x="935" y="0"/>
                        </a:lnTo>
                      </a:path>
                    </a:pathLst>
                  </a:custGeom>
                  <a:noFill/>
                  <a:ln w="6350">
                    <a:solidFill>
                      <a:srgbClr val="000000"/>
                    </a:solidFill>
                    <a:round/>
                    <a:headEnd/>
                    <a:tailEnd/>
                  </a:ln>
                </p:spPr>
                <p:txBody>
                  <a:bodyPr/>
                  <a:lstStyle/>
                  <a:p>
                    <a:endParaRPr lang="pt-BR"/>
                  </a:p>
                </p:txBody>
              </p:sp>
              <p:sp>
                <p:nvSpPr>
                  <p:cNvPr id="11060" name="Line 405"/>
                  <p:cNvSpPr>
                    <a:spLocks noChangeShapeType="1"/>
                  </p:cNvSpPr>
                  <p:nvPr/>
                </p:nvSpPr>
                <p:spPr bwMode="auto">
                  <a:xfrm>
                    <a:off x="5439" y="1601"/>
                    <a:ext cx="1" cy="318"/>
                  </a:xfrm>
                  <a:prstGeom prst="line">
                    <a:avLst/>
                  </a:prstGeom>
                  <a:noFill/>
                  <a:ln w="6350">
                    <a:solidFill>
                      <a:srgbClr val="000000"/>
                    </a:solidFill>
                    <a:round/>
                    <a:headEnd/>
                    <a:tailEnd/>
                  </a:ln>
                </p:spPr>
                <p:txBody>
                  <a:bodyPr/>
                  <a:lstStyle/>
                  <a:p>
                    <a:endParaRPr lang="pt-BR"/>
                  </a:p>
                </p:txBody>
              </p:sp>
              <p:sp>
                <p:nvSpPr>
                  <p:cNvPr id="11061" name="Rectangle 406"/>
                  <p:cNvSpPr>
                    <a:spLocks noChangeArrowheads="1"/>
                  </p:cNvSpPr>
                  <p:nvPr/>
                </p:nvSpPr>
                <p:spPr bwMode="auto">
                  <a:xfrm>
                    <a:off x="440" y="1920"/>
                    <a:ext cx="310" cy="107"/>
                  </a:xfrm>
                  <a:prstGeom prst="rect">
                    <a:avLst/>
                  </a:prstGeom>
                  <a:blipFill dpi="0" rotWithShape="0">
                    <a:blip r:embed="rId3" cstate="print"/>
                    <a:srcRect/>
                    <a:tile tx="0" ty="0" sx="100000" sy="100000" flip="none" algn="tl"/>
                  </a:blipFill>
                  <a:ln w="9525">
                    <a:noFill/>
                    <a:miter lim="800000"/>
                    <a:headEnd/>
                    <a:tailEnd/>
                  </a:ln>
                </p:spPr>
                <p:txBody>
                  <a:bodyPr/>
                  <a:lstStyle/>
                  <a:p>
                    <a:endParaRPr lang="pt-BR"/>
                  </a:p>
                </p:txBody>
              </p:sp>
              <p:sp>
                <p:nvSpPr>
                  <p:cNvPr id="11062" name="Rectangle 407"/>
                  <p:cNvSpPr>
                    <a:spLocks noChangeArrowheads="1"/>
                  </p:cNvSpPr>
                  <p:nvPr/>
                </p:nvSpPr>
                <p:spPr bwMode="auto">
                  <a:xfrm>
                    <a:off x="439" y="1919"/>
                    <a:ext cx="312" cy="109"/>
                  </a:xfrm>
                  <a:prstGeom prst="rect">
                    <a:avLst/>
                  </a:prstGeom>
                  <a:noFill/>
                  <a:ln w="6350">
                    <a:solidFill>
                      <a:srgbClr val="000000"/>
                    </a:solidFill>
                    <a:miter lim="800000"/>
                    <a:headEnd/>
                    <a:tailEnd/>
                  </a:ln>
                </p:spPr>
                <p:txBody>
                  <a:bodyPr/>
                  <a:lstStyle/>
                  <a:p>
                    <a:endParaRPr lang="pt-BR"/>
                  </a:p>
                </p:txBody>
              </p:sp>
              <p:sp>
                <p:nvSpPr>
                  <p:cNvPr id="11063" name="Line 408"/>
                  <p:cNvSpPr>
                    <a:spLocks noChangeShapeType="1"/>
                  </p:cNvSpPr>
                  <p:nvPr/>
                </p:nvSpPr>
                <p:spPr bwMode="auto">
                  <a:xfrm>
                    <a:off x="437" y="1917"/>
                    <a:ext cx="1" cy="113"/>
                  </a:xfrm>
                  <a:prstGeom prst="line">
                    <a:avLst/>
                  </a:prstGeom>
                  <a:noFill/>
                  <a:ln w="6350">
                    <a:solidFill>
                      <a:srgbClr val="000000"/>
                    </a:solidFill>
                    <a:round/>
                    <a:headEnd/>
                    <a:tailEnd/>
                  </a:ln>
                </p:spPr>
                <p:txBody>
                  <a:bodyPr/>
                  <a:lstStyle/>
                  <a:p>
                    <a:endParaRPr lang="pt-BR"/>
                  </a:p>
                </p:txBody>
              </p:sp>
              <p:sp>
                <p:nvSpPr>
                  <p:cNvPr id="11064" name="Rectangle 409"/>
                  <p:cNvSpPr>
                    <a:spLocks noChangeArrowheads="1"/>
                  </p:cNvSpPr>
                  <p:nvPr/>
                </p:nvSpPr>
                <p:spPr bwMode="auto">
                  <a:xfrm>
                    <a:off x="536" y="1820"/>
                    <a:ext cx="125" cy="106"/>
                  </a:xfrm>
                  <a:prstGeom prst="rect">
                    <a:avLst/>
                  </a:prstGeom>
                  <a:noFill/>
                  <a:ln w="9525">
                    <a:noFill/>
                    <a:miter lim="800000"/>
                    <a:headEnd/>
                    <a:tailEnd/>
                  </a:ln>
                </p:spPr>
                <p:txBody>
                  <a:bodyPr wrap="none" lIns="0" tIns="0" rIns="0" bIns="0">
                    <a:spAutoFit/>
                  </a:bodyPr>
                  <a:lstStyle/>
                  <a:p>
                    <a:pPr algn="ctr"/>
                    <a:r>
                      <a:rPr lang="en-US" sz="1100">
                        <a:solidFill>
                          <a:srgbClr val="000000"/>
                        </a:solidFill>
                        <a:latin typeface="Photina Casual Black" pitchFamily="18" charset="0"/>
                      </a:rPr>
                      <a:t>Rb</a:t>
                    </a:r>
                    <a:endParaRPr lang="en-US" sz="2400" b="0">
                      <a:latin typeface="ITCCenturyBookT" pitchFamily="2" charset="0"/>
                    </a:endParaRPr>
                  </a:p>
                </p:txBody>
              </p:sp>
              <p:sp>
                <p:nvSpPr>
                  <p:cNvPr id="11065" name="Rectangle 410"/>
                  <p:cNvSpPr>
                    <a:spLocks noChangeArrowheads="1"/>
                  </p:cNvSpPr>
                  <p:nvPr/>
                </p:nvSpPr>
                <p:spPr bwMode="auto">
                  <a:xfrm>
                    <a:off x="1069" y="1920"/>
                    <a:ext cx="307" cy="107"/>
                  </a:xfrm>
                  <a:prstGeom prst="rect">
                    <a:avLst/>
                  </a:prstGeom>
                  <a:blipFill dpi="0" rotWithShape="0">
                    <a:blip r:embed="rId3" cstate="print"/>
                    <a:srcRect/>
                    <a:tile tx="0" ty="0" sx="100000" sy="100000" flip="none" algn="tl"/>
                  </a:blipFill>
                  <a:ln w="9525">
                    <a:noFill/>
                    <a:miter lim="800000"/>
                    <a:headEnd/>
                    <a:tailEnd/>
                  </a:ln>
                </p:spPr>
                <p:txBody>
                  <a:bodyPr/>
                  <a:lstStyle/>
                  <a:p>
                    <a:endParaRPr lang="pt-BR"/>
                  </a:p>
                </p:txBody>
              </p:sp>
              <p:sp>
                <p:nvSpPr>
                  <p:cNvPr id="11066" name="Rectangle 411"/>
                  <p:cNvSpPr>
                    <a:spLocks noChangeArrowheads="1"/>
                  </p:cNvSpPr>
                  <p:nvPr/>
                </p:nvSpPr>
                <p:spPr bwMode="auto">
                  <a:xfrm>
                    <a:off x="1069" y="1919"/>
                    <a:ext cx="308" cy="109"/>
                  </a:xfrm>
                  <a:prstGeom prst="rect">
                    <a:avLst/>
                  </a:prstGeom>
                  <a:noFill/>
                  <a:ln w="6350">
                    <a:solidFill>
                      <a:srgbClr val="000000"/>
                    </a:solidFill>
                    <a:miter lim="800000"/>
                    <a:headEnd/>
                    <a:tailEnd/>
                  </a:ln>
                </p:spPr>
                <p:txBody>
                  <a:bodyPr/>
                  <a:lstStyle/>
                  <a:p>
                    <a:endParaRPr lang="pt-BR"/>
                  </a:p>
                </p:txBody>
              </p:sp>
              <p:sp>
                <p:nvSpPr>
                  <p:cNvPr id="11067" name="Line 412"/>
                  <p:cNvSpPr>
                    <a:spLocks noChangeShapeType="1"/>
                  </p:cNvSpPr>
                  <p:nvPr/>
                </p:nvSpPr>
                <p:spPr bwMode="auto">
                  <a:xfrm>
                    <a:off x="1067" y="1917"/>
                    <a:ext cx="1" cy="113"/>
                  </a:xfrm>
                  <a:prstGeom prst="line">
                    <a:avLst/>
                  </a:prstGeom>
                  <a:noFill/>
                  <a:ln w="6350">
                    <a:solidFill>
                      <a:srgbClr val="000000"/>
                    </a:solidFill>
                    <a:round/>
                    <a:headEnd/>
                    <a:tailEnd/>
                  </a:ln>
                </p:spPr>
                <p:txBody>
                  <a:bodyPr/>
                  <a:lstStyle/>
                  <a:p>
                    <a:endParaRPr lang="pt-BR"/>
                  </a:p>
                </p:txBody>
              </p:sp>
              <p:sp>
                <p:nvSpPr>
                  <p:cNvPr id="11068" name="Rectangle 413"/>
                  <p:cNvSpPr>
                    <a:spLocks noChangeArrowheads="1"/>
                  </p:cNvSpPr>
                  <p:nvPr/>
                </p:nvSpPr>
                <p:spPr bwMode="auto">
                  <a:xfrm>
                    <a:off x="1195" y="1820"/>
                    <a:ext cx="57" cy="106"/>
                  </a:xfrm>
                  <a:prstGeom prst="rect">
                    <a:avLst/>
                  </a:prstGeom>
                  <a:noFill/>
                  <a:ln w="9525">
                    <a:noFill/>
                    <a:miter lim="800000"/>
                    <a:headEnd/>
                    <a:tailEnd/>
                  </a:ln>
                </p:spPr>
                <p:txBody>
                  <a:bodyPr wrap="none" lIns="0" tIns="0" rIns="0" bIns="0">
                    <a:spAutoFit/>
                  </a:bodyPr>
                  <a:lstStyle/>
                  <a:p>
                    <a:pPr algn="ctr"/>
                    <a:r>
                      <a:rPr lang="en-US" sz="1100">
                        <a:solidFill>
                          <a:srgbClr val="000000"/>
                        </a:solidFill>
                        <a:latin typeface="Photina Casual Black" pitchFamily="18" charset="0"/>
                      </a:rPr>
                      <a:t>Y</a:t>
                    </a:r>
                    <a:endParaRPr lang="en-US" sz="2400" b="0">
                      <a:latin typeface="ITCCenturyBookT" pitchFamily="2" charset="0"/>
                    </a:endParaRPr>
                  </a:p>
                </p:txBody>
              </p:sp>
              <p:sp>
                <p:nvSpPr>
                  <p:cNvPr id="11069" name="Rectangle 414"/>
                  <p:cNvSpPr>
                    <a:spLocks noChangeArrowheads="1"/>
                  </p:cNvSpPr>
                  <p:nvPr/>
                </p:nvSpPr>
                <p:spPr bwMode="auto">
                  <a:xfrm>
                    <a:off x="1378" y="1920"/>
                    <a:ext cx="315" cy="107"/>
                  </a:xfrm>
                  <a:prstGeom prst="rect">
                    <a:avLst/>
                  </a:prstGeom>
                  <a:blipFill dpi="0" rotWithShape="0">
                    <a:blip r:embed="rId3" cstate="print"/>
                    <a:srcRect/>
                    <a:tile tx="0" ty="0" sx="100000" sy="100000" flip="none" algn="tl"/>
                  </a:blipFill>
                  <a:ln w="9525">
                    <a:noFill/>
                    <a:miter lim="800000"/>
                    <a:headEnd/>
                    <a:tailEnd/>
                  </a:ln>
                </p:spPr>
                <p:txBody>
                  <a:bodyPr/>
                  <a:lstStyle/>
                  <a:p>
                    <a:endParaRPr lang="pt-BR"/>
                  </a:p>
                </p:txBody>
              </p:sp>
              <p:sp>
                <p:nvSpPr>
                  <p:cNvPr id="11070" name="Rectangle 415"/>
                  <p:cNvSpPr>
                    <a:spLocks noChangeArrowheads="1"/>
                  </p:cNvSpPr>
                  <p:nvPr/>
                </p:nvSpPr>
                <p:spPr bwMode="auto">
                  <a:xfrm>
                    <a:off x="1378" y="1919"/>
                    <a:ext cx="316" cy="109"/>
                  </a:xfrm>
                  <a:prstGeom prst="rect">
                    <a:avLst/>
                  </a:prstGeom>
                  <a:noFill/>
                  <a:ln w="6350">
                    <a:solidFill>
                      <a:srgbClr val="000000"/>
                    </a:solidFill>
                    <a:miter lim="800000"/>
                    <a:headEnd/>
                    <a:tailEnd/>
                  </a:ln>
                </p:spPr>
                <p:txBody>
                  <a:bodyPr/>
                  <a:lstStyle/>
                  <a:p>
                    <a:endParaRPr lang="pt-BR"/>
                  </a:p>
                </p:txBody>
              </p:sp>
              <p:sp>
                <p:nvSpPr>
                  <p:cNvPr id="11071" name="Line 416"/>
                  <p:cNvSpPr>
                    <a:spLocks noChangeShapeType="1"/>
                  </p:cNvSpPr>
                  <p:nvPr/>
                </p:nvSpPr>
                <p:spPr bwMode="auto">
                  <a:xfrm>
                    <a:off x="1376" y="1917"/>
                    <a:ext cx="1" cy="113"/>
                  </a:xfrm>
                  <a:prstGeom prst="line">
                    <a:avLst/>
                  </a:prstGeom>
                  <a:noFill/>
                  <a:ln w="6350">
                    <a:solidFill>
                      <a:srgbClr val="000000"/>
                    </a:solidFill>
                    <a:round/>
                    <a:headEnd/>
                    <a:tailEnd/>
                  </a:ln>
                </p:spPr>
                <p:txBody>
                  <a:bodyPr/>
                  <a:lstStyle/>
                  <a:p>
                    <a:endParaRPr lang="pt-BR"/>
                  </a:p>
                </p:txBody>
              </p:sp>
              <p:sp>
                <p:nvSpPr>
                  <p:cNvPr id="11072" name="Rectangle 417"/>
                  <p:cNvSpPr>
                    <a:spLocks noChangeArrowheads="1"/>
                  </p:cNvSpPr>
                  <p:nvPr/>
                </p:nvSpPr>
                <p:spPr bwMode="auto">
                  <a:xfrm>
                    <a:off x="1488" y="1820"/>
                    <a:ext cx="100" cy="106"/>
                  </a:xfrm>
                  <a:prstGeom prst="rect">
                    <a:avLst/>
                  </a:prstGeom>
                  <a:noFill/>
                  <a:ln w="9525">
                    <a:noFill/>
                    <a:miter lim="800000"/>
                    <a:headEnd/>
                    <a:tailEnd/>
                  </a:ln>
                </p:spPr>
                <p:txBody>
                  <a:bodyPr wrap="none" lIns="0" tIns="0" rIns="0" bIns="0">
                    <a:spAutoFit/>
                  </a:bodyPr>
                  <a:lstStyle/>
                  <a:p>
                    <a:pPr algn="ctr"/>
                    <a:r>
                      <a:rPr lang="en-US" sz="1100">
                        <a:solidFill>
                          <a:srgbClr val="000000"/>
                        </a:solidFill>
                        <a:latin typeface="Photina Casual Black" pitchFamily="18" charset="0"/>
                      </a:rPr>
                      <a:t>Zr</a:t>
                    </a:r>
                    <a:endParaRPr lang="en-US" sz="2400" b="0">
                      <a:latin typeface="ITCCenturyBookT" pitchFamily="2" charset="0"/>
                    </a:endParaRPr>
                  </a:p>
                </p:txBody>
              </p:sp>
              <p:sp>
                <p:nvSpPr>
                  <p:cNvPr id="11073" name="Rectangle 418"/>
                  <p:cNvSpPr>
                    <a:spLocks noChangeArrowheads="1"/>
                  </p:cNvSpPr>
                  <p:nvPr/>
                </p:nvSpPr>
                <p:spPr bwMode="auto">
                  <a:xfrm>
                    <a:off x="1695" y="1920"/>
                    <a:ext cx="310" cy="107"/>
                  </a:xfrm>
                  <a:prstGeom prst="rect">
                    <a:avLst/>
                  </a:prstGeom>
                  <a:blipFill dpi="0" rotWithShape="0">
                    <a:blip r:embed="rId3" cstate="print"/>
                    <a:srcRect/>
                    <a:tile tx="0" ty="0" sx="100000" sy="100000" flip="none" algn="tl"/>
                  </a:blipFill>
                  <a:ln w="9525">
                    <a:noFill/>
                    <a:miter lim="800000"/>
                    <a:headEnd/>
                    <a:tailEnd/>
                  </a:ln>
                </p:spPr>
                <p:txBody>
                  <a:bodyPr/>
                  <a:lstStyle/>
                  <a:p>
                    <a:endParaRPr lang="pt-BR"/>
                  </a:p>
                </p:txBody>
              </p:sp>
              <p:sp>
                <p:nvSpPr>
                  <p:cNvPr id="11074" name="Rectangle 419"/>
                  <p:cNvSpPr>
                    <a:spLocks noChangeArrowheads="1"/>
                  </p:cNvSpPr>
                  <p:nvPr/>
                </p:nvSpPr>
                <p:spPr bwMode="auto">
                  <a:xfrm>
                    <a:off x="1694" y="1919"/>
                    <a:ext cx="312" cy="109"/>
                  </a:xfrm>
                  <a:prstGeom prst="rect">
                    <a:avLst/>
                  </a:prstGeom>
                  <a:noFill/>
                  <a:ln w="6350">
                    <a:solidFill>
                      <a:srgbClr val="000000"/>
                    </a:solidFill>
                    <a:miter lim="800000"/>
                    <a:headEnd/>
                    <a:tailEnd/>
                  </a:ln>
                </p:spPr>
                <p:txBody>
                  <a:bodyPr/>
                  <a:lstStyle/>
                  <a:p>
                    <a:endParaRPr lang="pt-BR"/>
                  </a:p>
                </p:txBody>
              </p:sp>
              <p:sp>
                <p:nvSpPr>
                  <p:cNvPr id="11075" name="Line 420"/>
                  <p:cNvSpPr>
                    <a:spLocks noChangeShapeType="1"/>
                  </p:cNvSpPr>
                  <p:nvPr/>
                </p:nvSpPr>
                <p:spPr bwMode="auto">
                  <a:xfrm>
                    <a:off x="1692" y="1917"/>
                    <a:ext cx="1" cy="113"/>
                  </a:xfrm>
                  <a:prstGeom prst="line">
                    <a:avLst/>
                  </a:prstGeom>
                  <a:noFill/>
                  <a:ln w="6350">
                    <a:solidFill>
                      <a:srgbClr val="000000"/>
                    </a:solidFill>
                    <a:round/>
                    <a:headEnd/>
                    <a:tailEnd/>
                  </a:ln>
                </p:spPr>
                <p:txBody>
                  <a:bodyPr/>
                  <a:lstStyle/>
                  <a:p>
                    <a:endParaRPr lang="pt-BR"/>
                  </a:p>
                </p:txBody>
              </p:sp>
              <p:sp>
                <p:nvSpPr>
                  <p:cNvPr id="11076" name="Rectangle 421"/>
                  <p:cNvSpPr>
                    <a:spLocks noChangeArrowheads="1"/>
                  </p:cNvSpPr>
                  <p:nvPr/>
                </p:nvSpPr>
                <p:spPr bwMode="auto">
                  <a:xfrm>
                    <a:off x="1792" y="1820"/>
                    <a:ext cx="124" cy="106"/>
                  </a:xfrm>
                  <a:prstGeom prst="rect">
                    <a:avLst/>
                  </a:prstGeom>
                  <a:noFill/>
                  <a:ln w="9525">
                    <a:noFill/>
                    <a:miter lim="800000"/>
                    <a:headEnd/>
                    <a:tailEnd/>
                  </a:ln>
                </p:spPr>
                <p:txBody>
                  <a:bodyPr wrap="none" lIns="0" tIns="0" rIns="0" bIns="0">
                    <a:spAutoFit/>
                  </a:bodyPr>
                  <a:lstStyle/>
                  <a:p>
                    <a:pPr algn="ctr"/>
                    <a:r>
                      <a:rPr lang="en-US" sz="1100">
                        <a:solidFill>
                          <a:srgbClr val="000000"/>
                        </a:solidFill>
                        <a:latin typeface="Photina Casual Black" pitchFamily="18" charset="0"/>
                      </a:rPr>
                      <a:t>Nb</a:t>
                    </a:r>
                    <a:endParaRPr lang="en-US" sz="2400" b="0">
                      <a:latin typeface="ITCCenturyBookT" pitchFamily="2" charset="0"/>
                    </a:endParaRPr>
                  </a:p>
                </p:txBody>
              </p:sp>
              <p:sp>
                <p:nvSpPr>
                  <p:cNvPr id="11077" name="Rectangle 422"/>
                  <p:cNvSpPr>
                    <a:spLocks noChangeArrowheads="1"/>
                  </p:cNvSpPr>
                  <p:nvPr/>
                </p:nvSpPr>
                <p:spPr bwMode="auto">
                  <a:xfrm>
                    <a:off x="2319" y="1920"/>
                    <a:ext cx="310" cy="107"/>
                  </a:xfrm>
                  <a:prstGeom prst="rect">
                    <a:avLst/>
                  </a:prstGeom>
                  <a:solidFill>
                    <a:srgbClr val="FFFFFF"/>
                  </a:solidFill>
                  <a:ln w="9525">
                    <a:noFill/>
                    <a:miter lim="800000"/>
                    <a:headEnd/>
                    <a:tailEnd/>
                  </a:ln>
                </p:spPr>
                <p:txBody>
                  <a:bodyPr/>
                  <a:lstStyle/>
                  <a:p>
                    <a:endParaRPr lang="pt-BR"/>
                  </a:p>
                </p:txBody>
              </p:sp>
              <p:sp>
                <p:nvSpPr>
                  <p:cNvPr id="11078" name="Rectangle 423"/>
                  <p:cNvSpPr>
                    <a:spLocks noChangeArrowheads="1"/>
                  </p:cNvSpPr>
                  <p:nvPr/>
                </p:nvSpPr>
                <p:spPr bwMode="auto">
                  <a:xfrm>
                    <a:off x="2318" y="1919"/>
                    <a:ext cx="312" cy="109"/>
                  </a:xfrm>
                  <a:prstGeom prst="rect">
                    <a:avLst/>
                  </a:prstGeom>
                  <a:noFill/>
                  <a:ln w="6350">
                    <a:solidFill>
                      <a:srgbClr val="000000"/>
                    </a:solidFill>
                    <a:miter lim="800000"/>
                    <a:headEnd/>
                    <a:tailEnd/>
                  </a:ln>
                </p:spPr>
                <p:txBody>
                  <a:bodyPr/>
                  <a:lstStyle/>
                  <a:p>
                    <a:endParaRPr lang="pt-BR"/>
                  </a:p>
                </p:txBody>
              </p:sp>
              <p:sp>
                <p:nvSpPr>
                  <p:cNvPr id="11079" name="Line 424"/>
                  <p:cNvSpPr>
                    <a:spLocks noChangeShapeType="1"/>
                  </p:cNvSpPr>
                  <p:nvPr/>
                </p:nvSpPr>
                <p:spPr bwMode="auto">
                  <a:xfrm>
                    <a:off x="2316" y="1917"/>
                    <a:ext cx="1" cy="113"/>
                  </a:xfrm>
                  <a:prstGeom prst="line">
                    <a:avLst/>
                  </a:prstGeom>
                  <a:noFill/>
                  <a:ln w="6350">
                    <a:solidFill>
                      <a:srgbClr val="000000"/>
                    </a:solidFill>
                    <a:round/>
                    <a:headEnd/>
                    <a:tailEnd/>
                  </a:ln>
                </p:spPr>
                <p:txBody>
                  <a:bodyPr/>
                  <a:lstStyle/>
                  <a:p>
                    <a:endParaRPr lang="pt-BR"/>
                  </a:p>
                </p:txBody>
              </p:sp>
              <p:sp>
                <p:nvSpPr>
                  <p:cNvPr id="11080" name="Rectangle 425"/>
                  <p:cNvSpPr>
                    <a:spLocks noChangeArrowheads="1"/>
                  </p:cNvSpPr>
                  <p:nvPr/>
                </p:nvSpPr>
                <p:spPr bwMode="auto">
                  <a:xfrm>
                    <a:off x="2423" y="1820"/>
                    <a:ext cx="107" cy="106"/>
                  </a:xfrm>
                  <a:prstGeom prst="rect">
                    <a:avLst/>
                  </a:prstGeom>
                  <a:noFill/>
                  <a:ln w="9525">
                    <a:noFill/>
                    <a:miter lim="800000"/>
                    <a:headEnd/>
                    <a:tailEnd/>
                  </a:ln>
                </p:spPr>
                <p:txBody>
                  <a:bodyPr wrap="none" lIns="0" tIns="0" rIns="0" bIns="0">
                    <a:spAutoFit/>
                  </a:bodyPr>
                  <a:lstStyle/>
                  <a:p>
                    <a:pPr algn="ctr"/>
                    <a:r>
                      <a:rPr lang="en-US" sz="1100">
                        <a:solidFill>
                          <a:srgbClr val="000000"/>
                        </a:solidFill>
                        <a:latin typeface="Photina Casual Black" pitchFamily="18" charset="0"/>
                      </a:rPr>
                      <a:t>Tc</a:t>
                    </a:r>
                    <a:endParaRPr lang="en-US" sz="2400" b="0">
                      <a:latin typeface="ITCCenturyBookT" pitchFamily="2" charset="0"/>
                    </a:endParaRPr>
                  </a:p>
                </p:txBody>
              </p:sp>
              <p:sp>
                <p:nvSpPr>
                  <p:cNvPr id="11081" name="Rectangle 426"/>
                  <p:cNvSpPr>
                    <a:spLocks noChangeArrowheads="1"/>
                  </p:cNvSpPr>
                  <p:nvPr/>
                </p:nvSpPr>
                <p:spPr bwMode="auto">
                  <a:xfrm>
                    <a:off x="3567" y="1920"/>
                    <a:ext cx="310" cy="107"/>
                  </a:xfrm>
                  <a:prstGeom prst="rect">
                    <a:avLst/>
                  </a:prstGeom>
                  <a:blipFill dpi="0" rotWithShape="0">
                    <a:blip r:embed="rId4" cstate="print"/>
                    <a:srcRect/>
                    <a:tile tx="0" ty="0" sx="100000" sy="100000" flip="none" algn="tl"/>
                  </a:blipFill>
                  <a:ln w="9525">
                    <a:noFill/>
                    <a:miter lim="800000"/>
                    <a:headEnd/>
                    <a:tailEnd/>
                  </a:ln>
                </p:spPr>
                <p:txBody>
                  <a:bodyPr/>
                  <a:lstStyle/>
                  <a:p>
                    <a:endParaRPr lang="pt-BR"/>
                  </a:p>
                </p:txBody>
              </p:sp>
              <p:sp>
                <p:nvSpPr>
                  <p:cNvPr id="11082" name="Rectangle 427"/>
                  <p:cNvSpPr>
                    <a:spLocks noChangeArrowheads="1"/>
                  </p:cNvSpPr>
                  <p:nvPr/>
                </p:nvSpPr>
                <p:spPr bwMode="auto">
                  <a:xfrm>
                    <a:off x="3566" y="1919"/>
                    <a:ext cx="312" cy="109"/>
                  </a:xfrm>
                  <a:prstGeom prst="rect">
                    <a:avLst/>
                  </a:prstGeom>
                  <a:noFill/>
                  <a:ln w="6350">
                    <a:solidFill>
                      <a:srgbClr val="000000"/>
                    </a:solidFill>
                    <a:miter lim="800000"/>
                    <a:headEnd/>
                    <a:tailEnd/>
                  </a:ln>
                </p:spPr>
                <p:txBody>
                  <a:bodyPr/>
                  <a:lstStyle/>
                  <a:p>
                    <a:endParaRPr lang="pt-BR"/>
                  </a:p>
                </p:txBody>
              </p:sp>
              <p:sp>
                <p:nvSpPr>
                  <p:cNvPr id="11083" name="Line 428"/>
                  <p:cNvSpPr>
                    <a:spLocks noChangeShapeType="1"/>
                  </p:cNvSpPr>
                  <p:nvPr/>
                </p:nvSpPr>
                <p:spPr bwMode="auto">
                  <a:xfrm>
                    <a:off x="3564" y="1917"/>
                    <a:ext cx="1" cy="113"/>
                  </a:xfrm>
                  <a:prstGeom prst="line">
                    <a:avLst/>
                  </a:prstGeom>
                  <a:noFill/>
                  <a:ln w="6350">
                    <a:solidFill>
                      <a:srgbClr val="000000"/>
                    </a:solidFill>
                    <a:round/>
                    <a:headEnd/>
                    <a:tailEnd/>
                  </a:ln>
                </p:spPr>
                <p:txBody>
                  <a:bodyPr/>
                  <a:lstStyle/>
                  <a:p>
                    <a:endParaRPr lang="pt-BR"/>
                  </a:p>
                </p:txBody>
              </p:sp>
              <p:sp>
                <p:nvSpPr>
                  <p:cNvPr id="11084" name="Rectangle 429"/>
                  <p:cNvSpPr>
                    <a:spLocks noChangeArrowheads="1"/>
                  </p:cNvSpPr>
                  <p:nvPr/>
                </p:nvSpPr>
                <p:spPr bwMode="auto">
                  <a:xfrm>
                    <a:off x="3670" y="1820"/>
                    <a:ext cx="109" cy="106"/>
                  </a:xfrm>
                  <a:prstGeom prst="rect">
                    <a:avLst/>
                  </a:prstGeom>
                  <a:noFill/>
                  <a:ln w="9525">
                    <a:noFill/>
                    <a:miter lim="800000"/>
                    <a:headEnd/>
                    <a:tailEnd/>
                  </a:ln>
                </p:spPr>
                <p:txBody>
                  <a:bodyPr wrap="none" lIns="0" tIns="0" rIns="0" bIns="0">
                    <a:spAutoFit/>
                  </a:bodyPr>
                  <a:lstStyle/>
                  <a:p>
                    <a:pPr algn="ctr"/>
                    <a:r>
                      <a:rPr lang="en-US" sz="1100">
                        <a:solidFill>
                          <a:srgbClr val="000000"/>
                        </a:solidFill>
                        <a:latin typeface="Photina Casual Black" pitchFamily="18" charset="0"/>
                      </a:rPr>
                      <a:t>Ag</a:t>
                    </a:r>
                    <a:endParaRPr lang="en-US" sz="2400" b="0">
                      <a:latin typeface="ITCCenturyBookT" pitchFamily="2" charset="0"/>
                    </a:endParaRPr>
                  </a:p>
                </p:txBody>
              </p:sp>
              <p:sp>
                <p:nvSpPr>
                  <p:cNvPr id="11085" name="Rectangle 430"/>
                  <p:cNvSpPr>
                    <a:spLocks noChangeArrowheads="1"/>
                  </p:cNvSpPr>
                  <p:nvPr/>
                </p:nvSpPr>
                <p:spPr bwMode="auto">
                  <a:xfrm>
                    <a:off x="5439" y="1920"/>
                    <a:ext cx="311" cy="107"/>
                  </a:xfrm>
                  <a:prstGeom prst="rect">
                    <a:avLst/>
                  </a:prstGeom>
                  <a:blipFill dpi="0" rotWithShape="0">
                    <a:blip r:embed="rId3" cstate="print"/>
                    <a:srcRect/>
                    <a:tile tx="0" ty="0" sx="100000" sy="100000" flip="none" algn="tl"/>
                  </a:blipFill>
                  <a:ln w="9525">
                    <a:noFill/>
                    <a:miter lim="800000"/>
                    <a:headEnd/>
                    <a:tailEnd/>
                  </a:ln>
                </p:spPr>
                <p:txBody>
                  <a:bodyPr/>
                  <a:lstStyle/>
                  <a:p>
                    <a:endParaRPr lang="pt-BR"/>
                  </a:p>
                </p:txBody>
              </p:sp>
              <p:sp>
                <p:nvSpPr>
                  <p:cNvPr id="11086" name="Rectangle 431"/>
                  <p:cNvSpPr>
                    <a:spLocks noChangeArrowheads="1"/>
                  </p:cNvSpPr>
                  <p:nvPr/>
                </p:nvSpPr>
                <p:spPr bwMode="auto">
                  <a:xfrm>
                    <a:off x="5438" y="1919"/>
                    <a:ext cx="312" cy="109"/>
                  </a:xfrm>
                  <a:prstGeom prst="rect">
                    <a:avLst/>
                  </a:prstGeom>
                  <a:noFill/>
                  <a:ln w="6350">
                    <a:solidFill>
                      <a:srgbClr val="000000"/>
                    </a:solidFill>
                    <a:miter lim="800000"/>
                    <a:headEnd/>
                    <a:tailEnd/>
                  </a:ln>
                </p:spPr>
                <p:txBody>
                  <a:bodyPr/>
                  <a:lstStyle/>
                  <a:p>
                    <a:endParaRPr lang="pt-BR"/>
                  </a:p>
                </p:txBody>
              </p:sp>
              <p:sp>
                <p:nvSpPr>
                  <p:cNvPr id="11087" name="Line 432"/>
                  <p:cNvSpPr>
                    <a:spLocks noChangeShapeType="1"/>
                  </p:cNvSpPr>
                  <p:nvPr/>
                </p:nvSpPr>
                <p:spPr bwMode="auto">
                  <a:xfrm>
                    <a:off x="5436" y="1917"/>
                    <a:ext cx="1" cy="113"/>
                  </a:xfrm>
                  <a:prstGeom prst="line">
                    <a:avLst/>
                  </a:prstGeom>
                  <a:noFill/>
                  <a:ln w="6350">
                    <a:solidFill>
                      <a:srgbClr val="000000"/>
                    </a:solidFill>
                    <a:round/>
                    <a:headEnd/>
                    <a:tailEnd/>
                  </a:ln>
                </p:spPr>
                <p:txBody>
                  <a:bodyPr/>
                  <a:lstStyle/>
                  <a:p>
                    <a:endParaRPr lang="pt-BR"/>
                  </a:p>
                </p:txBody>
              </p:sp>
              <p:sp>
                <p:nvSpPr>
                  <p:cNvPr id="11088" name="Rectangle 433"/>
                  <p:cNvSpPr>
                    <a:spLocks noChangeArrowheads="1"/>
                  </p:cNvSpPr>
                  <p:nvPr/>
                </p:nvSpPr>
                <p:spPr bwMode="auto">
                  <a:xfrm>
                    <a:off x="5575" y="1820"/>
                    <a:ext cx="37" cy="106"/>
                  </a:xfrm>
                  <a:prstGeom prst="rect">
                    <a:avLst/>
                  </a:prstGeom>
                  <a:noFill/>
                  <a:ln w="9525">
                    <a:noFill/>
                    <a:miter lim="800000"/>
                    <a:headEnd/>
                    <a:tailEnd/>
                  </a:ln>
                </p:spPr>
                <p:txBody>
                  <a:bodyPr wrap="none" lIns="0" tIns="0" rIns="0" bIns="0">
                    <a:spAutoFit/>
                  </a:bodyPr>
                  <a:lstStyle/>
                  <a:p>
                    <a:pPr algn="ctr"/>
                    <a:r>
                      <a:rPr lang="en-US" sz="1100">
                        <a:solidFill>
                          <a:srgbClr val="000000"/>
                        </a:solidFill>
                        <a:latin typeface="Photina Casual Black" pitchFamily="18" charset="0"/>
                      </a:rPr>
                      <a:t>I</a:t>
                    </a:r>
                    <a:endParaRPr lang="en-US" sz="2400" b="0">
                      <a:latin typeface="ITCCenturyBookT" pitchFamily="2" charset="0"/>
                    </a:endParaRPr>
                  </a:p>
                </p:txBody>
              </p:sp>
              <p:sp>
                <p:nvSpPr>
                  <p:cNvPr id="11089" name="Rectangle 434"/>
                  <p:cNvSpPr>
                    <a:spLocks noChangeArrowheads="1"/>
                  </p:cNvSpPr>
                  <p:nvPr/>
                </p:nvSpPr>
                <p:spPr bwMode="auto">
                  <a:xfrm>
                    <a:off x="442" y="2030"/>
                    <a:ext cx="306" cy="312"/>
                  </a:xfrm>
                  <a:prstGeom prst="rect">
                    <a:avLst/>
                  </a:prstGeom>
                  <a:blipFill dpi="0" rotWithShape="0">
                    <a:blip r:embed="rId3" cstate="print"/>
                    <a:srcRect/>
                    <a:tile tx="0" ty="0" sx="100000" sy="100000" flip="none" algn="tl"/>
                  </a:blipFill>
                  <a:ln w="9525">
                    <a:noFill/>
                    <a:miter lim="800000"/>
                    <a:headEnd/>
                    <a:tailEnd/>
                  </a:ln>
                </p:spPr>
                <p:txBody>
                  <a:bodyPr/>
                  <a:lstStyle/>
                  <a:p>
                    <a:endParaRPr lang="pt-BR"/>
                  </a:p>
                </p:txBody>
              </p:sp>
              <p:sp>
                <p:nvSpPr>
                  <p:cNvPr id="11090" name="Rectangle 435"/>
                  <p:cNvSpPr>
                    <a:spLocks noChangeArrowheads="1"/>
                  </p:cNvSpPr>
                  <p:nvPr/>
                </p:nvSpPr>
                <p:spPr bwMode="auto">
                  <a:xfrm>
                    <a:off x="442" y="2030"/>
                    <a:ext cx="307" cy="313"/>
                  </a:xfrm>
                  <a:prstGeom prst="rect">
                    <a:avLst/>
                  </a:prstGeom>
                  <a:noFill/>
                  <a:ln w="6350">
                    <a:solidFill>
                      <a:srgbClr val="000000"/>
                    </a:solidFill>
                    <a:miter lim="800000"/>
                    <a:headEnd/>
                    <a:tailEnd/>
                  </a:ln>
                </p:spPr>
                <p:txBody>
                  <a:bodyPr/>
                  <a:lstStyle/>
                  <a:p>
                    <a:endParaRPr lang="pt-BR"/>
                  </a:p>
                </p:txBody>
              </p:sp>
              <p:sp>
                <p:nvSpPr>
                  <p:cNvPr id="11091" name="Line 436"/>
                  <p:cNvSpPr>
                    <a:spLocks noChangeShapeType="1"/>
                  </p:cNvSpPr>
                  <p:nvPr/>
                </p:nvSpPr>
                <p:spPr bwMode="auto">
                  <a:xfrm>
                    <a:off x="440" y="2028"/>
                    <a:ext cx="1" cy="317"/>
                  </a:xfrm>
                  <a:prstGeom prst="line">
                    <a:avLst/>
                  </a:prstGeom>
                  <a:noFill/>
                  <a:ln w="6350">
                    <a:solidFill>
                      <a:srgbClr val="000000"/>
                    </a:solidFill>
                    <a:round/>
                    <a:headEnd/>
                    <a:tailEnd/>
                  </a:ln>
                </p:spPr>
                <p:txBody>
                  <a:bodyPr/>
                  <a:lstStyle/>
                  <a:p>
                    <a:endParaRPr lang="pt-BR"/>
                  </a:p>
                </p:txBody>
              </p:sp>
              <p:sp>
                <p:nvSpPr>
                  <p:cNvPr id="11092" name="Rectangle 437"/>
                  <p:cNvSpPr>
                    <a:spLocks noChangeArrowheads="1"/>
                  </p:cNvSpPr>
                  <p:nvPr/>
                </p:nvSpPr>
                <p:spPr bwMode="auto">
                  <a:xfrm>
                    <a:off x="612" y="1947"/>
                    <a:ext cx="110"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0.1</a:t>
                    </a:r>
                    <a:endParaRPr lang="en-US" sz="2400" b="0">
                      <a:latin typeface="ITCCenturyBookT" pitchFamily="2" charset="0"/>
                    </a:endParaRPr>
                  </a:p>
                </p:txBody>
              </p:sp>
              <p:sp>
                <p:nvSpPr>
                  <p:cNvPr id="11093" name="Rectangle 438"/>
                  <p:cNvSpPr>
                    <a:spLocks noChangeArrowheads="1"/>
                  </p:cNvSpPr>
                  <p:nvPr/>
                </p:nvSpPr>
                <p:spPr bwMode="auto">
                  <a:xfrm>
                    <a:off x="582" y="2024"/>
                    <a:ext cx="141"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   </a:t>
                    </a:r>
                    <a:endParaRPr lang="en-US" sz="2400" b="0">
                      <a:latin typeface="ITCCenturyBookT" pitchFamily="2" charset="0"/>
                    </a:endParaRPr>
                  </a:p>
                </p:txBody>
              </p:sp>
              <p:sp>
                <p:nvSpPr>
                  <p:cNvPr id="11094" name="Rectangle 439"/>
                  <p:cNvSpPr>
                    <a:spLocks noChangeArrowheads="1"/>
                  </p:cNvSpPr>
                  <p:nvPr/>
                </p:nvSpPr>
                <p:spPr bwMode="auto">
                  <a:xfrm>
                    <a:off x="582" y="2101"/>
                    <a:ext cx="141"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   </a:t>
                    </a:r>
                    <a:endParaRPr lang="en-US" sz="2400" b="0">
                      <a:latin typeface="ITCCenturyBookT" pitchFamily="2" charset="0"/>
                    </a:endParaRPr>
                  </a:p>
                </p:txBody>
              </p:sp>
              <p:sp>
                <p:nvSpPr>
                  <p:cNvPr id="11095" name="Freeform 440"/>
                  <p:cNvSpPr>
                    <a:spLocks/>
                  </p:cNvSpPr>
                  <p:nvPr/>
                </p:nvSpPr>
                <p:spPr bwMode="auto">
                  <a:xfrm>
                    <a:off x="439" y="2027"/>
                    <a:ext cx="312" cy="318"/>
                  </a:xfrm>
                  <a:custGeom>
                    <a:avLst/>
                    <a:gdLst>
                      <a:gd name="T0" fmla="*/ 0 w 936"/>
                      <a:gd name="T1" fmla="*/ 955 h 955"/>
                      <a:gd name="T2" fmla="*/ 936 w 936"/>
                      <a:gd name="T3" fmla="*/ 955 h 955"/>
                      <a:gd name="T4" fmla="*/ 936 w 936"/>
                      <a:gd name="T5" fmla="*/ 0 h 955"/>
                      <a:gd name="T6" fmla="*/ 0 60000 65536"/>
                      <a:gd name="T7" fmla="*/ 0 60000 65536"/>
                      <a:gd name="T8" fmla="*/ 0 60000 65536"/>
                      <a:gd name="T9" fmla="*/ 0 w 936"/>
                      <a:gd name="T10" fmla="*/ 0 h 955"/>
                      <a:gd name="T11" fmla="*/ 936 w 936"/>
                      <a:gd name="T12" fmla="*/ 955 h 955"/>
                    </a:gdLst>
                    <a:ahLst/>
                    <a:cxnLst>
                      <a:cxn ang="T6">
                        <a:pos x="T0" y="T1"/>
                      </a:cxn>
                      <a:cxn ang="T7">
                        <a:pos x="T2" y="T3"/>
                      </a:cxn>
                      <a:cxn ang="T8">
                        <a:pos x="T4" y="T5"/>
                      </a:cxn>
                    </a:cxnLst>
                    <a:rect l="T9" t="T10" r="T11" b="T12"/>
                    <a:pathLst>
                      <a:path w="936" h="955">
                        <a:moveTo>
                          <a:pt x="0" y="955"/>
                        </a:moveTo>
                        <a:lnTo>
                          <a:pt x="936" y="955"/>
                        </a:lnTo>
                        <a:lnTo>
                          <a:pt x="936" y="0"/>
                        </a:lnTo>
                      </a:path>
                    </a:pathLst>
                  </a:custGeom>
                  <a:noFill/>
                  <a:ln w="6350">
                    <a:solidFill>
                      <a:srgbClr val="000000"/>
                    </a:solidFill>
                    <a:round/>
                    <a:headEnd/>
                    <a:tailEnd/>
                  </a:ln>
                </p:spPr>
                <p:txBody>
                  <a:bodyPr/>
                  <a:lstStyle/>
                  <a:p>
                    <a:endParaRPr lang="pt-BR"/>
                  </a:p>
                </p:txBody>
              </p:sp>
              <p:sp>
                <p:nvSpPr>
                  <p:cNvPr id="11096" name="Line 441"/>
                  <p:cNvSpPr>
                    <a:spLocks noChangeShapeType="1"/>
                  </p:cNvSpPr>
                  <p:nvPr/>
                </p:nvSpPr>
                <p:spPr bwMode="auto">
                  <a:xfrm>
                    <a:off x="439" y="2027"/>
                    <a:ext cx="1" cy="318"/>
                  </a:xfrm>
                  <a:prstGeom prst="line">
                    <a:avLst/>
                  </a:prstGeom>
                  <a:noFill/>
                  <a:ln w="6350">
                    <a:solidFill>
                      <a:srgbClr val="000000"/>
                    </a:solidFill>
                    <a:round/>
                    <a:headEnd/>
                    <a:tailEnd/>
                  </a:ln>
                </p:spPr>
                <p:txBody>
                  <a:bodyPr/>
                  <a:lstStyle/>
                  <a:p>
                    <a:endParaRPr lang="pt-BR"/>
                  </a:p>
                </p:txBody>
              </p:sp>
              <p:sp>
                <p:nvSpPr>
                  <p:cNvPr id="11097" name="Freeform 442"/>
                  <p:cNvSpPr>
                    <a:spLocks/>
                  </p:cNvSpPr>
                  <p:nvPr/>
                </p:nvSpPr>
                <p:spPr bwMode="auto">
                  <a:xfrm>
                    <a:off x="751" y="2027"/>
                    <a:ext cx="317" cy="318"/>
                  </a:xfrm>
                  <a:custGeom>
                    <a:avLst/>
                    <a:gdLst>
                      <a:gd name="T0" fmla="*/ 0 w 950"/>
                      <a:gd name="T1" fmla="*/ 955 h 955"/>
                      <a:gd name="T2" fmla="*/ 950 w 950"/>
                      <a:gd name="T3" fmla="*/ 955 h 955"/>
                      <a:gd name="T4" fmla="*/ 950 w 950"/>
                      <a:gd name="T5" fmla="*/ 0 h 955"/>
                      <a:gd name="T6" fmla="*/ 0 60000 65536"/>
                      <a:gd name="T7" fmla="*/ 0 60000 65536"/>
                      <a:gd name="T8" fmla="*/ 0 60000 65536"/>
                      <a:gd name="T9" fmla="*/ 0 w 950"/>
                      <a:gd name="T10" fmla="*/ 0 h 955"/>
                      <a:gd name="T11" fmla="*/ 950 w 950"/>
                      <a:gd name="T12" fmla="*/ 955 h 955"/>
                    </a:gdLst>
                    <a:ahLst/>
                    <a:cxnLst>
                      <a:cxn ang="T6">
                        <a:pos x="T0" y="T1"/>
                      </a:cxn>
                      <a:cxn ang="T7">
                        <a:pos x="T2" y="T3"/>
                      </a:cxn>
                      <a:cxn ang="T8">
                        <a:pos x="T4" y="T5"/>
                      </a:cxn>
                    </a:cxnLst>
                    <a:rect l="T9" t="T10" r="T11" b="T12"/>
                    <a:pathLst>
                      <a:path w="950" h="955">
                        <a:moveTo>
                          <a:pt x="0" y="955"/>
                        </a:moveTo>
                        <a:lnTo>
                          <a:pt x="950" y="955"/>
                        </a:lnTo>
                        <a:lnTo>
                          <a:pt x="950" y="0"/>
                        </a:lnTo>
                      </a:path>
                    </a:pathLst>
                  </a:custGeom>
                  <a:noFill/>
                  <a:ln w="6350">
                    <a:solidFill>
                      <a:srgbClr val="000000"/>
                    </a:solidFill>
                    <a:round/>
                    <a:headEnd/>
                    <a:tailEnd/>
                  </a:ln>
                </p:spPr>
                <p:txBody>
                  <a:bodyPr/>
                  <a:lstStyle/>
                  <a:p>
                    <a:endParaRPr lang="pt-BR"/>
                  </a:p>
                </p:txBody>
              </p:sp>
              <p:sp>
                <p:nvSpPr>
                  <p:cNvPr id="11098" name="Line 443"/>
                  <p:cNvSpPr>
                    <a:spLocks noChangeShapeType="1"/>
                  </p:cNvSpPr>
                  <p:nvPr/>
                </p:nvSpPr>
                <p:spPr bwMode="auto">
                  <a:xfrm>
                    <a:off x="751" y="2027"/>
                    <a:ext cx="1" cy="318"/>
                  </a:xfrm>
                  <a:prstGeom prst="line">
                    <a:avLst/>
                  </a:prstGeom>
                  <a:noFill/>
                  <a:ln w="6350">
                    <a:solidFill>
                      <a:srgbClr val="000000"/>
                    </a:solidFill>
                    <a:round/>
                    <a:headEnd/>
                    <a:tailEnd/>
                  </a:ln>
                </p:spPr>
                <p:txBody>
                  <a:bodyPr/>
                  <a:lstStyle/>
                  <a:p>
                    <a:endParaRPr lang="pt-BR"/>
                  </a:p>
                </p:txBody>
              </p:sp>
              <p:sp>
                <p:nvSpPr>
                  <p:cNvPr id="11099" name="Freeform 444"/>
                  <p:cNvSpPr>
                    <a:spLocks/>
                  </p:cNvSpPr>
                  <p:nvPr/>
                </p:nvSpPr>
                <p:spPr bwMode="auto">
                  <a:xfrm>
                    <a:off x="1068" y="2027"/>
                    <a:ext cx="309" cy="318"/>
                  </a:xfrm>
                  <a:custGeom>
                    <a:avLst/>
                    <a:gdLst>
                      <a:gd name="T0" fmla="*/ 0 w 927"/>
                      <a:gd name="T1" fmla="*/ 955 h 955"/>
                      <a:gd name="T2" fmla="*/ 927 w 927"/>
                      <a:gd name="T3" fmla="*/ 955 h 955"/>
                      <a:gd name="T4" fmla="*/ 927 w 927"/>
                      <a:gd name="T5" fmla="*/ 0 h 955"/>
                      <a:gd name="T6" fmla="*/ 0 60000 65536"/>
                      <a:gd name="T7" fmla="*/ 0 60000 65536"/>
                      <a:gd name="T8" fmla="*/ 0 60000 65536"/>
                      <a:gd name="T9" fmla="*/ 0 w 927"/>
                      <a:gd name="T10" fmla="*/ 0 h 955"/>
                      <a:gd name="T11" fmla="*/ 927 w 927"/>
                      <a:gd name="T12" fmla="*/ 955 h 955"/>
                    </a:gdLst>
                    <a:ahLst/>
                    <a:cxnLst>
                      <a:cxn ang="T6">
                        <a:pos x="T0" y="T1"/>
                      </a:cxn>
                      <a:cxn ang="T7">
                        <a:pos x="T2" y="T3"/>
                      </a:cxn>
                      <a:cxn ang="T8">
                        <a:pos x="T4" y="T5"/>
                      </a:cxn>
                    </a:cxnLst>
                    <a:rect l="T9" t="T10" r="T11" b="T12"/>
                    <a:pathLst>
                      <a:path w="927" h="955">
                        <a:moveTo>
                          <a:pt x="0" y="955"/>
                        </a:moveTo>
                        <a:lnTo>
                          <a:pt x="927" y="955"/>
                        </a:lnTo>
                        <a:lnTo>
                          <a:pt x="927" y="0"/>
                        </a:lnTo>
                      </a:path>
                    </a:pathLst>
                  </a:custGeom>
                  <a:noFill/>
                  <a:ln w="6350">
                    <a:solidFill>
                      <a:srgbClr val="000000"/>
                    </a:solidFill>
                    <a:round/>
                    <a:headEnd/>
                    <a:tailEnd/>
                  </a:ln>
                </p:spPr>
                <p:txBody>
                  <a:bodyPr/>
                  <a:lstStyle/>
                  <a:p>
                    <a:endParaRPr lang="pt-BR"/>
                  </a:p>
                </p:txBody>
              </p:sp>
              <p:sp>
                <p:nvSpPr>
                  <p:cNvPr id="11100" name="Line 445"/>
                  <p:cNvSpPr>
                    <a:spLocks noChangeShapeType="1"/>
                  </p:cNvSpPr>
                  <p:nvPr/>
                </p:nvSpPr>
                <p:spPr bwMode="auto">
                  <a:xfrm>
                    <a:off x="1068" y="2027"/>
                    <a:ext cx="1" cy="318"/>
                  </a:xfrm>
                  <a:prstGeom prst="line">
                    <a:avLst/>
                  </a:prstGeom>
                  <a:noFill/>
                  <a:ln w="6350">
                    <a:solidFill>
                      <a:srgbClr val="000000"/>
                    </a:solidFill>
                    <a:round/>
                    <a:headEnd/>
                    <a:tailEnd/>
                  </a:ln>
                </p:spPr>
                <p:txBody>
                  <a:bodyPr/>
                  <a:lstStyle/>
                  <a:p>
                    <a:endParaRPr lang="pt-BR"/>
                  </a:p>
                </p:txBody>
              </p:sp>
              <p:sp>
                <p:nvSpPr>
                  <p:cNvPr id="11101" name="Freeform 446"/>
                  <p:cNvSpPr>
                    <a:spLocks/>
                  </p:cNvSpPr>
                  <p:nvPr/>
                </p:nvSpPr>
                <p:spPr bwMode="auto">
                  <a:xfrm>
                    <a:off x="1377" y="2027"/>
                    <a:ext cx="317" cy="318"/>
                  </a:xfrm>
                  <a:custGeom>
                    <a:avLst/>
                    <a:gdLst>
                      <a:gd name="T0" fmla="*/ 0 w 952"/>
                      <a:gd name="T1" fmla="*/ 955 h 955"/>
                      <a:gd name="T2" fmla="*/ 952 w 952"/>
                      <a:gd name="T3" fmla="*/ 955 h 955"/>
                      <a:gd name="T4" fmla="*/ 952 w 952"/>
                      <a:gd name="T5" fmla="*/ 0 h 955"/>
                      <a:gd name="T6" fmla="*/ 0 60000 65536"/>
                      <a:gd name="T7" fmla="*/ 0 60000 65536"/>
                      <a:gd name="T8" fmla="*/ 0 60000 65536"/>
                      <a:gd name="T9" fmla="*/ 0 w 952"/>
                      <a:gd name="T10" fmla="*/ 0 h 955"/>
                      <a:gd name="T11" fmla="*/ 952 w 952"/>
                      <a:gd name="T12" fmla="*/ 955 h 955"/>
                    </a:gdLst>
                    <a:ahLst/>
                    <a:cxnLst>
                      <a:cxn ang="T6">
                        <a:pos x="T0" y="T1"/>
                      </a:cxn>
                      <a:cxn ang="T7">
                        <a:pos x="T2" y="T3"/>
                      </a:cxn>
                      <a:cxn ang="T8">
                        <a:pos x="T4" y="T5"/>
                      </a:cxn>
                    </a:cxnLst>
                    <a:rect l="T9" t="T10" r="T11" b="T12"/>
                    <a:pathLst>
                      <a:path w="952" h="955">
                        <a:moveTo>
                          <a:pt x="0" y="955"/>
                        </a:moveTo>
                        <a:lnTo>
                          <a:pt x="952" y="955"/>
                        </a:lnTo>
                        <a:lnTo>
                          <a:pt x="952" y="0"/>
                        </a:lnTo>
                      </a:path>
                    </a:pathLst>
                  </a:custGeom>
                  <a:noFill/>
                  <a:ln w="6350">
                    <a:solidFill>
                      <a:srgbClr val="000000"/>
                    </a:solidFill>
                    <a:round/>
                    <a:headEnd/>
                    <a:tailEnd/>
                  </a:ln>
                </p:spPr>
                <p:txBody>
                  <a:bodyPr/>
                  <a:lstStyle/>
                  <a:p>
                    <a:endParaRPr lang="pt-BR"/>
                  </a:p>
                </p:txBody>
              </p:sp>
              <p:sp>
                <p:nvSpPr>
                  <p:cNvPr id="11102" name="Line 447"/>
                  <p:cNvSpPr>
                    <a:spLocks noChangeShapeType="1"/>
                  </p:cNvSpPr>
                  <p:nvPr/>
                </p:nvSpPr>
                <p:spPr bwMode="auto">
                  <a:xfrm>
                    <a:off x="1377" y="2027"/>
                    <a:ext cx="1" cy="318"/>
                  </a:xfrm>
                  <a:prstGeom prst="line">
                    <a:avLst/>
                  </a:prstGeom>
                  <a:noFill/>
                  <a:ln w="6350">
                    <a:solidFill>
                      <a:srgbClr val="000000"/>
                    </a:solidFill>
                    <a:round/>
                    <a:headEnd/>
                    <a:tailEnd/>
                  </a:ln>
                </p:spPr>
                <p:txBody>
                  <a:bodyPr/>
                  <a:lstStyle/>
                  <a:p>
                    <a:endParaRPr lang="pt-BR"/>
                  </a:p>
                </p:txBody>
              </p:sp>
              <p:sp>
                <p:nvSpPr>
                  <p:cNvPr id="11103" name="Rectangle 448"/>
                  <p:cNvSpPr>
                    <a:spLocks noChangeArrowheads="1"/>
                  </p:cNvSpPr>
                  <p:nvPr/>
                </p:nvSpPr>
                <p:spPr bwMode="auto">
                  <a:xfrm>
                    <a:off x="1698" y="2030"/>
                    <a:ext cx="305" cy="312"/>
                  </a:xfrm>
                  <a:prstGeom prst="rect">
                    <a:avLst/>
                  </a:prstGeom>
                  <a:blipFill dpi="0" rotWithShape="0">
                    <a:blip r:embed="rId3" cstate="print"/>
                    <a:srcRect/>
                    <a:tile tx="0" ty="0" sx="100000" sy="100000" flip="none" algn="tl"/>
                  </a:blipFill>
                  <a:ln w="9525">
                    <a:noFill/>
                    <a:miter lim="800000"/>
                    <a:headEnd/>
                    <a:tailEnd/>
                  </a:ln>
                </p:spPr>
                <p:txBody>
                  <a:bodyPr/>
                  <a:lstStyle/>
                  <a:p>
                    <a:endParaRPr lang="pt-BR"/>
                  </a:p>
                </p:txBody>
              </p:sp>
              <p:sp>
                <p:nvSpPr>
                  <p:cNvPr id="11104" name="Rectangle 449"/>
                  <p:cNvSpPr>
                    <a:spLocks noChangeArrowheads="1"/>
                  </p:cNvSpPr>
                  <p:nvPr/>
                </p:nvSpPr>
                <p:spPr bwMode="auto">
                  <a:xfrm>
                    <a:off x="1697" y="2030"/>
                    <a:ext cx="307" cy="313"/>
                  </a:xfrm>
                  <a:prstGeom prst="rect">
                    <a:avLst/>
                  </a:prstGeom>
                  <a:noFill/>
                  <a:ln w="6350">
                    <a:solidFill>
                      <a:srgbClr val="000000"/>
                    </a:solidFill>
                    <a:miter lim="800000"/>
                    <a:headEnd/>
                    <a:tailEnd/>
                  </a:ln>
                </p:spPr>
                <p:txBody>
                  <a:bodyPr/>
                  <a:lstStyle/>
                  <a:p>
                    <a:endParaRPr lang="pt-BR"/>
                  </a:p>
                </p:txBody>
              </p:sp>
              <p:sp>
                <p:nvSpPr>
                  <p:cNvPr id="11105" name="Line 450"/>
                  <p:cNvSpPr>
                    <a:spLocks noChangeShapeType="1"/>
                  </p:cNvSpPr>
                  <p:nvPr/>
                </p:nvSpPr>
                <p:spPr bwMode="auto">
                  <a:xfrm>
                    <a:off x="1695" y="2028"/>
                    <a:ext cx="1" cy="317"/>
                  </a:xfrm>
                  <a:prstGeom prst="line">
                    <a:avLst/>
                  </a:prstGeom>
                  <a:noFill/>
                  <a:ln w="6350">
                    <a:solidFill>
                      <a:srgbClr val="000000"/>
                    </a:solidFill>
                    <a:round/>
                    <a:headEnd/>
                    <a:tailEnd/>
                  </a:ln>
                </p:spPr>
                <p:txBody>
                  <a:bodyPr/>
                  <a:lstStyle/>
                  <a:p>
                    <a:endParaRPr lang="pt-BR"/>
                  </a:p>
                </p:txBody>
              </p:sp>
              <p:sp>
                <p:nvSpPr>
                  <p:cNvPr id="11106" name="Rectangle 451"/>
                  <p:cNvSpPr>
                    <a:spLocks noChangeArrowheads="1"/>
                  </p:cNvSpPr>
                  <p:nvPr/>
                </p:nvSpPr>
                <p:spPr bwMode="auto">
                  <a:xfrm>
                    <a:off x="1867" y="1947"/>
                    <a:ext cx="110"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0.1</a:t>
                    </a:r>
                    <a:endParaRPr lang="en-US" sz="2400" b="0">
                      <a:latin typeface="ITCCenturyBookT" pitchFamily="2" charset="0"/>
                    </a:endParaRPr>
                  </a:p>
                </p:txBody>
              </p:sp>
              <p:sp>
                <p:nvSpPr>
                  <p:cNvPr id="11107" name="Rectangle 452"/>
                  <p:cNvSpPr>
                    <a:spLocks noChangeArrowheads="1"/>
                  </p:cNvSpPr>
                  <p:nvPr/>
                </p:nvSpPr>
                <p:spPr bwMode="auto">
                  <a:xfrm>
                    <a:off x="1841" y="2024"/>
                    <a:ext cx="135"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200</a:t>
                    </a:r>
                    <a:endParaRPr lang="en-US" sz="2400" b="0">
                      <a:latin typeface="ITCCenturyBookT" pitchFamily="2" charset="0"/>
                    </a:endParaRPr>
                  </a:p>
                </p:txBody>
              </p:sp>
              <p:sp>
                <p:nvSpPr>
                  <p:cNvPr id="11108" name="Rectangle 453"/>
                  <p:cNvSpPr>
                    <a:spLocks noChangeArrowheads="1"/>
                  </p:cNvSpPr>
                  <p:nvPr/>
                </p:nvSpPr>
                <p:spPr bwMode="auto">
                  <a:xfrm>
                    <a:off x="1836" y="2101"/>
                    <a:ext cx="141"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   </a:t>
                    </a:r>
                    <a:endParaRPr lang="en-US" sz="2400" b="0">
                      <a:latin typeface="ITCCenturyBookT" pitchFamily="2" charset="0"/>
                    </a:endParaRPr>
                  </a:p>
                </p:txBody>
              </p:sp>
              <p:sp>
                <p:nvSpPr>
                  <p:cNvPr id="11109" name="Freeform 454"/>
                  <p:cNvSpPr>
                    <a:spLocks/>
                  </p:cNvSpPr>
                  <p:nvPr/>
                </p:nvSpPr>
                <p:spPr bwMode="auto">
                  <a:xfrm>
                    <a:off x="1694" y="2027"/>
                    <a:ext cx="312" cy="318"/>
                  </a:xfrm>
                  <a:custGeom>
                    <a:avLst/>
                    <a:gdLst>
                      <a:gd name="T0" fmla="*/ 0 w 936"/>
                      <a:gd name="T1" fmla="*/ 955 h 955"/>
                      <a:gd name="T2" fmla="*/ 936 w 936"/>
                      <a:gd name="T3" fmla="*/ 955 h 955"/>
                      <a:gd name="T4" fmla="*/ 936 w 936"/>
                      <a:gd name="T5" fmla="*/ 0 h 955"/>
                      <a:gd name="T6" fmla="*/ 0 60000 65536"/>
                      <a:gd name="T7" fmla="*/ 0 60000 65536"/>
                      <a:gd name="T8" fmla="*/ 0 60000 65536"/>
                      <a:gd name="T9" fmla="*/ 0 w 936"/>
                      <a:gd name="T10" fmla="*/ 0 h 955"/>
                      <a:gd name="T11" fmla="*/ 936 w 936"/>
                      <a:gd name="T12" fmla="*/ 955 h 955"/>
                    </a:gdLst>
                    <a:ahLst/>
                    <a:cxnLst>
                      <a:cxn ang="T6">
                        <a:pos x="T0" y="T1"/>
                      </a:cxn>
                      <a:cxn ang="T7">
                        <a:pos x="T2" y="T3"/>
                      </a:cxn>
                      <a:cxn ang="T8">
                        <a:pos x="T4" y="T5"/>
                      </a:cxn>
                    </a:cxnLst>
                    <a:rect l="T9" t="T10" r="T11" b="T12"/>
                    <a:pathLst>
                      <a:path w="936" h="955">
                        <a:moveTo>
                          <a:pt x="0" y="955"/>
                        </a:moveTo>
                        <a:lnTo>
                          <a:pt x="936" y="955"/>
                        </a:lnTo>
                        <a:lnTo>
                          <a:pt x="936" y="0"/>
                        </a:lnTo>
                      </a:path>
                    </a:pathLst>
                  </a:custGeom>
                  <a:noFill/>
                  <a:ln w="6350">
                    <a:solidFill>
                      <a:srgbClr val="000000"/>
                    </a:solidFill>
                    <a:round/>
                    <a:headEnd/>
                    <a:tailEnd/>
                  </a:ln>
                </p:spPr>
                <p:txBody>
                  <a:bodyPr/>
                  <a:lstStyle/>
                  <a:p>
                    <a:endParaRPr lang="pt-BR"/>
                  </a:p>
                </p:txBody>
              </p:sp>
              <p:sp>
                <p:nvSpPr>
                  <p:cNvPr id="11110" name="Line 455"/>
                  <p:cNvSpPr>
                    <a:spLocks noChangeShapeType="1"/>
                  </p:cNvSpPr>
                  <p:nvPr/>
                </p:nvSpPr>
                <p:spPr bwMode="auto">
                  <a:xfrm>
                    <a:off x="1694" y="2027"/>
                    <a:ext cx="1" cy="318"/>
                  </a:xfrm>
                  <a:prstGeom prst="line">
                    <a:avLst/>
                  </a:prstGeom>
                  <a:noFill/>
                  <a:ln w="6350">
                    <a:solidFill>
                      <a:srgbClr val="000000"/>
                    </a:solidFill>
                    <a:round/>
                    <a:headEnd/>
                    <a:tailEnd/>
                  </a:ln>
                </p:spPr>
                <p:txBody>
                  <a:bodyPr/>
                  <a:lstStyle/>
                  <a:p>
                    <a:endParaRPr lang="pt-BR"/>
                  </a:p>
                </p:txBody>
              </p:sp>
              <p:sp>
                <p:nvSpPr>
                  <p:cNvPr id="11111" name="Freeform 456"/>
                  <p:cNvSpPr>
                    <a:spLocks/>
                  </p:cNvSpPr>
                  <p:nvPr/>
                </p:nvSpPr>
                <p:spPr bwMode="auto">
                  <a:xfrm>
                    <a:off x="2006" y="2027"/>
                    <a:ext cx="312" cy="318"/>
                  </a:xfrm>
                  <a:custGeom>
                    <a:avLst/>
                    <a:gdLst>
                      <a:gd name="T0" fmla="*/ 0 w 936"/>
                      <a:gd name="T1" fmla="*/ 955 h 955"/>
                      <a:gd name="T2" fmla="*/ 936 w 936"/>
                      <a:gd name="T3" fmla="*/ 955 h 955"/>
                      <a:gd name="T4" fmla="*/ 936 w 936"/>
                      <a:gd name="T5" fmla="*/ 0 h 955"/>
                      <a:gd name="T6" fmla="*/ 0 60000 65536"/>
                      <a:gd name="T7" fmla="*/ 0 60000 65536"/>
                      <a:gd name="T8" fmla="*/ 0 60000 65536"/>
                      <a:gd name="T9" fmla="*/ 0 w 936"/>
                      <a:gd name="T10" fmla="*/ 0 h 955"/>
                      <a:gd name="T11" fmla="*/ 936 w 936"/>
                      <a:gd name="T12" fmla="*/ 955 h 955"/>
                    </a:gdLst>
                    <a:ahLst/>
                    <a:cxnLst>
                      <a:cxn ang="T6">
                        <a:pos x="T0" y="T1"/>
                      </a:cxn>
                      <a:cxn ang="T7">
                        <a:pos x="T2" y="T3"/>
                      </a:cxn>
                      <a:cxn ang="T8">
                        <a:pos x="T4" y="T5"/>
                      </a:cxn>
                    </a:cxnLst>
                    <a:rect l="T9" t="T10" r="T11" b="T12"/>
                    <a:pathLst>
                      <a:path w="936" h="955">
                        <a:moveTo>
                          <a:pt x="0" y="955"/>
                        </a:moveTo>
                        <a:lnTo>
                          <a:pt x="936" y="955"/>
                        </a:lnTo>
                        <a:lnTo>
                          <a:pt x="936" y="0"/>
                        </a:lnTo>
                      </a:path>
                    </a:pathLst>
                  </a:custGeom>
                  <a:noFill/>
                  <a:ln w="6350">
                    <a:solidFill>
                      <a:srgbClr val="000000"/>
                    </a:solidFill>
                    <a:round/>
                    <a:headEnd/>
                    <a:tailEnd/>
                  </a:ln>
                </p:spPr>
                <p:txBody>
                  <a:bodyPr/>
                  <a:lstStyle/>
                  <a:p>
                    <a:endParaRPr lang="pt-BR"/>
                  </a:p>
                </p:txBody>
              </p:sp>
              <p:sp>
                <p:nvSpPr>
                  <p:cNvPr id="11112" name="Rectangle 457"/>
                  <p:cNvSpPr>
                    <a:spLocks noChangeArrowheads="1"/>
                  </p:cNvSpPr>
                  <p:nvPr/>
                </p:nvSpPr>
                <p:spPr bwMode="auto">
                  <a:xfrm>
                    <a:off x="2322" y="2030"/>
                    <a:ext cx="305" cy="312"/>
                  </a:xfrm>
                  <a:prstGeom prst="rect">
                    <a:avLst/>
                  </a:prstGeom>
                  <a:blipFill dpi="0" rotWithShape="0">
                    <a:blip r:embed="rId3" cstate="print"/>
                    <a:srcRect/>
                    <a:tile tx="0" ty="0" sx="100000" sy="100000" flip="none" algn="tl"/>
                  </a:blipFill>
                  <a:ln w="9525">
                    <a:noFill/>
                    <a:miter lim="800000"/>
                    <a:headEnd/>
                    <a:tailEnd/>
                  </a:ln>
                </p:spPr>
                <p:txBody>
                  <a:bodyPr/>
                  <a:lstStyle/>
                  <a:p>
                    <a:endParaRPr lang="pt-BR"/>
                  </a:p>
                </p:txBody>
              </p:sp>
              <p:sp>
                <p:nvSpPr>
                  <p:cNvPr id="11113" name="Rectangle 458"/>
                  <p:cNvSpPr>
                    <a:spLocks noChangeArrowheads="1"/>
                  </p:cNvSpPr>
                  <p:nvPr/>
                </p:nvSpPr>
                <p:spPr bwMode="auto">
                  <a:xfrm>
                    <a:off x="2321" y="2030"/>
                    <a:ext cx="307" cy="313"/>
                  </a:xfrm>
                  <a:prstGeom prst="rect">
                    <a:avLst/>
                  </a:prstGeom>
                  <a:noFill/>
                  <a:ln w="6350">
                    <a:solidFill>
                      <a:srgbClr val="000000"/>
                    </a:solidFill>
                    <a:miter lim="800000"/>
                    <a:headEnd/>
                    <a:tailEnd/>
                  </a:ln>
                </p:spPr>
                <p:txBody>
                  <a:bodyPr/>
                  <a:lstStyle/>
                  <a:p>
                    <a:endParaRPr lang="pt-BR"/>
                  </a:p>
                </p:txBody>
              </p:sp>
              <p:sp>
                <p:nvSpPr>
                  <p:cNvPr id="11114" name="Line 459"/>
                  <p:cNvSpPr>
                    <a:spLocks noChangeShapeType="1"/>
                  </p:cNvSpPr>
                  <p:nvPr/>
                </p:nvSpPr>
                <p:spPr bwMode="auto">
                  <a:xfrm>
                    <a:off x="2319" y="2028"/>
                    <a:ext cx="1" cy="317"/>
                  </a:xfrm>
                  <a:prstGeom prst="line">
                    <a:avLst/>
                  </a:prstGeom>
                  <a:noFill/>
                  <a:ln w="6350">
                    <a:solidFill>
                      <a:srgbClr val="000000"/>
                    </a:solidFill>
                    <a:round/>
                    <a:headEnd/>
                    <a:tailEnd/>
                  </a:ln>
                </p:spPr>
                <p:txBody>
                  <a:bodyPr/>
                  <a:lstStyle/>
                  <a:p>
                    <a:endParaRPr lang="pt-BR"/>
                  </a:p>
                </p:txBody>
              </p:sp>
              <p:sp>
                <p:nvSpPr>
                  <p:cNvPr id="11115" name="Rectangle 460"/>
                  <p:cNvSpPr>
                    <a:spLocks noChangeArrowheads="1"/>
                  </p:cNvSpPr>
                  <p:nvPr/>
                </p:nvSpPr>
                <p:spPr bwMode="auto">
                  <a:xfrm>
                    <a:off x="2491" y="1947"/>
                    <a:ext cx="110"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0.3</a:t>
                    </a:r>
                    <a:endParaRPr lang="en-US" sz="2400" b="0">
                      <a:latin typeface="ITCCenturyBookT" pitchFamily="2" charset="0"/>
                    </a:endParaRPr>
                  </a:p>
                </p:txBody>
              </p:sp>
              <p:sp>
                <p:nvSpPr>
                  <p:cNvPr id="11116" name="Rectangle 461"/>
                  <p:cNvSpPr>
                    <a:spLocks noChangeArrowheads="1"/>
                  </p:cNvSpPr>
                  <p:nvPr/>
                </p:nvSpPr>
                <p:spPr bwMode="auto">
                  <a:xfrm>
                    <a:off x="2380" y="2024"/>
                    <a:ext cx="225"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80000</a:t>
                    </a:r>
                    <a:endParaRPr lang="en-US" sz="2400" b="0">
                      <a:latin typeface="ITCCenturyBookT" pitchFamily="2" charset="0"/>
                    </a:endParaRPr>
                  </a:p>
                </p:txBody>
              </p:sp>
              <p:sp>
                <p:nvSpPr>
                  <p:cNvPr id="11117" name="Rectangle 462"/>
                  <p:cNvSpPr>
                    <a:spLocks noChangeArrowheads="1"/>
                  </p:cNvSpPr>
                  <p:nvPr/>
                </p:nvSpPr>
                <p:spPr bwMode="auto">
                  <a:xfrm>
                    <a:off x="2465" y="2101"/>
                    <a:ext cx="135"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100</a:t>
                    </a:r>
                    <a:endParaRPr lang="en-US" sz="2400" b="0">
                      <a:latin typeface="ITCCenturyBookT" pitchFamily="2" charset="0"/>
                    </a:endParaRPr>
                  </a:p>
                </p:txBody>
              </p:sp>
              <p:sp>
                <p:nvSpPr>
                  <p:cNvPr id="11118" name="Freeform 463"/>
                  <p:cNvSpPr>
                    <a:spLocks/>
                  </p:cNvSpPr>
                  <p:nvPr/>
                </p:nvSpPr>
                <p:spPr bwMode="auto">
                  <a:xfrm>
                    <a:off x="2318" y="2027"/>
                    <a:ext cx="312" cy="318"/>
                  </a:xfrm>
                  <a:custGeom>
                    <a:avLst/>
                    <a:gdLst>
                      <a:gd name="T0" fmla="*/ 0 w 936"/>
                      <a:gd name="T1" fmla="*/ 955 h 955"/>
                      <a:gd name="T2" fmla="*/ 936 w 936"/>
                      <a:gd name="T3" fmla="*/ 955 h 955"/>
                      <a:gd name="T4" fmla="*/ 936 w 936"/>
                      <a:gd name="T5" fmla="*/ 0 h 955"/>
                      <a:gd name="T6" fmla="*/ 0 60000 65536"/>
                      <a:gd name="T7" fmla="*/ 0 60000 65536"/>
                      <a:gd name="T8" fmla="*/ 0 60000 65536"/>
                      <a:gd name="T9" fmla="*/ 0 w 936"/>
                      <a:gd name="T10" fmla="*/ 0 h 955"/>
                      <a:gd name="T11" fmla="*/ 936 w 936"/>
                      <a:gd name="T12" fmla="*/ 955 h 955"/>
                    </a:gdLst>
                    <a:ahLst/>
                    <a:cxnLst>
                      <a:cxn ang="T6">
                        <a:pos x="T0" y="T1"/>
                      </a:cxn>
                      <a:cxn ang="T7">
                        <a:pos x="T2" y="T3"/>
                      </a:cxn>
                      <a:cxn ang="T8">
                        <a:pos x="T4" y="T5"/>
                      </a:cxn>
                    </a:cxnLst>
                    <a:rect l="T9" t="T10" r="T11" b="T12"/>
                    <a:pathLst>
                      <a:path w="936" h="955">
                        <a:moveTo>
                          <a:pt x="0" y="955"/>
                        </a:moveTo>
                        <a:lnTo>
                          <a:pt x="936" y="955"/>
                        </a:lnTo>
                        <a:lnTo>
                          <a:pt x="936" y="0"/>
                        </a:lnTo>
                      </a:path>
                    </a:pathLst>
                  </a:custGeom>
                  <a:noFill/>
                  <a:ln w="6350">
                    <a:solidFill>
                      <a:srgbClr val="000000"/>
                    </a:solidFill>
                    <a:round/>
                    <a:headEnd/>
                    <a:tailEnd/>
                  </a:ln>
                </p:spPr>
                <p:txBody>
                  <a:bodyPr/>
                  <a:lstStyle/>
                  <a:p>
                    <a:endParaRPr lang="pt-BR"/>
                  </a:p>
                </p:txBody>
              </p:sp>
              <p:sp>
                <p:nvSpPr>
                  <p:cNvPr id="11119" name="Line 464"/>
                  <p:cNvSpPr>
                    <a:spLocks noChangeShapeType="1"/>
                  </p:cNvSpPr>
                  <p:nvPr/>
                </p:nvSpPr>
                <p:spPr bwMode="auto">
                  <a:xfrm>
                    <a:off x="2318" y="2027"/>
                    <a:ext cx="1" cy="318"/>
                  </a:xfrm>
                  <a:prstGeom prst="line">
                    <a:avLst/>
                  </a:prstGeom>
                  <a:noFill/>
                  <a:ln w="6350">
                    <a:solidFill>
                      <a:srgbClr val="000000"/>
                    </a:solidFill>
                    <a:round/>
                    <a:headEnd/>
                    <a:tailEnd/>
                  </a:ln>
                </p:spPr>
                <p:txBody>
                  <a:bodyPr/>
                  <a:lstStyle/>
                  <a:p>
                    <a:endParaRPr lang="pt-BR"/>
                  </a:p>
                </p:txBody>
              </p:sp>
              <p:sp>
                <p:nvSpPr>
                  <p:cNvPr id="11120" name="Freeform 465"/>
                  <p:cNvSpPr>
                    <a:spLocks/>
                  </p:cNvSpPr>
                  <p:nvPr/>
                </p:nvSpPr>
                <p:spPr bwMode="auto">
                  <a:xfrm>
                    <a:off x="2630" y="2027"/>
                    <a:ext cx="312" cy="318"/>
                  </a:xfrm>
                  <a:custGeom>
                    <a:avLst/>
                    <a:gdLst>
                      <a:gd name="T0" fmla="*/ 0 w 936"/>
                      <a:gd name="T1" fmla="*/ 955 h 955"/>
                      <a:gd name="T2" fmla="*/ 936 w 936"/>
                      <a:gd name="T3" fmla="*/ 955 h 955"/>
                      <a:gd name="T4" fmla="*/ 936 w 936"/>
                      <a:gd name="T5" fmla="*/ 0 h 955"/>
                      <a:gd name="T6" fmla="*/ 0 60000 65536"/>
                      <a:gd name="T7" fmla="*/ 0 60000 65536"/>
                      <a:gd name="T8" fmla="*/ 0 60000 65536"/>
                      <a:gd name="T9" fmla="*/ 0 w 936"/>
                      <a:gd name="T10" fmla="*/ 0 h 955"/>
                      <a:gd name="T11" fmla="*/ 936 w 936"/>
                      <a:gd name="T12" fmla="*/ 955 h 955"/>
                    </a:gdLst>
                    <a:ahLst/>
                    <a:cxnLst>
                      <a:cxn ang="T6">
                        <a:pos x="T0" y="T1"/>
                      </a:cxn>
                      <a:cxn ang="T7">
                        <a:pos x="T2" y="T3"/>
                      </a:cxn>
                      <a:cxn ang="T8">
                        <a:pos x="T4" y="T5"/>
                      </a:cxn>
                    </a:cxnLst>
                    <a:rect l="T9" t="T10" r="T11" b="T12"/>
                    <a:pathLst>
                      <a:path w="936" h="955">
                        <a:moveTo>
                          <a:pt x="0" y="955"/>
                        </a:moveTo>
                        <a:lnTo>
                          <a:pt x="936" y="955"/>
                        </a:lnTo>
                        <a:lnTo>
                          <a:pt x="936" y="0"/>
                        </a:lnTo>
                      </a:path>
                    </a:pathLst>
                  </a:custGeom>
                  <a:noFill/>
                  <a:ln w="6350">
                    <a:solidFill>
                      <a:srgbClr val="000000"/>
                    </a:solidFill>
                    <a:round/>
                    <a:headEnd/>
                    <a:tailEnd/>
                  </a:ln>
                </p:spPr>
                <p:txBody>
                  <a:bodyPr/>
                  <a:lstStyle/>
                  <a:p>
                    <a:endParaRPr lang="pt-BR"/>
                  </a:p>
                </p:txBody>
              </p:sp>
              <p:sp>
                <p:nvSpPr>
                  <p:cNvPr id="11121" name="Line 466"/>
                  <p:cNvSpPr>
                    <a:spLocks noChangeShapeType="1"/>
                  </p:cNvSpPr>
                  <p:nvPr/>
                </p:nvSpPr>
                <p:spPr bwMode="auto">
                  <a:xfrm>
                    <a:off x="2630" y="2027"/>
                    <a:ext cx="1" cy="318"/>
                  </a:xfrm>
                  <a:prstGeom prst="line">
                    <a:avLst/>
                  </a:prstGeom>
                  <a:noFill/>
                  <a:ln w="6350">
                    <a:solidFill>
                      <a:srgbClr val="000000"/>
                    </a:solidFill>
                    <a:round/>
                    <a:headEnd/>
                    <a:tailEnd/>
                  </a:ln>
                </p:spPr>
                <p:txBody>
                  <a:bodyPr/>
                  <a:lstStyle/>
                  <a:p>
                    <a:endParaRPr lang="pt-BR"/>
                  </a:p>
                </p:txBody>
              </p:sp>
              <p:sp>
                <p:nvSpPr>
                  <p:cNvPr id="11122" name="Freeform 467"/>
                  <p:cNvSpPr>
                    <a:spLocks/>
                  </p:cNvSpPr>
                  <p:nvPr/>
                </p:nvSpPr>
                <p:spPr bwMode="auto">
                  <a:xfrm>
                    <a:off x="2942" y="2027"/>
                    <a:ext cx="313" cy="318"/>
                  </a:xfrm>
                  <a:custGeom>
                    <a:avLst/>
                    <a:gdLst>
                      <a:gd name="T0" fmla="*/ 0 w 937"/>
                      <a:gd name="T1" fmla="*/ 955 h 955"/>
                      <a:gd name="T2" fmla="*/ 937 w 937"/>
                      <a:gd name="T3" fmla="*/ 955 h 955"/>
                      <a:gd name="T4" fmla="*/ 937 w 937"/>
                      <a:gd name="T5" fmla="*/ 0 h 955"/>
                      <a:gd name="T6" fmla="*/ 0 60000 65536"/>
                      <a:gd name="T7" fmla="*/ 0 60000 65536"/>
                      <a:gd name="T8" fmla="*/ 0 60000 65536"/>
                      <a:gd name="T9" fmla="*/ 0 w 937"/>
                      <a:gd name="T10" fmla="*/ 0 h 955"/>
                      <a:gd name="T11" fmla="*/ 937 w 937"/>
                      <a:gd name="T12" fmla="*/ 955 h 955"/>
                    </a:gdLst>
                    <a:ahLst/>
                    <a:cxnLst>
                      <a:cxn ang="T6">
                        <a:pos x="T0" y="T1"/>
                      </a:cxn>
                      <a:cxn ang="T7">
                        <a:pos x="T2" y="T3"/>
                      </a:cxn>
                      <a:cxn ang="T8">
                        <a:pos x="T4" y="T5"/>
                      </a:cxn>
                    </a:cxnLst>
                    <a:rect l="T9" t="T10" r="T11" b="T12"/>
                    <a:pathLst>
                      <a:path w="937" h="955">
                        <a:moveTo>
                          <a:pt x="0" y="955"/>
                        </a:moveTo>
                        <a:lnTo>
                          <a:pt x="937" y="955"/>
                        </a:lnTo>
                        <a:lnTo>
                          <a:pt x="937" y="0"/>
                        </a:lnTo>
                      </a:path>
                    </a:pathLst>
                  </a:custGeom>
                  <a:noFill/>
                  <a:ln w="6350">
                    <a:solidFill>
                      <a:srgbClr val="000000"/>
                    </a:solidFill>
                    <a:round/>
                    <a:headEnd/>
                    <a:tailEnd/>
                  </a:ln>
                </p:spPr>
                <p:txBody>
                  <a:bodyPr/>
                  <a:lstStyle/>
                  <a:p>
                    <a:endParaRPr lang="pt-BR"/>
                  </a:p>
                </p:txBody>
              </p:sp>
              <p:sp>
                <p:nvSpPr>
                  <p:cNvPr id="11123" name="Line 468"/>
                  <p:cNvSpPr>
                    <a:spLocks noChangeShapeType="1"/>
                  </p:cNvSpPr>
                  <p:nvPr/>
                </p:nvSpPr>
                <p:spPr bwMode="auto">
                  <a:xfrm>
                    <a:off x="2942" y="2027"/>
                    <a:ext cx="1" cy="318"/>
                  </a:xfrm>
                  <a:prstGeom prst="line">
                    <a:avLst/>
                  </a:prstGeom>
                  <a:noFill/>
                  <a:ln w="6350">
                    <a:solidFill>
                      <a:srgbClr val="000000"/>
                    </a:solidFill>
                    <a:round/>
                    <a:headEnd/>
                    <a:tailEnd/>
                  </a:ln>
                </p:spPr>
                <p:txBody>
                  <a:bodyPr/>
                  <a:lstStyle/>
                  <a:p>
                    <a:endParaRPr lang="pt-BR"/>
                  </a:p>
                </p:txBody>
              </p:sp>
              <p:sp>
                <p:nvSpPr>
                  <p:cNvPr id="11124" name="Freeform 469"/>
                  <p:cNvSpPr>
                    <a:spLocks/>
                  </p:cNvSpPr>
                  <p:nvPr/>
                </p:nvSpPr>
                <p:spPr bwMode="auto">
                  <a:xfrm>
                    <a:off x="3255" y="2027"/>
                    <a:ext cx="311" cy="318"/>
                  </a:xfrm>
                  <a:custGeom>
                    <a:avLst/>
                    <a:gdLst>
                      <a:gd name="T0" fmla="*/ 0 w 935"/>
                      <a:gd name="T1" fmla="*/ 955 h 955"/>
                      <a:gd name="T2" fmla="*/ 935 w 935"/>
                      <a:gd name="T3" fmla="*/ 955 h 955"/>
                      <a:gd name="T4" fmla="*/ 935 w 935"/>
                      <a:gd name="T5" fmla="*/ 0 h 955"/>
                      <a:gd name="T6" fmla="*/ 0 60000 65536"/>
                      <a:gd name="T7" fmla="*/ 0 60000 65536"/>
                      <a:gd name="T8" fmla="*/ 0 60000 65536"/>
                      <a:gd name="T9" fmla="*/ 0 w 935"/>
                      <a:gd name="T10" fmla="*/ 0 h 955"/>
                      <a:gd name="T11" fmla="*/ 935 w 935"/>
                      <a:gd name="T12" fmla="*/ 955 h 955"/>
                    </a:gdLst>
                    <a:ahLst/>
                    <a:cxnLst>
                      <a:cxn ang="T6">
                        <a:pos x="T0" y="T1"/>
                      </a:cxn>
                      <a:cxn ang="T7">
                        <a:pos x="T2" y="T3"/>
                      </a:cxn>
                      <a:cxn ang="T8">
                        <a:pos x="T4" y="T5"/>
                      </a:cxn>
                    </a:cxnLst>
                    <a:rect l="T9" t="T10" r="T11" b="T12"/>
                    <a:pathLst>
                      <a:path w="935" h="955">
                        <a:moveTo>
                          <a:pt x="0" y="955"/>
                        </a:moveTo>
                        <a:lnTo>
                          <a:pt x="935" y="955"/>
                        </a:lnTo>
                        <a:lnTo>
                          <a:pt x="935" y="0"/>
                        </a:lnTo>
                      </a:path>
                    </a:pathLst>
                  </a:custGeom>
                  <a:noFill/>
                  <a:ln w="6350">
                    <a:solidFill>
                      <a:srgbClr val="000000"/>
                    </a:solidFill>
                    <a:round/>
                    <a:headEnd/>
                    <a:tailEnd/>
                  </a:ln>
                </p:spPr>
                <p:txBody>
                  <a:bodyPr/>
                  <a:lstStyle/>
                  <a:p>
                    <a:endParaRPr lang="pt-BR"/>
                  </a:p>
                </p:txBody>
              </p:sp>
              <p:sp>
                <p:nvSpPr>
                  <p:cNvPr id="11125" name="Line 470"/>
                  <p:cNvSpPr>
                    <a:spLocks noChangeShapeType="1"/>
                  </p:cNvSpPr>
                  <p:nvPr/>
                </p:nvSpPr>
                <p:spPr bwMode="auto">
                  <a:xfrm>
                    <a:off x="3255" y="2027"/>
                    <a:ext cx="1" cy="318"/>
                  </a:xfrm>
                  <a:prstGeom prst="line">
                    <a:avLst/>
                  </a:prstGeom>
                  <a:noFill/>
                  <a:ln w="6350">
                    <a:solidFill>
                      <a:srgbClr val="000000"/>
                    </a:solidFill>
                    <a:round/>
                    <a:headEnd/>
                    <a:tailEnd/>
                  </a:ln>
                </p:spPr>
                <p:txBody>
                  <a:bodyPr/>
                  <a:lstStyle/>
                  <a:p>
                    <a:endParaRPr lang="pt-BR"/>
                  </a:p>
                </p:txBody>
              </p:sp>
              <p:sp>
                <p:nvSpPr>
                  <p:cNvPr id="11126" name="Rectangle 471"/>
                  <p:cNvSpPr>
                    <a:spLocks noChangeArrowheads="1"/>
                  </p:cNvSpPr>
                  <p:nvPr/>
                </p:nvSpPr>
                <p:spPr bwMode="auto">
                  <a:xfrm>
                    <a:off x="3570" y="2030"/>
                    <a:ext cx="305" cy="312"/>
                  </a:xfrm>
                  <a:prstGeom prst="rect">
                    <a:avLst/>
                  </a:prstGeom>
                  <a:blipFill dpi="0" rotWithShape="0">
                    <a:blip r:embed="rId4" cstate="print"/>
                    <a:srcRect/>
                    <a:tile tx="0" ty="0" sx="100000" sy="100000" flip="none" algn="tl"/>
                  </a:blipFill>
                  <a:ln w="9525">
                    <a:noFill/>
                    <a:miter lim="800000"/>
                    <a:headEnd/>
                    <a:tailEnd/>
                  </a:ln>
                </p:spPr>
                <p:txBody>
                  <a:bodyPr/>
                  <a:lstStyle/>
                  <a:p>
                    <a:endParaRPr lang="pt-BR"/>
                  </a:p>
                </p:txBody>
              </p:sp>
              <p:sp>
                <p:nvSpPr>
                  <p:cNvPr id="11127" name="Rectangle 472"/>
                  <p:cNvSpPr>
                    <a:spLocks noChangeArrowheads="1"/>
                  </p:cNvSpPr>
                  <p:nvPr/>
                </p:nvSpPr>
                <p:spPr bwMode="auto">
                  <a:xfrm>
                    <a:off x="3569" y="2030"/>
                    <a:ext cx="307" cy="313"/>
                  </a:xfrm>
                  <a:prstGeom prst="rect">
                    <a:avLst/>
                  </a:prstGeom>
                  <a:noFill/>
                  <a:ln w="6350">
                    <a:solidFill>
                      <a:srgbClr val="000000"/>
                    </a:solidFill>
                    <a:miter lim="800000"/>
                    <a:headEnd/>
                    <a:tailEnd/>
                  </a:ln>
                </p:spPr>
                <p:txBody>
                  <a:bodyPr/>
                  <a:lstStyle/>
                  <a:p>
                    <a:endParaRPr lang="pt-BR"/>
                  </a:p>
                </p:txBody>
              </p:sp>
              <p:sp>
                <p:nvSpPr>
                  <p:cNvPr id="11128" name="Line 473"/>
                  <p:cNvSpPr>
                    <a:spLocks noChangeShapeType="1"/>
                  </p:cNvSpPr>
                  <p:nvPr/>
                </p:nvSpPr>
                <p:spPr bwMode="auto">
                  <a:xfrm>
                    <a:off x="3567" y="2028"/>
                    <a:ext cx="1" cy="317"/>
                  </a:xfrm>
                  <a:prstGeom prst="line">
                    <a:avLst/>
                  </a:prstGeom>
                  <a:noFill/>
                  <a:ln w="6350">
                    <a:solidFill>
                      <a:srgbClr val="000000"/>
                    </a:solidFill>
                    <a:round/>
                    <a:headEnd/>
                    <a:tailEnd/>
                  </a:ln>
                </p:spPr>
                <p:txBody>
                  <a:bodyPr/>
                  <a:lstStyle/>
                  <a:p>
                    <a:endParaRPr lang="pt-BR"/>
                  </a:p>
                </p:txBody>
              </p:sp>
              <p:sp>
                <p:nvSpPr>
                  <p:cNvPr id="11129" name="Rectangle 474"/>
                  <p:cNvSpPr>
                    <a:spLocks noChangeArrowheads="1"/>
                  </p:cNvSpPr>
                  <p:nvPr/>
                </p:nvSpPr>
                <p:spPr bwMode="auto">
                  <a:xfrm>
                    <a:off x="3697" y="1947"/>
                    <a:ext cx="155"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0.09</a:t>
                    </a:r>
                    <a:endParaRPr lang="en-US" sz="2400" b="0">
                      <a:latin typeface="ITCCenturyBookT" pitchFamily="2" charset="0"/>
                    </a:endParaRPr>
                  </a:p>
                </p:txBody>
              </p:sp>
              <p:sp>
                <p:nvSpPr>
                  <p:cNvPr id="11130" name="Rectangle 475"/>
                  <p:cNvSpPr>
                    <a:spLocks noChangeArrowheads="1"/>
                  </p:cNvSpPr>
                  <p:nvPr/>
                </p:nvSpPr>
                <p:spPr bwMode="auto">
                  <a:xfrm>
                    <a:off x="3713" y="2024"/>
                    <a:ext cx="135"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200</a:t>
                    </a:r>
                    <a:endParaRPr lang="en-US" sz="2400" b="0">
                      <a:latin typeface="ITCCenturyBookT" pitchFamily="2" charset="0"/>
                    </a:endParaRPr>
                  </a:p>
                </p:txBody>
              </p:sp>
              <p:sp>
                <p:nvSpPr>
                  <p:cNvPr id="11131" name="Rectangle 476"/>
                  <p:cNvSpPr>
                    <a:spLocks noChangeArrowheads="1"/>
                  </p:cNvSpPr>
                  <p:nvPr/>
                </p:nvSpPr>
                <p:spPr bwMode="auto">
                  <a:xfrm>
                    <a:off x="3756" y="2101"/>
                    <a:ext cx="90"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10</a:t>
                    </a:r>
                    <a:endParaRPr lang="en-US" sz="2400" b="0">
                      <a:latin typeface="ITCCenturyBookT" pitchFamily="2" charset="0"/>
                    </a:endParaRPr>
                  </a:p>
                </p:txBody>
              </p:sp>
              <p:sp>
                <p:nvSpPr>
                  <p:cNvPr id="11132" name="Freeform 477"/>
                  <p:cNvSpPr>
                    <a:spLocks/>
                  </p:cNvSpPr>
                  <p:nvPr/>
                </p:nvSpPr>
                <p:spPr bwMode="auto">
                  <a:xfrm>
                    <a:off x="3566" y="2027"/>
                    <a:ext cx="313" cy="318"/>
                  </a:xfrm>
                  <a:custGeom>
                    <a:avLst/>
                    <a:gdLst>
                      <a:gd name="T0" fmla="*/ 0 w 937"/>
                      <a:gd name="T1" fmla="*/ 955 h 955"/>
                      <a:gd name="T2" fmla="*/ 937 w 937"/>
                      <a:gd name="T3" fmla="*/ 955 h 955"/>
                      <a:gd name="T4" fmla="*/ 937 w 937"/>
                      <a:gd name="T5" fmla="*/ 0 h 955"/>
                      <a:gd name="T6" fmla="*/ 0 60000 65536"/>
                      <a:gd name="T7" fmla="*/ 0 60000 65536"/>
                      <a:gd name="T8" fmla="*/ 0 60000 65536"/>
                      <a:gd name="T9" fmla="*/ 0 w 937"/>
                      <a:gd name="T10" fmla="*/ 0 h 955"/>
                      <a:gd name="T11" fmla="*/ 937 w 937"/>
                      <a:gd name="T12" fmla="*/ 955 h 955"/>
                    </a:gdLst>
                    <a:ahLst/>
                    <a:cxnLst>
                      <a:cxn ang="T6">
                        <a:pos x="T0" y="T1"/>
                      </a:cxn>
                      <a:cxn ang="T7">
                        <a:pos x="T2" y="T3"/>
                      </a:cxn>
                      <a:cxn ang="T8">
                        <a:pos x="T4" y="T5"/>
                      </a:cxn>
                    </a:cxnLst>
                    <a:rect l="T9" t="T10" r="T11" b="T12"/>
                    <a:pathLst>
                      <a:path w="937" h="955">
                        <a:moveTo>
                          <a:pt x="0" y="955"/>
                        </a:moveTo>
                        <a:lnTo>
                          <a:pt x="937" y="955"/>
                        </a:lnTo>
                        <a:lnTo>
                          <a:pt x="937" y="0"/>
                        </a:lnTo>
                      </a:path>
                    </a:pathLst>
                  </a:custGeom>
                  <a:noFill/>
                  <a:ln w="6350">
                    <a:solidFill>
                      <a:srgbClr val="000000"/>
                    </a:solidFill>
                    <a:round/>
                    <a:headEnd/>
                    <a:tailEnd/>
                  </a:ln>
                </p:spPr>
                <p:txBody>
                  <a:bodyPr/>
                  <a:lstStyle/>
                  <a:p>
                    <a:endParaRPr lang="pt-BR"/>
                  </a:p>
                </p:txBody>
              </p:sp>
              <p:sp>
                <p:nvSpPr>
                  <p:cNvPr id="11133" name="Line 478"/>
                  <p:cNvSpPr>
                    <a:spLocks noChangeShapeType="1"/>
                  </p:cNvSpPr>
                  <p:nvPr/>
                </p:nvSpPr>
                <p:spPr bwMode="auto">
                  <a:xfrm>
                    <a:off x="3566" y="2027"/>
                    <a:ext cx="1" cy="318"/>
                  </a:xfrm>
                  <a:prstGeom prst="line">
                    <a:avLst/>
                  </a:prstGeom>
                  <a:noFill/>
                  <a:ln w="6350">
                    <a:solidFill>
                      <a:srgbClr val="000000"/>
                    </a:solidFill>
                    <a:round/>
                    <a:headEnd/>
                    <a:tailEnd/>
                  </a:ln>
                </p:spPr>
                <p:txBody>
                  <a:bodyPr/>
                  <a:lstStyle/>
                  <a:p>
                    <a:endParaRPr lang="pt-BR"/>
                  </a:p>
                </p:txBody>
              </p:sp>
              <p:sp>
                <p:nvSpPr>
                  <p:cNvPr id="11134" name="Freeform 479"/>
                  <p:cNvSpPr>
                    <a:spLocks/>
                  </p:cNvSpPr>
                  <p:nvPr/>
                </p:nvSpPr>
                <p:spPr bwMode="auto">
                  <a:xfrm>
                    <a:off x="3879" y="2027"/>
                    <a:ext cx="311" cy="318"/>
                  </a:xfrm>
                  <a:custGeom>
                    <a:avLst/>
                    <a:gdLst>
                      <a:gd name="T0" fmla="*/ 0 w 935"/>
                      <a:gd name="T1" fmla="*/ 955 h 955"/>
                      <a:gd name="T2" fmla="*/ 935 w 935"/>
                      <a:gd name="T3" fmla="*/ 955 h 955"/>
                      <a:gd name="T4" fmla="*/ 935 w 935"/>
                      <a:gd name="T5" fmla="*/ 0 h 955"/>
                      <a:gd name="T6" fmla="*/ 0 60000 65536"/>
                      <a:gd name="T7" fmla="*/ 0 60000 65536"/>
                      <a:gd name="T8" fmla="*/ 0 60000 65536"/>
                      <a:gd name="T9" fmla="*/ 0 w 935"/>
                      <a:gd name="T10" fmla="*/ 0 h 955"/>
                      <a:gd name="T11" fmla="*/ 935 w 935"/>
                      <a:gd name="T12" fmla="*/ 955 h 955"/>
                    </a:gdLst>
                    <a:ahLst/>
                    <a:cxnLst>
                      <a:cxn ang="T6">
                        <a:pos x="T0" y="T1"/>
                      </a:cxn>
                      <a:cxn ang="T7">
                        <a:pos x="T2" y="T3"/>
                      </a:cxn>
                      <a:cxn ang="T8">
                        <a:pos x="T4" y="T5"/>
                      </a:cxn>
                    </a:cxnLst>
                    <a:rect l="T9" t="T10" r="T11" b="T12"/>
                    <a:pathLst>
                      <a:path w="935" h="955">
                        <a:moveTo>
                          <a:pt x="0" y="955"/>
                        </a:moveTo>
                        <a:lnTo>
                          <a:pt x="935" y="955"/>
                        </a:lnTo>
                        <a:lnTo>
                          <a:pt x="935" y="0"/>
                        </a:lnTo>
                      </a:path>
                    </a:pathLst>
                  </a:custGeom>
                  <a:noFill/>
                  <a:ln w="6350">
                    <a:solidFill>
                      <a:srgbClr val="000000"/>
                    </a:solidFill>
                    <a:round/>
                    <a:headEnd/>
                    <a:tailEnd/>
                  </a:ln>
                </p:spPr>
                <p:txBody>
                  <a:bodyPr/>
                  <a:lstStyle/>
                  <a:p>
                    <a:endParaRPr lang="pt-BR"/>
                  </a:p>
                </p:txBody>
              </p:sp>
              <p:sp>
                <p:nvSpPr>
                  <p:cNvPr id="11135" name="Line 480"/>
                  <p:cNvSpPr>
                    <a:spLocks noChangeShapeType="1"/>
                  </p:cNvSpPr>
                  <p:nvPr/>
                </p:nvSpPr>
                <p:spPr bwMode="auto">
                  <a:xfrm>
                    <a:off x="3879" y="2027"/>
                    <a:ext cx="1" cy="318"/>
                  </a:xfrm>
                  <a:prstGeom prst="line">
                    <a:avLst/>
                  </a:prstGeom>
                  <a:noFill/>
                  <a:ln w="6350">
                    <a:solidFill>
                      <a:srgbClr val="000000"/>
                    </a:solidFill>
                    <a:round/>
                    <a:headEnd/>
                    <a:tailEnd/>
                  </a:ln>
                </p:spPr>
                <p:txBody>
                  <a:bodyPr/>
                  <a:lstStyle/>
                  <a:p>
                    <a:endParaRPr lang="pt-BR"/>
                  </a:p>
                </p:txBody>
              </p:sp>
              <p:sp>
                <p:nvSpPr>
                  <p:cNvPr id="11136" name="Freeform 481"/>
                  <p:cNvSpPr>
                    <a:spLocks/>
                  </p:cNvSpPr>
                  <p:nvPr/>
                </p:nvSpPr>
                <p:spPr bwMode="auto">
                  <a:xfrm>
                    <a:off x="4190" y="2027"/>
                    <a:ext cx="313" cy="318"/>
                  </a:xfrm>
                  <a:custGeom>
                    <a:avLst/>
                    <a:gdLst>
                      <a:gd name="T0" fmla="*/ 0 w 937"/>
                      <a:gd name="T1" fmla="*/ 955 h 955"/>
                      <a:gd name="T2" fmla="*/ 937 w 937"/>
                      <a:gd name="T3" fmla="*/ 955 h 955"/>
                      <a:gd name="T4" fmla="*/ 937 w 937"/>
                      <a:gd name="T5" fmla="*/ 0 h 955"/>
                      <a:gd name="T6" fmla="*/ 0 60000 65536"/>
                      <a:gd name="T7" fmla="*/ 0 60000 65536"/>
                      <a:gd name="T8" fmla="*/ 0 60000 65536"/>
                      <a:gd name="T9" fmla="*/ 0 w 937"/>
                      <a:gd name="T10" fmla="*/ 0 h 955"/>
                      <a:gd name="T11" fmla="*/ 937 w 937"/>
                      <a:gd name="T12" fmla="*/ 955 h 955"/>
                    </a:gdLst>
                    <a:ahLst/>
                    <a:cxnLst>
                      <a:cxn ang="T6">
                        <a:pos x="T0" y="T1"/>
                      </a:cxn>
                      <a:cxn ang="T7">
                        <a:pos x="T2" y="T3"/>
                      </a:cxn>
                      <a:cxn ang="T8">
                        <a:pos x="T4" y="T5"/>
                      </a:cxn>
                    </a:cxnLst>
                    <a:rect l="T9" t="T10" r="T11" b="T12"/>
                    <a:pathLst>
                      <a:path w="937" h="955">
                        <a:moveTo>
                          <a:pt x="0" y="955"/>
                        </a:moveTo>
                        <a:lnTo>
                          <a:pt x="937" y="955"/>
                        </a:lnTo>
                        <a:lnTo>
                          <a:pt x="937" y="0"/>
                        </a:lnTo>
                      </a:path>
                    </a:pathLst>
                  </a:custGeom>
                  <a:noFill/>
                  <a:ln w="6350">
                    <a:solidFill>
                      <a:srgbClr val="000000"/>
                    </a:solidFill>
                    <a:round/>
                    <a:headEnd/>
                    <a:tailEnd/>
                  </a:ln>
                </p:spPr>
                <p:txBody>
                  <a:bodyPr/>
                  <a:lstStyle/>
                  <a:p>
                    <a:endParaRPr lang="pt-BR"/>
                  </a:p>
                </p:txBody>
              </p:sp>
              <p:sp>
                <p:nvSpPr>
                  <p:cNvPr id="11137" name="Line 482"/>
                  <p:cNvSpPr>
                    <a:spLocks noChangeShapeType="1"/>
                  </p:cNvSpPr>
                  <p:nvPr/>
                </p:nvSpPr>
                <p:spPr bwMode="auto">
                  <a:xfrm>
                    <a:off x="4190" y="2027"/>
                    <a:ext cx="1" cy="318"/>
                  </a:xfrm>
                  <a:prstGeom prst="line">
                    <a:avLst/>
                  </a:prstGeom>
                  <a:noFill/>
                  <a:ln w="6350">
                    <a:solidFill>
                      <a:srgbClr val="000000"/>
                    </a:solidFill>
                    <a:round/>
                    <a:headEnd/>
                    <a:tailEnd/>
                  </a:ln>
                </p:spPr>
                <p:txBody>
                  <a:bodyPr/>
                  <a:lstStyle/>
                  <a:p>
                    <a:endParaRPr lang="pt-BR"/>
                  </a:p>
                </p:txBody>
              </p:sp>
              <p:sp>
                <p:nvSpPr>
                  <p:cNvPr id="11138" name="Freeform 483"/>
                  <p:cNvSpPr>
                    <a:spLocks/>
                  </p:cNvSpPr>
                  <p:nvPr/>
                </p:nvSpPr>
                <p:spPr bwMode="auto">
                  <a:xfrm>
                    <a:off x="4503" y="2027"/>
                    <a:ext cx="311" cy="318"/>
                  </a:xfrm>
                  <a:custGeom>
                    <a:avLst/>
                    <a:gdLst>
                      <a:gd name="T0" fmla="*/ 0 w 935"/>
                      <a:gd name="T1" fmla="*/ 955 h 955"/>
                      <a:gd name="T2" fmla="*/ 935 w 935"/>
                      <a:gd name="T3" fmla="*/ 955 h 955"/>
                      <a:gd name="T4" fmla="*/ 935 w 935"/>
                      <a:gd name="T5" fmla="*/ 0 h 955"/>
                      <a:gd name="T6" fmla="*/ 0 60000 65536"/>
                      <a:gd name="T7" fmla="*/ 0 60000 65536"/>
                      <a:gd name="T8" fmla="*/ 0 60000 65536"/>
                      <a:gd name="T9" fmla="*/ 0 w 935"/>
                      <a:gd name="T10" fmla="*/ 0 h 955"/>
                      <a:gd name="T11" fmla="*/ 935 w 935"/>
                      <a:gd name="T12" fmla="*/ 955 h 955"/>
                    </a:gdLst>
                    <a:ahLst/>
                    <a:cxnLst>
                      <a:cxn ang="T6">
                        <a:pos x="T0" y="T1"/>
                      </a:cxn>
                      <a:cxn ang="T7">
                        <a:pos x="T2" y="T3"/>
                      </a:cxn>
                      <a:cxn ang="T8">
                        <a:pos x="T4" y="T5"/>
                      </a:cxn>
                    </a:cxnLst>
                    <a:rect l="T9" t="T10" r="T11" b="T12"/>
                    <a:pathLst>
                      <a:path w="935" h="955">
                        <a:moveTo>
                          <a:pt x="0" y="955"/>
                        </a:moveTo>
                        <a:lnTo>
                          <a:pt x="935" y="955"/>
                        </a:lnTo>
                        <a:lnTo>
                          <a:pt x="935" y="0"/>
                        </a:lnTo>
                      </a:path>
                    </a:pathLst>
                  </a:custGeom>
                  <a:noFill/>
                  <a:ln w="6350">
                    <a:solidFill>
                      <a:srgbClr val="000000"/>
                    </a:solidFill>
                    <a:round/>
                    <a:headEnd/>
                    <a:tailEnd/>
                  </a:ln>
                </p:spPr>
                <p:txBody>
                  <a:bodyPr/>
                  <a:lstStyle/>
                  <a:p>
                    <a:endParaRPr lang="pt-BR"/>
                  </a:p>
                </p:txBody>
              </p:sp>
              <p:sp>
                <p:nvSpPr>
                  <p:cNvPr id="11139" name="Line 484"/>
                  <p:cNvSpPr>
                    <a:spLocks noChangeShapeType="1"/>
                  </p:cNvSpPr>
                  <p:nvPr/>
                </p:nvSpPr>
                <p:spPr bwMode="auto">
                  <a:xfrm>
                    <a:off x="4503" y="2027"/>
                    <a:ext cx="1" cy="318"/>
                  </a:xfrm>
                  <a:prstGeom prst="line">
                    <a:avLst/>
                  </a:prstGeom>
                  <a:noFill/>
                  <a:ln w="6350">
                    <a:solidFill>
                      <a:srgbClr val="000000"/>
                    </a:solidFill>
                    <a:round/>
                    <a:headEnd/>
                    <a:tailEnd/>
                  </a:ln>
                </p:spPr>
                <p:txBody>
                  <a:bodyPr/>
                  <a:lstStyle/>
                  <a:p>
                    <a:endParaRPr lang="pt-BR"/>
                  </a:p>
                </p:txBody>
              </p:sp>
              <p:sp>
                <p:nvSpPr>
                  <p:cNvPr id="11140" name="Freeform 485"/>
                  <p:cNvSpPr>
                    <a:spLocks/>
                  </p:cNvSpPr>
                  <p:nvPr/>
                </p:nvSpPr>
                <p:spPr bwMode="auto">
                  <a:xfrm>
                    <a:off x="4814" y="2027"/>
                    <a:ext cx="312" cy="318"/>
                  </a:xfrm>
                  <a:custGeom>
                    <a:avLst/>
                    <a:gdLst>
                      <a:gd name="T0" fmla="*/ 0 w 936"/>
                      <a:gd name="T1" fmla="*/ 955 h 955"/>
                      <a:gd name="T2" fmla="*/ 936 w 936"/>
                      <a:gd name="T3" fmla="*/ 955 h 955"/>
                      <a:gd name="T4" fmla="*/ 936 w 936"/>
                      <a:gd name="T5" fmla="*/ 0 h 955"/>
                      <a:gd name="T6" fmla="*/ 0 60000 65536"/>
                      <a:gd name="T7" fmla="*/ 0 60000 65536"/>
                      <a:gd name="T8" fmla="*/ 0 60000 65536"/>
                      <a:gd name="T9" fmla="*/ 0 w 936"/>
                      <a:gd name="T10" fmla="*/ 0 h 955"/>
                      <a:gd name="T11" fmla="*/ 936 w 936"/>
                      <a:gd name="T12" fmla="*/ 955 h 955"/>
                    </a:gdLst>
                    <a:ahLst/>
                    <a:cxnLst>
                      <a:cxn ang="T6">
                        <a:pos x="T0" y="T1"/>
                      </a:cxn>
                      <a:cxn ang="T7">
                        <a:pos x="T2" y="T3"/>
                      </a:cxn>
                      <a:cxn ang="T8">
                        <a:pos x="T4" y="T5"/>
                      </a:cxn>
                    </a:cxnLst>
                    <a:rect l="T9" t="T10" r="T11" b="T12"/>
                    <a:pathLst>
                      <a:path w="936" h="955">
                        <a:moveTo>
                          <a:pt x="0" y="955"/>
                        </a:moveTo>
                        <a:lnTo>
                          <a:pt x="936" y="955"/>
                        </a:lnTo>
                        <a:lnTo>
                          <a:pt x="936" y="0"/>
                        </a:lnTo>
                      </a:path>
                    </a:pathLst>
                  </a:custGeom>
                  <a:noFill/>
                  <a:ln w="6350">
                    <a:solidFill>
                      <a:srgbClr val="000000"/>
                    </a:solidFill>
                    <a:round/>
                    <a:headEnd/>
                    <a:tailEnd/>
                  </a:ln>
                </p:spPr>
                <p:txBody>
                  <a:bodyPr/>
                  <a:lstStyle/>
                  <a:p>
                    <a:endParaRPr lang="pt-BR"/>
                  </a:p>
                </p:txBody>
              </p:sp>
              <p:sp>
                <p:nvSpPr>
                  <p:cNvPr id="11141" name="Line 486"/>
                  <p:cNvSpPr>
                    <a:spLocks noChangeShapeType="1"/>
                  </p:cNvSpPr>
                  <p:nvPr/>
                </p:nvSpPr>
                <p:spPr bwMode="auto">
                  <a:xfrm>
                    <a:off x="4814" y="2027"/>
                    <a:ext cx="1" cy="318"/>
                  </a:xfrm>
                  <a:prstGeom prst="line">
                    <a:avLst/>
                  </a:prstGeom>
                  <a:noFill/>
                  <a:ln w="6350">
                    <a:solidFill>
                      <a:srgbClr val="000000"/>
                    </a:solidFill>
                    <a:round/>
                    <a:headEnd/>
                    <a:tailEnd/>
                  </a:ln>
                </p:spPr>
                <p:txBody>
                  <a:bodyPr/>
                  <a:lstStyle/>
                  <a:p>
                    <a:endParaRPr lang="pt-BR"/>
                  </a:p>
                </p:txBody>
              </p:sp>
              <p:sp>
                <p:nvSpPr>
                  <p:cNvPr id="11142" name="Freeform 487"/>
                  <p:cNvSpPr>
                    <a:spLocks/>
                  </p:cNvSpPr>
                  <p:nvPr/>
                </p:nvSpPr>
                <p:spPr bwMode="auto">
                  <a:xfrm>
                    <a:off x="5126" y="2027"/>
                    <a:ext cx="313" cy="318"/>
                  </a:xfrm>
                  <a:custGeom>
                    <a:avLst/>
                    <a:gdLst>
                      <a:gd name="T0" fmla="*/ 0 w 937"/>
                      <a:gd name="T1" fmla="*/ 955 h 955"/>
                      <a:gd name="T2" fmla="*/ 937 w 937"/>
                      <a:gd name="T3" fmla="*/ 955 h 955"/>
                      <a:gd name="T4" fmla="*/ 937 w 937"/>
                      <a:gd name="T5" fmla="*/ 0 h 955"/>
                      <a:gd name="T6" fmla="*/ 0 60000 65536"/>
                      <a:gd name="T7" fmla="*/ 0 60000 65536"/>
                      <a:gd name="T8" fmla="*/ 0 60000 65536"/>
                      <a:gd name="T9" fmla="*/ 0 w 937"/>
                      <a:gd name="T10" fmla="*/ 0 h 955"/>
                      <a:gd name="T11" fmla="*/ 937 w 937"/>
                      <a:gd name="T12" fmla="*/ 955 h 955"/>
                    </a:gdLst>
                    <a:ahLst/>
                    <a:cxnLst>
                      <a:cxn ang="T6">
                        <a:pos x="T0" y="T1"/>
                      </a:cxn>
                      <a:cxn ang="T7">
                        <a:pos x="T2" y="T3"/>
                      </a:cxn>
                      <a:cxn ang="T8">
                        <a:pos x="T4" y="T5"/>
                      </a:cxn>
                    </a:cxnLst>
                    <a:rect l="T9" t="T10" r="T11" b="T12"/>
                    <a:pathLst>
                      <a:path w="937" h="955">
                        <a:moveTo>
                          <a:pt x="0" y="955"/>
                        </a:moveTo>
                        <a:lnTo>
                          <a:pt x="937" y="955"/>
                        </a:lnTo>
                        <a:lnTo>
                          <a:pt x="937" y="0"/>
                        </a:lnTo>
                      </a:path>
                    </a:pathLst>
                  </a:custGeom>
                  <a:noFill/>
                  <a:ln w="6350">
                    <a:solidFill>
                      <a:srgbClr val="000000"/>
                    </a:solidFill>
                    <a:round/>
                    <a:headEnd/>
                    <a:tailEnd/>
                  </a:ln>
                </p:spPr>
                <p:txBody>
                  <a:bodyPr/>
                  <a:lstStyle/>
                  <a:p>
                    <a:endParaRPr lang="pt-BR"/>
                  </a:p>
                </p:txBody>
              </p:sp>
              <p:sp>
                <p:nvSpPr>
                  <p:cNvPr id="11143" name="Line 488"/>
                  <p:cNvSpPr>
                    <a:spLocks noChangeShapeType="1"/>
                  </p:cNvSpPr>
                  <p:nvPr/>
                </p:nvSpPr>
                <p:spPr bwMode="auto">
                  <a:xfrm>
                    <a:off x="5126" y="2027"/>
                    <a:ext cx="1" cy="318"/>
                  </a:xfrm>
                  <a:prstGeom prst="line">
                    <a:avLst/>
                  </a:prstGeom>
                  <a:noFill/>
                  <a:ln w="6350">
                    <a:solidFill>
                      <a:srgbClr val="000000"/>
                    </a:solidFill>
                    <a:round/>
                    <a:headEnd/>
                    <a:tailEnd/>
                  </a:ln>
                </p:spPr>
                <p:txBody>
                  <a:bodyPr/>
                  <a:lstStyle/>
                  <a:p>
                    <a:endParaRPr lang="pt-BR"/>
                  </a:p>
                </p:txBody>
              </p:sp>
              <p:sp>
                <p:nvSpPr>
                  <p:cNvPr id="11144" name="Rectangle 489"/>
                  <p:cNvSpPr>
                    <a:spLocks noChangeArrowheads="1"/>
                  </p:cNvSpPr>
                  <p:nvPr/>
                </p:nvSpPr>
                <p:spPr bwMode="auto">
                  <a:xfrm>
                    <a:off x="5442" y="2030"/>
                    <a:ext cx="305" cy="312"/>
                  </a:xfrm>
                  <a:prstGeom prst="rect">
                    <a:avLst/>
                  </a:prstGeom>
                  <a:blipFill dpi="0" rotWithShape="0">
                    <a:blip r:embed="rId3" cstate="print"/>
                    <a:srcRect/>
                    <a:tile tx="0" ty="0" sx="100000" sy="100000" flip="none" algn="tl"/>
                  </a:blipFill>
                  <a:ln w="9525">
                    <a:noFill/>
                    <a:miter lim="800000"/>
                    <a:headEnd/>
                    <a:tailEnd/>
                  </a:ln>
                </p:spPr>
                <p:txBody>
                  <a:bodyPr/>
                  <a:lstStyle/>
                  <a:p>
                    <a:endParaRPr lang="pt-BR"/>
                  </a:p>
                </p:txBody>
              </p:sp>
              <p:sp>
                <p:nvSpPr>
                  <p:cNvPr id="11145" name="Rectangle 490"/>
                  <p:cNvSpPr>
                    <a:spLocks noChangeArrowheads="1"/>
                  </p:cNvSpPr>
                  <p:nvPr/>
                </p:nvSpPr>
                <p:spPr bwMode="auto">
                  <a:xfrm>
                    <a:off x="5441" y="2030"/>
                    <a:ext cx="307" cy="313"/>
                  </a:xfrm>
                  <a:prstGeom prst="rect">
                    <a:avLst/>
                  </a:prstGeom>
                  <a:noFill/>
                  <a:ln w="6350">
                    <a:solidFill>
                      <a:srgbClr val="000000"/>
                    </a:solidFill>
                    <a:miter lim="800000"/>
                    <a:headEnd/>
                    <a:tailEnd/>
                  </a:ln>
                </p:spPr>
                <p:txBody>
                  <a:bodyPr/>
                  <a:lstStyle/>
                  <a:p>
                    <a:endParaRPr lang="pt-BR"/>
                  </a:p>
                </p:txBody>
              </p:sp>
              <p:sp>
                <p:nvSpPr>
                  <p:cNvPr id="11146" name="Line 491"/>
                  <p:cNvSpPr>
                    <a:spLocks noChangeShapeType="1"/>
                  </p:cNvSpPr>
                  <p:nvPr/>
                </p:nvSpPr>
                <p:spPr bwMode="auto">
                  <a:xfrm>
                    <a:off x="5439" y="2028"/>
                    <a:ext cx="1" cy="317"/>
                  </a:xfrm>
                  <a:prstGeom prst="line">
                    <a:avLst/>
                  </a:prstGeom>
                  <a:noFill/>
                  <a:ln w="6350">
                    <a:solidFill>
                      <a:srgbClr val="000000"/>
                    </a:solidFill>
                    <a:round/>
                    <a:headEnd/>
                    <a:tailEnd/>
                  </a:ln>
                </p:spPr>
                <p:txBody>
                  <a:bodyPr/>
                  <a:lstStyle/>
                  <a:p>
                    <a:endParaRPr lang="pt-BR"/>
                  </a:p>
                </p:txBody>
              </p:sp>
              <p:sp>
                <p:nvSpPr>
                  <p:cNvPr id="11147" name="Rectangle 492"/>
                  <p:cNvSpPr>
                    <a:spLocks noChangeArrowheads="1"/>
                  </p:cNvSpPr>
                  <p:nvPr/>
                </p:nvSpPr>
                <p:spPr bwMode="auto">
                  <a:xfrm>
                    <a:off x="5612" y="1947"/>
                    <a:ext cx="110"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0.8</a:t>
                    </a:r>
                    <a:endParaRPr lang="en-US" sz="2400" b="0">
                      <a:latin typeface="ITCCenturyBookT" pitchFamily="2" charset="0"/>
                    </a:endParaRPr>
                  </a:p>
                </p:txBody>
              </p:sp>
              <p:sp>
                <p:nvSpPr>
                  <p:cNvPr id="11148" name="Rectangle 493"/>
                  <p:cNvSpPr>
                    <a:spLocks noChangeArrowheads="1"/>
                  </p:cNvSpPr>
                  <p:nvPr/>
                </p:nvSpPr>
                <p:spPr bwMode="auto">
                  <a:xfrm>
                    <a:off x="5501" y="2024"/>
                    <a:ext cx="225"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10000</a:t>
                    </a:r>
                    <a:endParaRPr lang="en-US" sz="2400" b="0">
                      <a:latin typeface="ITCCenturyBookT" pitchFamily="2" charset="0"/>
                    </a:endParaRPr>
                  </a:p>
                </p:txBody>
              </p:sp>
              <p:sp>
                <p:nvSpPr>
                  <p:cNvPr id="11149" name="Rectangle 494"/>
                  <p:cNvSpPr>
                    <a:spLocks noChangeArrowheads="1"/>
                  </p:cNvSpPr>
                  <p:nvPr/>
                </p:nvSpPr>
                <p:spPr bwMode="auto">
                  <a:xfrm>
                    <a:off x="5581" y="2101"/>
                    <a:ext cx="141"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   </a:t>
                    </a:r>
                    <a:endParaRPr lang="en-US" sz="2400" b="0">
                      <a:latin typeface="ITCCenturyBookT" pitchFamily="2" charset="0"/>
                    </a:endParaRPr>
                  </a:p>
                </p:txBody>
              </p:sp>
              <p:sp>
                <p:nvSpPr>
                  <p:cNvPr id="11150" name="Freeform 495"/>
                  <p:cNvSpPr>
                    <a:spLocks/>
                  </p:cNvSpPr>
                  <p:nvPr/>
                </p:nvSpPr>
                <p:spPr bwMode="auto">
                  <a:xfrm>
                    <a:off x="5439" y="2027"/>
                    <a:ext cx="311" cy="318"/>
                  </a:xfrm>
                  <a:custGeom>
                    <a:avLst/>
                    <a:gdLst>
                      <a:gd name="T0" fmla="*/ 0 w 935"/>
                      <a:gd name="T1" fmla="*/ 955 h 955"/>
                      <a:gd name="T2" fmla="*/ 935 w 935"/>
                      <a:gd name="T3" fmla="*/ 955 h 955"/>
                      <a:gd name="T4" fmla="*/ 935 w 935"/>
                      <a:gd name="T5" fmla="*/ 0 h 955"/>
                      <a:gd name="T6" fmla="*/ 0 60000 65536"/>
                      <a:gd name="T7" fmla="*/ 0 60000 65536"/>
                      <a:gd name="T8" fmla="*/ 0 60000 65536"/>
                      <a:gd name="T9" fmla="*/ 0 w 935"/>
                      <a:gd name="T10" fmla="*/ 0 h 955"/>
                      <a:gd name="T11" fmla="*/ 935 w 935"/>
                      <a:gd name="T12" fmla="*/ 955 h 955"/>
                    </a:gdLst>
                    <a:ahLst/>
                    <a:cxnLst>
                      <a:cxn ang="T6">
                        <a:pos x="T0" y="T1"/>
                      </a:cxn>
                      <a:cxn ang="T7">
                        <a:pos x="T2" y="T3"/>
                      </a:cxn>
                      <a:cxn ang="T8">
                        <a:pos x="T4" y="T5"/>
                      </a:cxn>
                    </a:cxnLst>
                    <a:rect l="T9" t="T10" r="T11" b="T12"/>
                    <a:pathLst>
                      <a:path w="935" h="955">
                        <a:moveTo>
                          <a:pt x="0" y="955"/>
                        </a:moveTo>
                        <a:lnTo>
                          <a:pt x="935" y="955"/>
                        </a:lnTo>
                        <a:lnTo>
                          <a:pt x="935" y="0"/>
                        </a:lnTo>
                      </a:path>
                    </a:pathLst>
                  </a:custGeom>
                  <a:noFill/>
                  <a:ln w="6350">
                    <a:solidFill>
                      <a:srgbClr val="000000"/>
                    </a:solidFill>
                    <a:round/>
                    <a:headEnd/>
                    <a:tailEnd/>
                  </a:ln>
                </p:spPr>
                <p:txBody>
                  <a:bodyPr/>
                  <a:lstStyle/>
                  <a:p>
                    <a:endParaRPr lang="pt-BR"/>
                  </a:p>
                </p:txBody>
              </p:sp>
              <p:sp>
                <p:nvSpPr>
                  <p:cNvPr id="11151" name="Line 496"/>
                  <p:cNvSpPr>
                    <a:spLocks noChangeShapeType="1"/>
                  </p:cNvSpPr>
                  <p:nvPr/>
                </p:nvSpPr>
                <p:spPr bwMode="auto">
                  <a:xfrm>
                    <a:off x="5439" y="2027"/>
                    <a:ext cx="1" cy="318"/>
                  </a:xfrm>
                  <a:prstGeom prst="line">
                    <a:avLst/>
                  </a:prstGeom>
                  <a:noFill/>
                  <a:ln w="6350">
                    <a:solidFill>
                      <a:srgbClr val="000000"/>
                    </a:solidFill>
                    <a:round/>
                    <a:headEnd/>
                    <a:tailEnd/>
                  </a:ln>
                </p:spPr>
                <p:txBody>
                  <a:bodyPr/>
                  <a:lstStyle/>
                  <a:p>
                    <a:endParaRPr lang="pt-BR"/>
                  </a:p>
                </p:txBody>
              </p:sp>
              <p:sp>
                <p:nvSpPr>
                  <p:cNvPr id="11152" name="Rectangle 497"/>
                  <p:cNvSpPr>
                    <a:spLocks noChangeArrowheads="1"/>
                  </p:cNvSpPr>
                  <p:nvPr/>
                </p:nvSpPr>
                <p:spPr bwMode="auto">
                  <a:xfrm>
                    <a:off x="442" y="2349"/>
                    <a:ext cx="306" cy="116"/>
                  </a:xfrm>
                  <a:prstGeom prst="rect">
                    <a:avLst/>
                  </a:prstGeom>
                  <a:blipFill dpi="0" rotWithShape="0">
                    <a:blip r:embed="rId3" cstate="print"/>
                    <a:srcRect/>
                    <a:tile tx="0" ty="0" sx="100000" sy="100000" flip="none" algn="tl"/>
                  </a:blipFill>
                  <a:ln w="9525">
                    <a:noFill/>
                    <a:miter lim="800000"/>
                    <a:headEnd/>
                    <a:tailEnd/>
                  </a:ln>
                </p:spPr>
                <p:txBody>
                  <a:bodyPr/>
                  <a:lstStyle/>
                  <a:p>
                    <a:endParaRPr lang="pt-BR"/>
                  </a:p>
                </p:txBody>
              </p:sp>
              <p:sp>
                <p:nvSpPr>
                  <p:cNvPr id="11153" name="Rectangle 498"/>
                  <p:cNvSpPr>
                    <a:spLocks noChangeArrowheads="1"/>
                  </p:cNvSpPr>
                  <p:nvPr/>
                </p:nvSpPr>
                <p:spPr bwMode="auto">
                  <a:xfrm>
                    <a:off x="442" y="2348"/>
                    <a:ext cx="307" cy="118"/>
                  </a:xfrm>
                  <a:prstGeom prst="rect">
                    <a:avLst/>
                  </a:prstGeom>
                  <a:noFill/>
                  <a:ln w="6350">
                    <a:solidFill>
                      <a:srgbClr val="000000"/>
                    </a:solidFill>
                    <a:miter lim="800000"/>
                    <a:headEnd/>
                    <a:tailEnd/>
                  </a:ln>
                </p:spPr>
                <p:txBody>
                  <a:bodyPr/>
                  <a:lstStyle/>
                  <a:p>
                    <a:endParaRPr lang="pt-BR"/>
                  </a:p>
                </p:txBody>
              </p:sp>
              <p:sp>
                <p:nvSpPr>
                  <p:cNvPr id="11154" name="Line 499"/>
                  <p:cNvSpPr>
                    <a:spLocks noChangeShapeType="1"/>
                  </p:cNvSpPr>
                  <p:nvPr/>
                </p:nvSpPr>
                <p:spPr bwMode="auto">
                  <a:xfrm>
                    <a:off x="440" y="2346"/>
                    <a:ext cx="1" cy="122"/>
                  </a:xfrm>
                  <a:prstGeom prst="line">
                    <a:avLst/>
                  </a:prstGeom>
                  <a:noFill/>
                  <a:ln w="6350">
                    <a:solidFill>
                      <a:srgbClr val="000000"/>
                    </a:solidFill>
                    <a:round/>
                    <a:headEnd/>
                    <a:tailEnd/>
                  </a:ln>
                </p:spPr>
                <p:txBody>
                  <a:bodyPr/>
                  <a:lstStyle/>
                  <a:p>
                    <a:endParaRPr lang="pt-BR"/>
                  </a:p>
                </p:txBody>
              </p:sp>
              <p:sp>
                <p:nvSpPr>
                  <p:cNvPr id="11155" name="Rectangle 500"/>
                  <p:cNvSpPr>
                    <a:spLocks noChangeArrowheads="1"/>
                  </p:cNvSpPr>
                  <p:nvPr/>
                </p:nvSpPr>
                <p:spPr bwMode="auto">
                  <a:xfrm>
                    <a:off x="546" y="2248"/>
                    <a:ext cx="106" cy="106"/>
                  </a:xfrm>
                  <a:prstGeom prst="rect">
                    <a:avLst/>
                  </a:prstGeom>
                  <a:noFill/>
                  <a:ln w="9525">
                    <a:noFill/>
                    <a:miter lim="800000"/>
                    <a:headEnd/>
                    <a:tailEnd/>
                  </a:ln>
                </p:spPr>
                <p:txBody>
                  <a:bodyPr wrap="none" lIns="0" tIns="0" rIns="0" bIns="0">
                    <a:spAutoFit/>
                  </a:bodyPr>
                  <a:lstStyle/>
                  <a:p>
                    <a:pPr algn="ctr"/>
                    <a:r>
                      <a:rPr lang="en-US" sz="1100">
                        <a:solidFill>
                          <a:srgbClr val="000000"/>
                        </a:solidFill>
                        <a:latin typeface="Photina Casual Black" pitchFamily="18" charset="0"/>
                      </a:rPr>
                      <a:t>Cs</a:t>
                    </a:r>
                    <a:endParaRPr lang="en-US" sz="2400" b="0">
                      <a:latin typeface="ITCCenturyBookT" pitchFamily="2" charset="0"/>
                    </a:endParaRPr>
                  </a:p>
                </p:txBody>
              </p:sp>
              <p:sp>
                <p:nvSpPr>
                  <p:cNvPr id="11156" name="Rectangle 501"/>
                  <p:cNvSpPr>
                    <a:spLocks noChangeArrowheads="1"/>
                  </p:cNvSpPr>
                  <p:nvPr/>
                </p:nvSpPr>
                <p:spPr bwMode="auto">
                  <a:xfrm>
                    <a:off x="441" y="2347"/>
                    <a:ext cx="308" cy="119"/>
                  </a:xfrm>
                  <a:prstGeom prst="rect">
                    <a:avLst/>
                  </a:prstGeom>
                  <a:noFill/>
                  <a:ln w="6350">
                    <a:solidFill>
                      <a:srgbClr val="000000"/>
                    </a:solidFill>
                    <a:miter lim="800000"/>
                    <a:headEnd/>
                    <a:tailEnd/>
                  </a:ln>
                </p:spPr>
                <p:txBody>
                  <a:bodyPr/>
                  <a:lstStyle/>
                  <a:p>
                    <a:endParaRPr lang="pt-BR"/>
                  </a:p>
                </p:txBody>
              </p:sp>
              <p:sp>
                <p:nvSpPr>
                  <p:cNvPr id="11157" name="Rectangle 502"/>
                  <p:cNvSpPr>
                    <a:spLocks noChangeArrowheads="1"/>
                  </p:cNvSpPr>
                  <p:nvPr/>
                </p:nvSpPr>
                <p:spPr bwMode="auto">
                  <a:xfrm>
                    <a:off x="755" y="2349"/>
                    <a:ext cx="310" cy="116"/>
                  </a:xfrm>
                  <a:prstGeom prst="rect">
                    <a:avLst/>
                  </a:prstGeom>
                  <a:blipFill dpi="0" rotWithShape="0">
                    <a:blip r:embed="rId3" cstate="print"/>
                    <a:srcRect/>
                    <a:tile tx="0" ty="0" sx="100000" sy="100000" flip="none" algn="tl"/>
                  </a:blipFill>
                  <a:ln w="9525">
                    <a:noFill/>
                    <a:miter lim="800000"/>
                    <a:headEnd/>
                    <a:tailEnd/>
                  </a:ln>
                </p:spPr>
                <p:txBody>
                  <a:bodyPr/>
                  <a:lstStyle/>
                  <a:p>
                    <a:endParaRPr lang="pt-BR"/>
                  </a:p>
                </p:txBody>
              </p:sp>
              <p:sp>
                <p:nvSpPr>
                  <p:cNvPr id="11158" name="Rectangle 503"/>
                  <p:cNvSpPr>
                    <a:spLocks noChangeArrowheads="1"/>
                  </p:cNvSpPr>
                  <p:nvPr/>
                </p:nvSpPr>
                <p:spPr bwMode="auto">
                  <a:xfrm>
                    <a:off x="754" y="2348"/>
                    <a:ext cx="312" cy="118"/>
                  </a:xfrm>
                  <a:prstGeom prst="rect">
                    <a:avLst/>
                  </a:prstGeom>
                  <a:noFill/>
                  <a:ln w="6350">
                    <a:solidFill>
                      <a:srgbClr val="000000"/>
                    </a:solidFill>
                    <a:miter lim="800000"/>
                    <a:headEnd/>
                    <a:tailEnd/>
                  </a:ln>
                </p:spPr>
                <p:txBody>
                  <a:bodyPr/>
                  <a:lstStyle/>
                  <a:p>
                    <a:endParaRPr lang="pt-BR"/>
                  </a:p>
                </p:txBody>
              </p:sp>
              <p:sp>
                <p:nvSpPr>
                  <p:cNvPr id="11159" name="Line 504"/>
                  <p:cNvSpPr>
                    <a:spLocks noChangeShapeType="1"/>
                  </p:cNvSpPr>
                  <p:nvPr/>
                </p:nvSpPr>
                <p:spPr bwMode="auto">
                  <a:xfrm>
                    <a:off x="752" y="2346"/>
                    <a:ext cx="1" cy="122"/>
                  </a:xfrm>
                  <a:prstGeom prst="line">
                    <a:avLst/>
                  </a:prstGeom>
                  <a:noFill/>
                  <a:ln w="6350">
                    <a:solidFill>
                      <a:srgbClr val="000000"/>
                    </a:solidFill>
                    <a:round/>
                    <a:headEnd/>
                    <a:tailEnd/>
                  </a:ln>
                </p:spPr>
                <p:txBody>
                  <a:bodyPr/>
                  <a:lstStyle/>
                  <a:p>
                    <a:endParaRPr lang="pt-BR"/>
                  </a:p>
                </p:txBody>
              </p:sp>
              <p:sp>
                <p:nvSpPr>
                  <p:cNvPr id="11160" name="Rectangle 505"/>
                  <p:cNvSpPr>
                    <a:spLocks noChangeArrowheads="1"/>
                  </p:cNvSpPr>
                  <p:nvPr/>
                </p:nvSpPr>
                <p:spPr bwMode="auto">
                  <a:xfrm>
                    <a:off x="853" y="2248"/>
                    <a:ext cx="121" cy="106"/>
                  </a:xfrm>
                  <a:prstGeom prst="rect">
                    <a:avLst/>
                  </a:prstGeom>
                  <a:noFill/>
                  <a:ln w="9525">
                    <a:noFill/>
                    <a:miter lim="800000"/>
                    <a:headEnd/>
                    <a:tailEnd/>
                  </a:ln>
                </p:spPr>
                <p:txBody>
                  <a:bodyPr wrap="none" lIns="0" tIns="0" rIns="0" bIns="0">
                    <a:spAutoFit/>
                  </a:bodyPr>
                  <a:lstStyle/>
                  <a:p>
                    <a:pPr algn="ctr"/>
                    <a:r>
                      <a:rPr lang="en-US" sz="1100">
                        <a:solidFill>
                          <a:srgbClr val="000000"/>
                        </a:solidFill>
                        <a:latin typeface="Photina Casual Black" pitchFamily="18" charset="0"/>
                      </a:rPr>
                      <a:t>Ba</a:t>
                    </a:r>
                    <a:endParaRPr lang="en-US" sz="2400" b="0">
                      <a:latin typeface="ITCCenturyBookT" pitchFamily="2" charset="0"/>
                    </a:endParaRPr>
                  </a:p>
                </p:txBody>
              </p:sp>
              <p:sp>
                <p:nvSpPr>
                  <p:cNvPr id="11161" name="Rectangle 506"/>
                  <p:cNvSpPr>
                    <a:spLocks noChangeArrowheads="1"/>
                  </p:cNvSpPr>
                  <p:nvPr/>
                </p:nvSpPr>
                <p:spPr bwMode="auto">
                  <a:xfrm>
                    <a:off x="753" y="2347"/>
                    <a:ext cx="313" cy="119"/>
                  </a:xfrm>
                  <a:prstGeom prst="rect">
                    <a:avLst/>
                  </a:prstGeom>
                  <a:noFill/>
                  <a:ln w="6350">
                    <a:solidFill>
                      <a:srgbClr val="000000"/>
                    </a:solidFill>
                    <a:miter lim="800000"/>
                    <a:headEnd/>
                    <a:tailEnd/>
                  </a:ln>
                </p:spPr>
                <p:txBody>
                  <a:bodyPr/>
                  <a:lstStyle/>
                  <a:p>
                    <a:endParaRPr lang="pt-BR"/>
                  </a:p>
                </p:txBody>
              </p:sp>
              <p:sp>
                <p:nvSpPr>
                  <p:cNvPr id="11162" name="Rectangle 507"/>
                  <p:cNvSpPr>
                    <a:spLocks noChangeArrowheads="1"/>
                  </p:cNvSpPr>
                  <p:nvPr/>
                </p:nvSpPr>
                <p:spPr bwMode="auto">
                  <a:xfrm>
                    <a:off x="1072" y="2349"/>
                    <a:ext cx="302" cy="116"/>
                  </a:xfrm>
                  <a:prstGeom prst="rect">
                    <a:avLst/>
                  </a:prstGeom>
                  <a:blipFill dpi="0" rotWithShape="0">
                    <a:blip r:embed="rId3" cstate="print"/>
                    <a:srcRect/>
                    <a:tile tx="0" ty="0" sx="100000" sy="100000" flip="none" algn="tl"/>
                  </a:blipFill>
                  <a:ln w="9525">
                    <a:noFill/>
                    <a:miter lim="800000"/>
                    <a:headEnd/>
                    <a:tailEnd/>
                  </a:ln>
                </p:spPr>
                <p:txBody>
                  <a:bodyPr/>
                  <a:lstStyle/>
                  <a:p>
                    <a:endParaRPr lang="pt-BR"/>
                  </a:p>
                </p:txBody>
              </p:sp>
              <p:sp>
                <p:nvSpPr>
                  <p:cNvPr id="11163" name="Rectangle 508"/>
                  <p:cNvSpPr>
                    <a:spLocks noChangeArrowheads="1"/>
                  </p:cNvSpPr>
                  <p:nvPr/>
                </p:nvSpPr>
                <p:spPr bwMode="auto">
                  <a:xfrm>
                    <a:off x="1071" y="2348"/>
                    <a:ext cx="304" cy="118"/>
                  </a:xfrm>
                  <a:prstGeom prst="rect">
                    <a:avLst/>
                  </a:prstGeom>
                  <a:noFill/>
                  <a:ln w="6350">
                    <a:solidFill>
                      <a:srgbClr val="000000"/>
                    </a:solidFill>
                    <a:miter lim="800000"/>
                    <a:headEnd/>
                    <a:tailEnd/>
                  </a:ln>
                </p:spPr>
                <p:txBody>
                  <a:bodyPr/>
                  <a:lstStyle/>
                  <a:p>
                    <a:endParaRPr lang="pt-BR"/>
                  </a:p>
                </p:txBody>
              </p:sp>
              <p:sp>
                <p:nvSpPr>
                  <p:cNvPr id="11164" name="Line 509"/>
                  <p:cNvSpPr>
                    <a:spLocks noChangeShapeType="1"/>
                  </p:cNvSpPr>
                  <p:nvPr/>
                </p:nvSpPr>
                <p:spPr bwMode="auto">
                  <a:xfrm>
                    <a:off x="1069" y="2346"/>
                    <a:ext cx="1" cy="122"/>
                  </a:xfrm>
                  <a:prstGeom prst="line">
                    <a:avLst/>
                  </a:prstGeom>
                  <a:noFill/>
                  <a:ln w="6350">
                    <a:solidFill>
                      <a:srgbClr val="000000"/>
                    </a:solidFill>
                    <a:round/>
                    <a:headEnd/>
                    <a:tailEnd/>
                  </a:ln>
                </p:spPr>
                <p:txBody>
                  <a:bodyPr/>
                  <a:lstStyle/>
                  <a:p>
                    <a:endParaRPr lang="pt-BR"/>
                  </a:p>
                </p:txBody>
              </p:sp>
              <p:sp>
                <p:nvSpPr>
                  <p:cNvPr id="11165" name="Rectangle 510"/>
                  <p:cNvSpPr>
                    <a:spLocks noChangeArrowheads="1"/>
                  </p:cNvSpPr>
                  <p:nvPr/>
                </p:nvSpPr>
                <p:spPr bwMode="auto">
                  <a:xfrm>
                    <a:off x="1103" y="2240"/>
                    <a:ext cx="44" cy="115"/>
                  </a:xfrm>
                  <a:prstGeom prst="rect">
                    <a:avLst/>
                  </a:prstGeom>
                  <a:noFill/>
                  <a:ln w="9525">
                    <a:noFill/>
                    <a:miter lim="800000"/>
                    <a:headEnd/>
                    <a:tailEnd/>
                  </a:ln>
                </p:spPr>
                <p:txBody>
                  <a:bodyPr wrap="none" lIns="0" tIns="0" rIns="0" bIns="0">
                    <a:spAutoFit/>
                  </a:bodyPr>
                  <a:lstStyle/>
                  <a:p>
                    <a:pPr algn="ctr"/>
                    <a:r>
                      <a:rPr lang="en-US" sz="1200">
                        <a:solidFill>
                          <a:srgbClr val="000000"/>
                        </a:solidFill>
                        <a:latin typeface="Photina Casual Black" pitchFamily="18" charset="0"/>
                      </a:rPr>
                      <a:t>*</a:t>
                    </a:r>
                    <a:endParaRPr lang="en-US" sz="2400" b="0">
                      <a:latin typeface="ITCCenturyBookT" pitchFamily="2" charset="0"/>
                    </a:endParaRPr>
                  </a:p>
                </p:txBody>
              </p:sp>
              <p:sp>
                <p:nvSpPr>
                  <p:cNvPr id="11166" name="Rectangle 511"/>
                  <p:cNvSpPr>
                    <a:spLocks noChangeArrowheads="1"/>
                  </p:cNvSpPr>
                  <p:nvPr/>
                </p:nvSpPr>
                <p:spPr bwMode="auto">
                  <a:xfrm>
                    <a:off x="1070" y="2347"/>
                    <a:ext cx="305" cy="119"/>
                  </a:xfrm>
                  <a:prstGeom prst="rect">
                    <a:avLst/>
                  </a:prstGeom>
                  <a:noFill/>
                  <a:ln w="6350">
                    <a:solidFill>
                      <a:srgbClr val="000000"/>
                    </a:solidFill>
                    <a:miter lim="800000"/>
                    <a:headEnd/>
                    <a:tailEnd/>
                  </a:ln>
                </p:spPr>
                <p:txBody>
                  <a:bodyPr/>
                  <a:lstStyle/>
                  <a:p>
                    <a:endParaRPr lang="pt-BR"/>
                  </a:p>
                </p:txBody>
              </p:sp>
              <p:sp>
                <p:nvSpPr>
                  <p:cNvPr id="11167" name="Rectangle 512"/>
                  <p:cNvSpPr>
                    <a:spLocks noChangeArrowheads="1"/>
                  </p:cNvSpPr>
                  <p:nvPr/>
                </p:nvSpPr>
                <p:spPr bwMode="auto">
                  <a:xfrm>
                    <a:off x="1381" y="2349"/>
                    <a:ext cx="310" cy="116"/>
                  </a:xfrm>
                  <a:prstGeom prst="rect">
                    <a:avLst/>
                  </a:prstGeom>
                  <a:blipFill dpi="0" rotWithShape="0">
                    <a:blip r:embed="rId3" cstate="print"/>
                    <a:srcRect/>
                    <a:tile tx="0" ty="0" sx="100000" sy="100000" flip="none" algn="tl"/>
                  </a:blipFill>
                  <a:ln w="9525">
                    <a:noFill/>
                    <a:miter lim="800000"/>
                    <a:headEnd/>
                    <a:tailEnd/>
                  </a:ln>
                </p:spPr>
                <p:txBody>
                  <a:bodyPr/>
                  <a:lstStyle/>
                  <a:p>
                    <a:endParaRPr lang="pt-BR"/>
                  </a:p>
                </p:txBody>
              </p:sp>
              <p:sp>
                <p:nvSpPr>
                  <p:cNvPr id="11168" name="Rectangle 513"/>
                  <p:cNvSpPr>
                    <a:spLocks noChangeArrowheads="1"/>
                  </p:cNvSpPr>
                  <p:nvPr/>
                </p:nvSpPr>
                <p:spPr bwMode="auto">
                  <a:xfrm>
                    <a:off x="1380" y="2348"/>
                    <a:ext cx="312" cy="118"/>
                  </a:xfrm>
                  <a:prstGeom prst="rect">
                    <a:avLst/>
                  </a:prstGeom>
                  <a:noFill/>
                  <a:ln w="6350">
                    <a:solidFill>
                      <a:srgbClr val="000000"/>
                    </a:solidFill>
                    <a:miter lim="800000"/>
                    <a:headEnd/>
                    <a:tailEnd/>
                  </a:ln>
                </p:spPr>
                <p:txBody>
                  <a:bodyPr/>
                  <a:lstStyle/>
                  <a:p>
                    <a:endParaRPr lang="pt-BR"/>
                  </a:p>
                </p:txBody>
              </p:sp>
              <p:sp>
                <p:nvSpPr>
                  <p:cNvPr id="11169" name="Line 514"/>
                  <p:cNvSpPr>
                    <a:spLocks noChangeShapeType="1"/>
                  </p:cNvSpPr>
                  <p:nvPr/>
                </p:nvSpPr>
                <p:spPr bwMode="auto">
                  <a:xfrm>
                    <a:off x="1378" y="2346"/>
                    <a:ext cx="1" cy="122"/>
                  </a:xfrm>
                  <a:prstGeom prst="line">
                    <a:avLst/>
                  </a:prstGeom>
                  <a:noFill/>
                  <a:ln w="6350">
                    <a:solidFill>
                      <a:srgbClr val="000000"/>
                    </a:solidFill>
                    <a:round/>
                    <a:headEnd/>
                    <a:tailEnd/>
                  </a:ln>
                </p:spPr>
                <p:txBody>
                  <a:bodyPr/>
                  <a:lstStyle/>
                  <a:p>
                    <a:endParaRPr lang="pt-BR"/>
                  </a:p>
                </p:txBody>
              </p:sp>
              <p:sp>
                <p:nvSpPr>
                  <p:cNvPr id="11170" name="Rectangle 515"/>
                  <p:cNvSpPr>
                    <a:spLocks noChangeArrowheads="1"/>
                  </p:cNvSpPr>
                  <p:nvPr/>
                </p:nvSpPr>
                <p:spPr bwMode="auto">
                  <a:xfrm>
                    <a:off x="1486" y="2248"/>
                    <a:ext cx="106" cy="106"/>
                  </a:xfrm>
                  <a:prstGeom prst="rect">
                    <a:avLst/>
                  </a:prstGeom>
                  <a:noFill/>
                  <a:ln w="9525">
                    <a:noFill/>
                    <a:miter lim="800000"/>
                    <a:headEnd/>
                    <a:tailEnd/>
                  </a:ln>
                </p:spPr>
                <p:txBody>
                  <a:bodyPr wrap="none" lIns="0" tIns="0" rIns="0" bIns="0">
                    <a:spAutoFit/>
                  </a:bodyPr>
                  <a:lstStyle/>
                  <a:p>
                    <a:pPr algn="ctr"/>
                    <a:r>
                      <a:rPr lang="en-US" sz="1100">
                        <a:solidFill>
                          <a:srgbClr val="000000"/>
                        </a:solidFill>
                        <a:latin typeface="Photina Casual Black" pitchFamily="18" charset="0"/>
                      </a:rPr>
                      <a:t>Hf</a:t>
                    </a:r>
                    <a:endParaRPr lang="en-US" sz="2400" b="0">
                      <a:latin typeface="ITCCenturyBookT" pitchFamily="2" charset="0"/>
                    </a:endParaRPr>
                  </a:p>
                </p:txBody>
              </p:sp>
              <p:sp>
                <p:nvSpPr>
                  <p:cNvPr id="11171" name="Rectangle 516"/>
                  <p:cNvSpPr>
                    <a:spLocks noChangeArrowheads="1"/>
                  </p:cNvSpPr>
                  <p:nvPr/>
                </p:nvSpPr>
                <p:spPr bwMode="auto">
                  <a:xfrm>
                    <a:off x="1379" y="2347"/>
                    <a:ext cx="313" cy="119"/>
                  </a:xfrm>
                  <a:prstGeom prst="rect">
                    <a:avLst/>
                  </a:prstGeom>
                  <a:noFill/>
                  <a:ln w="6350">
                    <a:solidFill>
                      <a:srgbClr val="000000"/>
                    </a:solidFill>
                    <a:miter lim="800000"/>
                    <a:headEnd/>
                    <a:tailEnd/>
                  </a:ln>
                </p:spPr>
                <p:txBody>
                  <a:bodyPr/>
                  <a:lstStyle/>
                  <a:p>
                    <a:endParaRPr lang="pt-BR"/>
                  </a:p>
                </p:txBody>
              </p:sp>
              <p:sp>
                <p:nvSpPr>
                  <p:cNvPr id="11172" name="Rectangle 517"/>
                  <p:cNvSpPr>
                    <a:spLocks noChangeArrowheads="1"/>
                  </p:cNvSpPr>
                  <p:nvPr/>
                </p:nvSpPr>
                <p:spPr bwMode="auto">
                  <a:xfrm>
                    <a:off x="1698" y="2349"/>
                    <a:ext cx="305" cy="116"/>
                  </a:xfrm>
                  <a:prstGeom prst="rect">
                    <a:avLst/>
                  </a:prstGeom>
                  <a:blipFill dpi="0" rotWithShape="0">
                    <a:blip r:embed="rId3" cstate="print"/>
                    <a:srcRect/>
                    <a:tile tx="0" ty="0" sx="100000" sy="100000" flip="none" algn="tl"/>
                  </a:blipFill>
                  <a:ln w="9525">
                    <a:noFill/>
                    <a:miter lim="800000"/>
                    <a:headEnd/>
                    <a:tailEnd/>
                  </a:ln>
                </p:spPr>
                <p:txBody>
                  <a:bodyPr/>
                  <a:lstStyle/>
                  <a:p>
                    <a:endParaRPr lang="pt-BR"/>
                  </a:p>
                </p:txBody>
              </p:sp>
              <p:sp>
                <p:nvSpPr>
                  <p:cNvPr id="11173" name="Rectangle 518"/>
                  <p:cNvSpPr>
                    <a:spLocks noChangeArrowheads="1"/>
                  </p:cNvSpPr>
                  <p:nvPr/>
                </p:nvSpPr>
                <p:spPr bwMode="auto">
                  <a:xfrm>
                    <a:off x="1697" y="2348"/>
                    <a:ext cx="307" cy="118"/>
                  </a:xfrm>
                  <a:prstGeom prst="rect">
                    <a:avLst/>
                  </a:prstGeom>
                  <a:noFill/>
                  <a:ln w="6350">
                    <a:solidFill>
                      <a:srgbClr val="000000"/>
                    </a:solidFill>
                    <a:miter lim="800000"/>
                    <a:headEnd/>
                    <a:tailEnd/>
                  </a:ln>
                </p:spPr>
                <p:txBody>
                  <a:bodyPr/>
                  <a:lstStyle/>
                  <a:p>
                    <a:endParaRPr lang="pt-BR"/>
                  </a:p>
                </p:txBody>
              </p:sp>
              <p:sp>
                <p:nvSpPr>
                  <p:cNvPr id="11174" name="Line 519"/>
                  <p:cNvSpPr>
                    <a:spLocks noChangeShapeType="1"/>
                  </p:cNvSpPr>
                  <p:nvPr/>
                </p:nvSpPr>
                <p:spPr bwMode="auto">
                  <a:xfrm>
                    <a:off x="1695" y="2346"/>
                    <a:ext cx="1" cy="122"/>
                  </a:xfrm>
                  <a:prstGeom prst="line">
                    <a:avLst/>
                  </a:prstGeom>
                  <a:noFill/>
                  <a:ln w="6350">
                    <a:solidFill>
                      <a:srgbClr val="000000"/>
                    </a:solidFill>
                    <a:round/>
                    <a:headEnd/>
                    <a:tailEnd/>
                  </a:ln>
                </p:spPr>
                <p:txBody>
                  <a:bodyPr/>
                  <a:lstStyle/>
                  <a:p>
                    <a:endParaRPr lang="pt-BR"/>
                  </a:p>
                </p:txBody>
              </p:sp>
              <p:sp>
                <p:nvSpPr>
                  <p:cNvPr id="11175" name="Rectangle 520"/>
                  <p:cNvSpPr>
                    <a:spLocks noChangeArrowheads="1"/>
                  </p:cNvSpPr>
                  <p:nvPr/>
                </p:nvSpPr>
                <p:spPr bwMode="auto">
                  <a:xfrm>
                    <a:off x="1797" y="2248"/>
                    <a:ext cx="113" cy="106"/>
                  </a:xfrm>
                  <a:prstGeom prst="rect">
                    <a:avLst/>
                  </a:prstGeom>
                  <a:noFill/>
                  <a:ln w="9525">
                    <a:noFill/>
                    <a:miter lim="800000"/>
                    <a:headEnd/>
                    <a:tailEnd/>
                  </a:ln>
                </p:spPr>
                <p:txBody>
                  <a:bodyPr wrap="none" lIns="0" tIns="0" rIns="0" bIns="0">
                    <a:spAutoFit/>
                  </a:bodyPr>
                  <a:lstStyle/>
                  <a:p>
                    <a:pPr algn="ctr"/>
                    <a:r>
                      <a:rPr lang="en-US" sz="1100">
                        <a:solidFill>
                          <a:srgbClr val="000000"/>
                        </a:solidFill>
                        <a:latin typeface="Photina Casual Black" pitchFamily="18" charset="0"/>
                      </a:rPr>
                      <a:t>Ta</a:t>
                    </a:r>
                    <a:endParaRPr lang="en-US" sz="2400" b="0">
                      <a:latin typeface="ITCCenturyBookT" pitchFamily="2" charset="0"/>
                    </a:endParaRPr>
                  </a:p>
                </p:txBody>
              </p:sp>
              <p:sp>
                <p:nvSpPr>
                  <p:cNvPr id="11176" name="Rectangle 521"/>
                  <p:cNvSpPr>
                    <a:spLocks noChangeArrowheads="1"/>
                  </p:cNvSpPr>
                  <p:nvPr/>
                </p:nvSpPr>
                <p:spPr bwMode="auto">
                  <a:xfrm>
                    <a:off x="1696" y="2347"/>
                    <a:ext cx="308" cy="119"/>
                  </a:xfrm>
                  <a:prstGeom prst="rect">
                    <a:avLst/>
                  </a:prstGeom>
                  <a:noFill/>
                  <a:ln w="6350">
                    <a:solidFill>
                      <a:srgbClr val="000000"/>
                    </a:solidFill>
                    <a:miter lim="800000"/>
                    <a:headEnd/>
                    <a:tailEnd/>
                  </a:ln>
                </p:spPr>
                <p:txBody>
                  <a:bodyPr/>
                  <a:lstStyle/>
                  <a:p>
                    <a:endParaRPr lang="pt-BR"/>
                  </a:p>
                </p:txBody>
              </p:sp>
              <p:sp>
                <p:nvSpPr>
                  <p:cNvPr id="11177" name="Rectangle 522"/>
                  <p:cNvSpPr>
                    <a:spLocks noChangeArrowheads="1"/>
                  </p:cNvSpPr>
                  <p:nvPr/>
                </p:nvSpPr>
                <p:spPr bwMode="auto">
                  <a:xfrm>
                    <a:off x="2010" y="2349"/>
                    <a:ext cx="305" cy="116"/>
                  </a:xfrm>
                  <a:prstGeom prst="rect">
                    <a:avLst/>
                  </a:prstGeom>
                  <a:blipFill dpi="0" rotWithShape="0">
                    <a:blip r:embed="rId3" cstate="print"/>
                    <a:srcRect/>
                    <a:tile tx="0" ty="0" sx="100000" sy="100000" flip="none" algn="tl"/>
                  </a:blipFill>
                  <a:ln w="9525">
                    <a:noFill/>
                    <a:miter lim="800000"/>
                    <a:headEnd/>
                    <a:tailEnd/>
                  </a:ln>
                </p:spPr>
                <p:txBody>
                  <a:bodyPr/>
                  <a:lstStyle/>
                  <a:p>
                    <a:endParaRPr lang="pt-BR"/>
                  </a:p>
                </p:txBody>
              </p:sp>
              <p:sp>
                <p:nvSpPr>
                  <p:cNvPr id="11178" name="Rectangle 523"/>
                  <p:cNvSpPr>
                    <a:spLocks noChangeArrowheads="1"/>
                  </p:cNvSpPr>
                  <p:nvPr/>
                </p:nvSpPr>
                <p:spPr bwMode="auto">
                  <a:xfrm>
                    <a:off x="2009" y="2348"/>
                    <a:ext cx="307" cy="118"/>
                  </a:xfrm>
                  <a:prstGeom prst="rect">
                    <a:avLst/>
                  </a:prstGeom>
                  <a:noFill/>
                  <a:ln w="6350">
                    <a:solidFill>
                      <a:srgbClr val="000000"/>
                    </a:solidFill>
                    <a:miter lim="800000"/>
                    <a:headEnd/>
                    <a:tailEnd/>
                  </a:ln>
                </p:spPr>
                <p:txBody>
                  <a:bodyPr/>
                  <a:lstStyle/>
                  <a:p>
                    <a:endParaRPr lang="pt-BR"/>
                  </a:p>
                </p:txBody>
              </p:sp>
              <p:sp>
                <p:nvSpPr>
                  <p:cNvPr id="11179" name="Line 524"/>
                  <p:cNvSpPr>
                    <a:spLocks noChangeShapeType="1"/>
                  </p:cNvSpPr>
                  <p:nvPr/>
                </p:nvSpPr>
                <p:spPr bwMode="auto">
                  <a:xfrm>
                    <a:off x="2007" y="2346"/>
                    <a:ext cx="1" cy="122"/>
                  </a:xfrm>
                  <a:prstGeom prst="line">
                    <a:avLst/>
                  </a:prstGeom>
                  <a:noFill/>
                  <a:ln w="6350">
                    <a:solidFill>
                      <a:srgbClr val="000000"/>
                    </a:solidFill>
                    <a:round/>
                    <a:headEnd/>
                    <a:tailEnd/>
                  </a:ln>
                </p:spPr>
                <p:txBody>
                  <a:bodyPr/>
                  <a:lstStyle/>
                  <a:p>
                    <a:endParaRPr lang="pt-BR"/>
                  </a:p>
                </p:txBody>
              </p:sp>
              <p:sp>
                <p:nvSpPr>
                  <p:cNvPr id="11180" name="Rectangle 525"/>
                  <p:cNvSpPr>
                    <a:spLocks noChangeArrowheads="1"/>
                  </p:cNvSpPr>
                  <p:nvPr/>
                </p:nvSpPr>
                <p:spPr bwMode="auto">
                  <a:xfrm>
                    <a:off x="2120" y="2248"/>
                    <a:ext cx="87" cy="106"/>
                  </a:xfrm>
                  <a:prstGeom prst="rect">
                    <a:avLst/>
                  </a:prstGeom>
                  <a:noFill/>
                  <a:ln w="9525">
                    <a:noFill/>
                    <a:miter lim="800000"/>
                    <a:headEnd/>
                    <a:tailEnd/>
                  </a:ln>
                </p:spPr>
                <p:txBody>
                  <a:bodyPr wrap="none" lIns="0" tIns="0" rIns="0" bIns="0">
                    <a:spAutoFit/>
                  </a:bodyPr>
                  <a:lstStyle/>
                  <a:p>
                    <a:pPr algn="ctr"/>
                    <a:r>
                      <a:rPr lang="en-US" sz="1100">
                        <a:solidFill>
                          <a:srgbClr val="000000"/>
                        </a:solidFill>
                        <a:latin typeface="Photina Casual Black" pitchFamily="18" charset="0"/>
                      </a:rPr>
                      <a:t>W</a:t>
                    </a:r>
                    <a:endParaRPr lang="en-US" sz="2400" b="0">
                      <a:latin typeface="ITCCenturyBookT" pitchFamily="2" charset="0"/>
                    </a:endParaRPr>
                  </a:p>
                </p:txBody>
              </p:sp>
              <p:sp>
                <p:nvSpPr>
                  <p:cNvPr id="11181" name="Rectangle 526"/>
                  <p:cNvSpPr>
                    <a:spLocks noChangeArrowheads="1"/>
                  </p:cNvSpPr>
                  <p:nvPr/>
                </p:nvSpPr>
                <p:spPr bwMode="auto">
                  <a:xfrm>
                    <a:off x="2322" y="2349"/>
                    <a:ext cx="305" cy="116"/>
                  </a:xfrm>
                  <a:prstGeom prst="rect">
                    <a:avLst/>
                  </a:prstGeom>
                  <a:blipFill dpi="0" rotWithShape="0">
                    <a:blip r:embed="rId3" cstate="print"/>
                    <a:srcRect/>
                    <a:tile tx="0" ty="0" sx="100000" sy="100000" flip="none" algn="tl"/>
                  </a:blipFill>
                  <a:ln w="9525">
                    <a:noFill/>
                    <a:miter lim="800000"/>
                    <a:headEnd/>
                    <a:tailEnd/>
                  </a:ln>
                </p:spPr>
                <p:txBody>
                  <a:bodyPr/>
                  <a:lstStyle/>
                  <a:p>
                    <a:endParaRPr lang="pt-BR"/>
                  </a:p>
                </p:txBody>
              </p:sp>
              <p:sp>
                <p:nvSpPr>
                  <p:cNvPr id="11182" name="Rectangle 527"/>
                  <p:cNvSpPr>
                    <a:spLocks noChangeArrowheads="1"/>
                  </p:cNvSpPr>
                  <p:nvPr/>
                </p:nvSpPr>
                <p:spPr bwMode="auto">
                  <a:xfrm>
                    <a:off x="2321" y="2348"/>
                    <a:ext cx="307" cy="118"/>
                  </a:xfrm>
                  <a:prstGeom prst="rect">
                    <a:avLst/>
                  </a:prstGeom>
                  <a:noFill/>
                  <a:ln w="6350">
                    <a:solidFill>
                      <a:srgbClr val="000000"/>
                    </a:solidFill>
                    <a:miter lim="800000"/>
                    <a:headEnd/>
                    <a:tailEnd/>
                  </a:ln>
                </p:spPr>
                <p:txBody>
                  <a:bodyPr/>
                  <a:lstStyle/>
                  <a:p>
                    <a:endParaRPr lang="pt-BR"/>
                  </a:p>
                </p:txBody>
              </p:sp>
              <p:sp>
                <p:nvSpPr>
                  <p:cNvPr id="11183" name="Line 528"/>
                  <p:cNvSpPr>
                    <a:spLocks noChangeShapeType="1"/>
                  </p:cNvSpPr>
                  <p:nvPr/>
                </p:nvSpPr>
                <p:spPr bwMode="auto">
                  <a:xfrm>
                    <a:off x="2319" y="2346"/>
                    <a:ext cx="1" cy="122"/>
                  </a:xfrm>
                  <a:prstGeom prst="line">
                    <a:avLst/>
                  </a:prstGeom>
                  <a:noFill/>
                  <a:ln w="6350">
                    <a:solidFill>
                      <a:srgbClr val="000000"/>
                    </a:solidFill>
                    <a:round/>
                    <a:headEnd/>
                    <a:tailEnd/>
                  </a:ln>
                </p:spPr>
                <p:txBody>
                  <a:bodyPr/>
                  <a:lstStyle/>
                  <a:p>
                    <a:endParaRPr lang="pt-BR"/>
                  </a:p>
                </p:txBody>
              </p:sp>
            </p:grpSp>
            <p:grpSp>
              <p:nvGrpSpPr>
                <p:cNvPr id="10374" name="Group 529"/>
                <p:cNvGrpSpPr>
                  <a:grpSpLocks/>
                </p:cNvGrpSpPr>
                <p:nvPr/>
              </p:nvGrpSpPr>
              <p:grpSpPr bwMode="auto">
                <a:xfrm>
                  <a:off x="227" y="146"/>
                  <a:ext cx="5975" cy="3793"/>
                  <a:chOff x="232" y="146"/>
                  <a:chExt cx="5975" cy="3793"/>
                </a:xfrm>
              </p:grpSpPr>
              <p:grpSp>
                <p:nvGrpSpPr>
                  <p:cNvPr id="10375" name="Group 530"/>
                  <p:cNvGrpSpPr>
                    <a:grpSpLocks/>
                  </p:cNvGrpSpPr>
                  <p:nvPr/>
                </p:nvGrpSpPr>
                <p:grpSpPr bwMode="auto">
                  <a:xfrm>
                    <a:off x="749" y="572"/>
                    <a:ext cx="4999" cy="3367"/>
                    <a:chOff x="749" y="572"/>
                    <a:chExt cx="4999" cy="3367"/>
                  </a:xfrm>
                </p:grpSpPr>
                <p:sp>
                  <p:nvSpPr>
                    <p:cNvPr id="10784" name="Rectangle 531"/>
                    <p:cNvSpPr>
                      <a:spLocks noChangeArrowheads="1"/>
                    </p:cNvSpPr>
                    <p:nvPr/>
                  </p:nvSpPr>
                  <p:spPr bwMode="auto">
                    <a:xfrm>
                      <a:off x="2944" y="3508"/>
                      <a:ext cx="309" cy="111"/>
                    </a:xfrm>
                    <a:prstGeom prst="rect">
                      <a:avLst/>
                    </a:prstGeom>
                    <a:noFill/>
                    <a:ln w="6350">
                      <a:solidFill>
                        <a:srgbClr val="000000"/>
                      </a:solidFill>
                      <a:miter lim="800000"/>
                      <a:headEnd/>
                      <a:tailEnd/>
                    </a:ln>
                  </p:spPr>
                  <p:txBody>
                    <a:bodyPr/>
                    <a:lstStyle/>
                    <a:p>
                      <a:endParaRPr lang="pt-BR"/>
                    </a:p>
                  </p:txBody>
                </p:sp>
                <p:sp>
                  <p:nvSpPr>
                    <p:cNvPr id="10785" name="Rectangle 532"/>
                    <p:cNvSpPr>
                      <a:spLocks noChangeArrowheads="1"/>
                    </p:cNvSpPr>
                    <p:nvPr/>
                  </p:nvSpPr>
                  <p:spPr bwMode="auto">
                    <a:xfrm>
                      <a:off x="3257" y="3508"/>
                      <a:ext cx="307" cy="110"/>
                    </a:xfrm>
                    <a:prstGeom prst="rect">
                      <a:avLst/>
                    </a:prstGeom>
                    <a:noFill/>
                    <a:ln w="6350">
                      <a:solidFill>
                        <a:srgbClr val="000000"/>
                      </a:solidFill>
                      <a:miter lim="800000"/>
                      <a:headEnd/>
                      <a:tailEnd/>
                    </a:ln>
                  </p:spPr>
                  <p:txBody>
                    <a:bodyPr/>
                    <a:lstStyle/>
                    <a:p>
                      <a:endParaRPr lang="pt-BR"/>
                    </a:p>
                  </p:txBody>
                </p:sp>
                <p:sp>
                  <p:nvSpPr>
                    <p:cNvPr id="10786" name="Line 533"/>
                    <p:cNvSpPr>
                      <a:spLocks noChangeShapeType="1"/>
                    </p:cNvSpPr>
                    <p:nvPr/>
                  </p:nvSpPr>
                  <p:spPr bwMode="auto">
                    <a:xfrm>
                      <a:off x="3255" y="3506"/>
                      <a:ext cx="1" cy="114"/>
                    </a:xfrm>
                    <a:prstGeom prst="line">
                      <a:avLst/>
                    </a:prstGeom>
                    <a:noFill/>
                    <a:ln w="6350">
                      <a:solidFill>
                        <a:srgbClr val="000000"/>
                      </a:solidFill>
                      <a:round/>
                      <a:headEnd/>
                      <a:tailEnd/>
                    </a:ln>
                  </p:spPr>
                  <p:txBody>
                    <a:bodyPr/>
                    <a:lstStyle/>
                    <a:p>
                      <a:endParaRPr lang="pt-BR"/>
                    </a:p>
                  </p:txBody>
                </p:sp>
                <p:sp>
                  <p:nvSpPr>
                    <p:cNvPr id="10787" name="Rectangle 534"/>
                    <p:cNvSpPr>
                      <a:spLocks noChangeArrowheads="1"/>
                    </p:cNvSpPr>
                    <p:nvPr/>
                  </p:nvSpPr>
                  <p:spPr bwMode="auto">
                    <a:xfrm>
                      <a:off x="3339" y="3407"/>
                      <a:ext cx="152" cy="106"/>
                    </a:xfrm>
                    <a:prstGeom prst="rect">
                      <a:avLst/>
                    </a:prstGeom>
                    <a:noFill/>
                    <a:ln w="9525">
                      <a:noFill/>
                      <a:miter lim="800000"/>
                      <a:headEnd/>
                      <a:tailEnd/>
                    </a:ln>
                  </p:spPr>
                  <p:txBody>
                    <a:bodyPr wrap="none" lIns="0" tIns="0" rIns="0" bIns="0">
                      <a:spAutoFit/>
                    </a:bodyPr>
                    <a:lstStyle/>
                    <a:p>
                      <a:pPr algn="ctr"/>
                      <a:r>
                        <a:rPr lang="en-US" sz="1100">
                          <a:solidFill>
                            <a:srgbClr val="000000"/>
                          </a:solidFill>
                          <a:latin typeface="Photina Casual Black" pitchFamily="18" charset="0"/>
                        </a:rPr>
                        <a:t>Cm</a:t>
                      </a:r>
                      <a:endParaRPr lang="en-US" sz="2400" b="0">
                        <a:latin typeface="ITCCenturyBookT" pitchFamily="2" charset="0"/>
                      </a:endParaRPr>
                    </a:p>
                  </p:txBody>
                </p:sp>
                <p:sp>
                  <p:nvSpPr>
                    <p:cNvPr id="10788" name="Rectangle 535"/>
                    <p:cNvSpPr>
                      <a:spLocks noChangeArrowheads="1"/>
                    </p:cNvSpPr>
                    <p:nvPr/>
                  </p:nvSpPr>
                  <p:spPr bwMode="auto">
                    <a:xfrm>
                      <a:off x="3257" y="3508"/>
                      <a:ext cx="307" cy="111"/>
                    </a:xfrm>
                    <a:prstGeom prst="rect">
                      <a:avLst/>
                    </a:prstGeom>
                    <a:noFill/>
                    <a:ln w="6350">
                      <a:solidFill>
                        <a:srgbClr val="000000"/>
                      </a:solidFill>
                      <a:miter lim="800000"/>
                      <a:headEnd/>
                      <a:tailEnd/>
                    </a:ln>
                  </p:spPr>
                  <p:txBody>
                    <a:bodyPr/>
                    <a:lstStyle/>
                    <a:p>
                      <a:endParaRPr lang="pt-BR"/>
                    </a:p>
                  </p:txBody>
                </p:sp>
                <p:sp>
                  <p:nvSpPr>
                    <p:cNvPr id="10789" name="Rectangle 536"/>
                    <p:cNvSpPr>
                      <a:spLocks noChangeArrowheads="1"/>
                    </p:cNvSpPr>
                    <p:nvPr/>
                  </p:nvSpPr>
                  <p:spPr bwMode="auto">
                    <a:xfrm>
                      <a:off x="3569" y="3508"/>
                      <a:ext cx="307" cy="110"/>
                    </a:xfrm>
                    <a:prstGeom prst="rect">
                      <a:avLst/>
                    </a:prstGeom>
                    <a:noFill/>
                    <a:ln w="6350">
                      <a:solidFill>
                        <a:srgbClr val="000000"/>
                      </a:solidFill>
                      <a:miter lim="800000"/>
                      <a:headEnd/>
                      <a:tailEnd/>
                    </a:ln>
                  </p:spPr>
                  <p:txBody>
                    <a:bodyPr/>
                    <a:lstStyle/>
                    <a:p>
                      <a:endParaRPr lang="pt-BR"/>
                    </a:p>
                  </p:txBody>
                </p:sp>
                <p:sp>
                  <p:nvSpPr>
                    <p:cNvPr id="10790" name="Line 537"/>
                    <p:cNvSpPr>
                      <a:spLocks noChangeShapeType="1"/>
                    </p:cNvSpPr>
                    <p:nvPr/>
                  </p:nvSpPr>
                  <p:spPr bwMode="auto">
                    <a:xfrm>
                      <a:off x="3567" y="3506"/>
                      <a:ext cx="1" cy="114"/>
                    </a:xfrm>
                    <a:prstGeom prst="line">
                      <a:avLst/>
                    </a:prstGeom>
                    <a:noFill/>
                    <a:ln w="6350">
                      <a:solidFill>
                        <a:srgbClr val="000000"/>
                      </a:solidFill>
                      <a:round/>
                      <a:headEnd/>
                      <a:tailEnd/>
                    </a:ln>
                  </p:spPr>
                  <p:txBody>
                    <a:bodyPr/>
                    <a:lstStyle/>
                    <a:p>
                      <a:endParaRPr lang="pt-BR"/>
                    </a:p>
                  </p:txBody>
                </p:sp>
                <p:sp>
                  <p:nvSpPr>
                    <p:cNvPr id="10791" name="Rectangle 538"/>
                    <p:cNvSpPr>
                      <a:spLocks noChangeArrowheads="1"/>
                    </p:cNvSpPr>
                    <p:nvPr/>
                  </p:nvSpPr>
                  <p:spPr bwMode="auto">
                    <a:xfrm>
                      <a:off x="3663" y="3407"/>
                      <a:ext cx="125" cy="106"/>
                    </a:xfrm>
                    <a:prstGeom prst="rect">
                      <a:avLst/>
                    </a:prstGeom>
                    <a:noFill/>
                    <a:ln w="9525">
                      <a:noFill/>
                      <a:miter lim="800000"/>
                      <a:headEnd/>
                      <a:tailEnd/>
                    </a:ln>
                  </p:spPr>
                  <p:txBody>
                    <a:bodyPr wrap="none" lIns="0" tIns="0" rIns="0" bIns="0">
                      <a:spAutoFit/>
                    </a:bodyPr>
                    <a:lstStyle/>
                    <a:p>
                      <a:pPr algn="ctr"/>
                      <a:r>
                        <a:rPr lang="en-US" sz="1100">
                          <a:solidFill>
                            <a:srgbClr val="000000"/>
                          </a:solidFill>
                          <a:latin typeface="Photina Casual Black" pitchFamily="18" charset="0"/>
                        </a:rPr>
                        <a:t>Bk</a:t>
                      </a:r>
                      <a:endParaRPr lang="en-US" sz="2400" b="0">
                        <a:latin typeface="ITCCenturyBookT" pitchFamily="2" charset="0"/>
                      </a:endParaRPr>
                    </a:p>
                  </p:txBody>
                </p:sp>
                <p:sp>
                  <p:nvSpPr>
                    <p:cNvPr id="10792" name="Rectangle 539"/>
                    <p:cNvSpPr>
                      <a:spLocks noChangeArrowheads="1"/>
                    </p:cNvSpPr>
                    <p:nvPr/>
                  </p:nvSpPr>
                  <p:spPr bwMode="auto">
                    <a:xfrm>
                      <a:off x="3568" y="3508"/>
                      <a:ext cx="309" cy="111"/>
                    </a:xfrm>
                    <a:prstGeom prst="rect">
                      <a:avLst/>
                    </a:prstGeom>
                    <a:noFill/>
                    <a:ln w="6350">
                      <a:solidFill>
                        <a:srgbClr val="000000"/>
                      </a:solidFill>
                      <a:miter lim="800000"/>
                      <a:headEnd/>
                      <a:tailEnd/>
                    </a:ln>
                  </p:spPr>
                  <p:txBody>
                    <a:bodyPr/>
                    <a:lstStyle/>
                    <a:p>
                      <a:endParaRPr lang="pt-BR"/>
                    </a:p>
                  </p:txBody>
                </p:sp>
                <p:sp>
                  <p:nvSpPr>
                    <p:cNvPr id="10793" name="Rectangle 540"/>
                    <p:cNvSpPr>
                      <a:spLocks noChangeArrowheads="1"/>
                    </p:cNvSpPr>
                    <p:nvPr/>
                  </p:nvSpPr>
                  <p:spPr bwMode="auto">
                    <a:xfrm>
                      <a:off x="3881" y="3508"/>
                      <a:ext cx="307" cy="110"/>
                    </a:xfrm>
                    <a:prstGeom prst="rect">
                      <a:avLst/>
                    </a:prstGeom>
                    <a:noFill/>
                    <a:ln w="6350">
                      <a:solidFill>
                        <a:srgbClr val="000000"/>
                      </a:solidFill>
                      <a:miter lim="800000"/>
                      <a:headEnd/>
                      <a:tailEnd/>
                    </a:ln>
                  </p:spPr>
                  <p:txBody>
                    <a:bodyPr/>
                    <a:lstStyle/>
                    <a:p>
                      <a:endParaRPr lang="pt-BR"/>
                    </a:p>
                  </p:txBody>
                </p:sp>
                <p:sp>
                  <p:nvSpPr>
                    <p:cNvPr id="10794" name="Line 541"/>
                    <p:cNvSpPr>
                      <a:spLocks noChangeShapeType="1"/>
                    </p:cNvSpPr>
                    <p:nvPr/>
                  </p:nvSpPr>
                  <p:spPr bwMode="auto">
                    <a:xfrm>
                      <a:off x="3879" y="3506"/>
                      <a:ext cx="1" cy="114"/>
                    </a:xfrm>
                    <a:prstGeom prst="line">
                      <a:avLst/>
                    </a:prstGeom>
                    <a:noFill/>
                    <a:ln w="6350">
                      <a:solidFill>
                        <a:srgbClr val="000000"/>
                      </a:solidFill>
                      <a:round/>
                      <a:headEnd/>
                      <a:tailEnd/>
                    </a:ln>
                  </p:spPr>
                  <p:txBody>
                    <a:bodyPr/>
                    <a:lstStyle/>
                    <a:p>
                      <a:endParaRPr lang="pt-BR"/>
                    </a:p>
                  </p:txBody>
                </p:sp>
                <p:sp>
                  <p:nvSpPr>
                    <p:cNvPr id="10795" name="Rectangle 542"/>
                    <p:cNvSpPr>
                      <a:spLocks noChangeArrowheads="1"/>
                    </p:cNvSpPr>
                    <p:nvPr/>
                  </p:nvSpPr>
                  <p:spPr bwMode="auto">
                    <a:xfrm>
                      <a:off x="3990" y="3407"/>
                      <a:ext cx="94" cy="106"/>
                    </a:xfrm>
                    <a:prstGeom prst="rect">
                      <a:avLst/>
                    </a:prstGeom>
                    <a:noFill/>
                    <a:ln w="9525">
                      <a:noFill/>
                      <a:miter lim="800000"/>
                      <a:headEnd/>
                      <a:tailEnd/>
                    </a:ln>
                  </p:spPr>
                  <p:txBody>
                    <a:bodyPr wrap="none" lIns="0" tIns="0" rIns="0" bIns="0">
                      <a:spAutoFit/>
                    </a:bodyPr>
                    <a:lstStyle/>
                    <a:p>
                      <a:pPr algn="ctr"/>
                      <a:r>
                        <a:rPr lang="en-US" sz="1100">
                          <a:solidFill>
                            <a:srgbClr val="000000"/>
                          </a:solidFill>
                          <a:latin typeface="Photina Casual Black" pitchFamily="18" charset="0"/>
                        </a:rPr>
                        <a:t>Cf</a:t>
                      </a:r>
                      <a:endParaRPr lang="en-US" sz="2400" b="0">
                        <a:latin typeface="ITCCenturyBookT" pitchFamily="2" charset="0"/>
                      </a:endParaRPr>
                    </a:p>
                  </p:txBody>
                </p:sp>
                <p:sp>
                  <p:nvSpPr>
                    <p:cNvPr id="10796" name="Rectangle 543"/>
                    <p:cNvSpPr>
                      <a:spLocks noChangeArrowheads="1"/>
                    </p:cNvSpPr>
                    <p:nvPr/>
                  </p:nvSpPr>
                  <p:spPr bwMode="auto">
                    <a:xfrm>
                      <a:off x="3881" y="3508"/>
                      <a:ext cx="307" cy="111"/>
                    </a:xfrm>
                    <a:prstGeom prst="rect">
                      <a:avLst/>
                    </a:prstGeom>
                    <a:noFill/>
                    <a:ln w="6350">
                      <a:solidFill>
                        <a:srgbClr val="000000"/>
                      </a:solidFill>
                      <a:miter lim="800000"/>
                      <a:headEnd/>
                      <a:tailEnd/>
                    </a:ln>
                  </p:spPr>
                  <p:txBody>
                    <a:bodyPr/>
                    <a:lstStyle/>
                    <a:p>
                      <a:endParaRPr lang="pt-BR"/>
                    </a:p>
                  </p:txBody>
                </p:sp>
                <p:sp>
                  <p:nvSpPr>
                    <p:cNvPr id="10797" name="Rectangle 544"/>
                    <p:cNvSpPr>
                      <a:spLocks noChangeArrowheads="1"/>
                    </p:cNvSpPr>
                    <p:nvPr/>
                  </p:nvSpPr>
                  <p:spPr bwMode="auto">
                    <a:xfrm>
                      <a:off x="4193" y="3508"/>
                      <a:ext cx="307" cy="110"/>
                    </a:xfrm>
                    <a:prstGeom prst="rect">
                      <a:avLst/>
                    </a:prstGeom>
                    <a:noFill/>
                    <a:ln w="6350">
                      <a:solidFill>
                        <a:srgbClr val="000000"/>
                      </a:solidFill>
                      <a:miter lim="800000"/>
                      <a:headEnd/>
                      <a:tailEnd/>
                    </a:ln>
                  </p:spPr>
                  <p:txBody>
                    <a:bodyPr/>
                    <a:lstStyle/>
                    <a:p>
                      <a:endParaRPr lang="pt-BR"/>
                    </a:p>
                  </p:txBody>
                </p:sp>
                <p:sp>
                  <p:nvSpPr>
                    <p:cNvPr id="10798" name="Line 545"/>
                    <p:cNvSpPr>
                      <a:spLocks noChangeShapeType="1"/>
                    </p:cNvSpPr>
                    <p:nvPr/>
                  </p:nvSpPr>
                  <p:spPr bwMode="auto">
                    <a:xfrm>
                      <a:off x="4191" y="3506"/>
                      <a:ext cx="1" cy="114"/>
                    </a:xfrm>
                    <a:prstGeom prst="line">
                      <a:avLst/>
                    </a:prstGeom>
                    <a:noFill/>
                    <a:ln w="6350">
                      <a:solidFill>
                        <a:srgbClr val="000000"/>
                      </a:solidFill>
                      <a:round/>
                      <a:headEnd/>
                      <a:tailEnd/>
                    </a:ln>
                  </p:spPr>
                  <p:txBody>
                    <a:bodyPr/>
                    <a:lstStyle/>
                    <a:p>
                      <a:endParaRPr lang="pt-BR"/>
                    </a:p>
                  </p:txBody>
                </p:sp>
                <p:sp>
                  <p:nvSpPr>
                    <p:cNvPr id="10799" name="Rectangle 546"/>
                    <p:cNvSpPr>
                      <a:spLocks noChangeArrowheads="1"/>
                    </p:cNvSpPr>
                    <p:nvPr/>
                  </p:nvSpPr>
                  <p:spPr bwMode="auto">
                    <a:xfrm>
                      <a:off x="4299" y="3407"/>
                      <a:ext cx="102" cy="106"/>
                    </a:xfrm>
                    <a:prstGeom prst="rect">
                      <a:avLst/>
                    </a:prstGeom>
                    <a:noFill/>
                    <a:ln w="9525">
                      <a:noFill/>
                      <a:miter lim="800000"/>
                      <a:headEnd/>
                      <a:tailEnd/>
                    </a:ln>
                  </p:spPr>
                  <p:txBody>
                    <a:bodyPr wrap="none" lIns="0" tIns="0" rIns="0" bIns="0">
                      <a:spAutoFit/>
                    </a:bodyPr>
                    <a:lstStyle/>
                    <a:p>
                      <a:pPr algn="ctr"/>
                      <a:r>
                        <a:rPr lang="en-US" sz="1100">
                          <a:solidFill>
                            <a:srgbClr val="000000"/>
                          </a:solidFill>
                          <a:latin typeface="Photina Casual Black" pitchFamily="18" charset="0"/>
                        </a:rPr>
                        <a:t>Es</a:t>
                      </a:r>
                      <a:endParaRPr lang="en-US" sz="2400" b="0">
                        <a:latin typeface="ITCCenturyBookT" pitchFamily="2" charset="0"/>
                      </a:endParaRPr>
                    </a:p>
                  </p:txBody>
                </p:sp>
                <p:sp>
                  <p:nvSpPr>
                    <p:cNvPr id="10800" name="Rectangle 547"/>
                    <p:cNvSpPr>
                      <a:spLocks noChangeArrowheads="1"/>
                    </p:cNvSpPr>
                    <p:nvPr/>
                  </p:nvSpPr>
                  <p:spPr bwMode="auto">
                    <a:xfrm>
                      <a:off x="4192" y="3508"/>
                      <a:ext cx="309" cy="111"/>
                    </a:xfrm>
                    <a:prstGeom prst="rect">
                      <a:avLst/>
                    </a:prstGeom>
                    <a:noFill/>
                    <a:ln w="6350">
                      <a:solidFill>
                        <a:srgbClr val="000000"/>
                      </a:solidFill>
                      <a:miter lim="800000"/>
                      <a:headEnd/>
                      <a:tailEnd/>
                    </a:ln>
                  </p:spPr>
                  <p:txBody>
                    <a:bodyPr/>
                    <a:lstStyle/>
                    <a:p>
                      <a:endParaRPr lang="pt-BR"/>
                    </a:p>
                  </p:txBody>
                </p:sp>
                <p:sp>
                  <p:nvSpPr>
                    <p:cNvPr id="10801" name="Rectangle 548"/>
                    <p:cNvSpPr>
                      <a:spLocks noChangeArrowheads="1"/>
                    </p:cNvSpPr>
                    <p:nvPr/>
                  </p:nvSpPr>
                  <p:spPr bwMode="auto">
                    <a:xfrm>
                      <a:off x="4505" y="3508"/>
                      <a:ext cx="307" cy="110"/>
                    </a:xfrm>
                    <a:prstGeom prst="rect">
                      <a:avLst/>
                    </a:prstGeom>
                    <a:noFill/>
                    <a:ln w="6350">
                      <a:solidFill>
                        <a:srgbClr val="000000"/>
                      </a:solidFill>
                      <a:miter lim="800000"/>
                      <a:headEnd/>
                      <a:tailEnd/>
                    </a:ln>
                  </p:spPr>
                  <p:txBody>
                    <a:bodyPr/>
                    <a:lstStyle/>
                    <a:p>
                      <a:endParaRPr lang="pt-BR"/>
                    </a:p>
                  </p:txBody>
                </p:sp>
                <p:sp>
                  <p:nvSpPr>
                    <p:cNvPr id="10802" name="Line 549"/>
                    <p:cNvSpPr>
                      <a:spLocks noChangeShapeType="1"/>
                    </p:cNvSpPr>
                    <p:nvPr/>
                  </p:nvSpPr>
                  <p:spPr bwMode="auto">
                    <a:xfrm>
                      <a:off x="4503" y="3506"/>
                      <a:ext cx="1" cy="114"/>
                    </a:xfrm>
                    <a:prstGeom prst="line">
                      <a:avLst/>
                    </a:prstGeom>
                    <a:noFill/>
                    <a:ln w="6350">
                      <a:solidFill>
                        <a:srgbClr val="000000"/>
                      </a:solidFill>
                      <a:round/>
                      <a:headEnd/>
                      <a:tailEnd/>
                    </a:ln>
                  </p:spPr>
                  <p:txBody>
                    <a:bodyPr/>
                    <a:lstStyle/>
                    <a:p>
                      <a:endParaRPr lang="pt-BR"/>
                    </a:p>
                  </p:txBody>
                </p:sp>
                <p:sp>
                  <p:nvSpPr>
                    <p:cNvPr id="10803" name="Rectangle 550"/>
                    <p:cNvSpPr>
                      <a:spLocks noChangeArrowheads="1"/>
                    </p:cNvSpPr>
                    <p:nvPr/>
                  </p:nvSpPr>
                  <p:spPr bwMode="auto">
                    <a:xfrm>
                      <a:off x="4590" y="3407"/>
                      <a:ext cx="145" cy="106"/>
                    </a:xfrm>
                    <a:prstGeom prst="rect">
                      <a:avLst/>
                    </a:prstGeom>
                    <a:noFill/>
                    <a:ln w="9525">
                      <a:noFill/>
                      <a:miter lim="800000"/>
                      <a:headEnd/>
                      <a:tailEnd/>
                    </a:ln>
                  </p:spPr>
                  <p:txBody>
                    <a:bodyPr wrap="none" lIns="0" tIns="0" rIns="0" bIns="0">
                      <a:spAutoFit/>
                    </a:bodyPr>
                    <a:lstStyle/>
                    <a:p>
                      <a:pPr algn="ctr"/>
                      <a:r>
                        <a:rPr lang="en-US" sz="1100">
                          <a:solidFill>
                            <a:srgbClr val="000000"/>
                          </a:solidFill>
                          <a:latin typeface="Photina Casual Black" pitchFamily="18" charset="0"/>
                        </a:rPr>
                        <a:t>Fm</a:t>
                      </a:r>
                      <a:endParaRPr lang="en-US" sz="2400" b="0">
                        <a:latin typeface="ITCCenturyBookT" pitchFamily="2" charset="0"/>
                      </a:endParaRPr>
                    </a:p>
                  </p:txBody>
                </p:sp>
                <p:sp>
                  <p:nvSpPr>
                    <p:cNvPr id="10804" name="Rectangle 551"/>
                    <p:cNvSpPr>
                      <a:spLocks noChangeArrowheads="1"/>
                    </p:cNvSpPr>
                    <p:nvPr/>
                  </p:nvSpPr>
                  <p:spPr bwMode="auto">
                    <a:xfrm>
                      <a:off x="4505" y="3508"/>
                      <a:ext cx="307" cy="111"/>
                    </a:xfrm>
                    <a:prstGeom prst="rect">
                      <a:avLst/>
                    </a:prstGeom>
                    <a:noFill/>
                    <a:ln w="6350">
                      <a:solidFill>
                        <a:srgbClr val="000000"/>
                      </a:solidFill>
                      <a:miter lim="800000"/>
                      <a:headEnd/>
                      <a:tailEnd/>
                    </a:ln>
                  </p:spPr>
                  <p:txBody>
                    <a:bodyPr/>
                    <a:lstStyle/>
                    <a:p>
                      <a:endParaRPr lang="pt-BR"/>
                    </a:p>
                  </p:txBody>
                </p:sp>
                <p:sp>
                  <p:nvSpPr>
                    <p:cNvPr id="10805" name="Rectangle 552"/>
                    <p:cNvSpPr>
                      <a:spLocks noChangeArrowheads="1"/>
                    </p:cNvSpPr>
                    <p:nvPr/>
                  </p:nvSpPr>
                  <p:spPr bwMode="auto">
                    <a:xfrm>
                      <a:off x="4817" y="3508"/>
                      <a:ext cx="307" cy="110"/>
                    </a:xfrm>
                    <a:prstGeom prst="rect">
                      <a:avLst/>
                    </a:prstGeom>
                    <a:noFill/>
                    <a:ln w="6350">
                      <a:solidFill>
                        <a:srgbClr val="000000"/>
                      </a:solidFill>
                      <a:miter lim="800000"/>
                      <a:headEnd/>
                      <a:tailEnd/>
                    </a:ln>
                  </p:spPr>
                  <p:txBody>
                    <a:bodyPr/>
                    <a:lstStyle/>
                    <a:p>
                      <a:endParaRPr lang="pt-BR"/>
                    </a:p>
                  </p:txBody>
                </p:sp>
                <p:sp>
                  <p:nvSpPr>
                    <p:cNvPr id="10806" name="Line 553"/>
                    <p:cNvSpPr>
                      <a:spLocks noChangeShapeType="1"/>
                    </p:cNvSpPr>
                    <p:nvPr/>
                  </p:nvSpPr>
                  <p:spPr bwMode="auto">
                    <a:xfrm>
                      <a:off x="4815" y="3506"/>
                      <a:ext cx="1" cy="114"/>
                    </a:xfrm>
                    <a:prstGeom prst="line">
                      <a:avLst/>
                    </a:prstGeom>
                    <a:noFill/>
                    <a:ln w="6350">
                      <a:solidFill>
                        <a:srgbClr val="000000"/>
                      </a:solidFill>
                      <a:round/>
                      <a:headEnd/>
                      <a:tailEnd/>
                    </a:ln>
                  </p:spPr>
                  <p:txBody>
                    <a:bodyPr/>
                    <a:lstStyle/>
                    <a:p>
                      <a:endParaRPr lang="pt-BR"/>
                    </a:p>
                  </p:txBody>
                </p:sp>
                <p:sp>
                  <p:nvSpPr>
                    <p:cNvPr id="10807" name="Rectangle 554"/>
                    <p:cNvSpPr>
                      <a:spLocks noChangeArrowheads="1"/>
                    </p:cNvSpPr>
                    <p:nvPr/>
                  </p:nvSpPr>
                  <p:spPr bwMode="auto">
                    <a:xfrm>
                      <a:off x="4902" y="3407"/>
                      <a:ext cx="143" cy="106"/>
                    </a:xfrm>
                    <a:prstGeom prst="rect">
                      <a:avLst/>
                    </a:prstGeom>
                    <a:noFill/>
                    <a:ln w="9525">
                      <a:noFill/>
                      <a:miter lim="800000"/>
                      <a:headEnd/>
                      <a:tailEnd/>
                    </a:ln>
                  </p:spPr>
                  <p:txBody>
                    <a:bodyPr wrap="none" lIns="0" tIns="0" rIns="0" bIns="0">
                      <a:spAutoFit/>
                    </a:bodyPr>
                    <a:lstStyle/>
                    <a:p>
                      <a:pPr algn="ctr"/>
                      <a:r>
                        <a:rPr lang="en-US" sz="1100">
                          <a:solidFill>
                            <a:srgbClr val="000000"/>
                          </a:solidFill>
                          <a:latin typeface="Photina Casual Black" pitchFamily="18" charset="0"/>
                        </a:rPr>
                        <a:t>Md</a:t>
                      </a:r>
                      <a:endParaRPr lang="en-US" sz="2400" b="0">
                        <a:latin typeface="ITCCenturyBookT" pitchFamily="2" charset="0"/>
                      </a:endParaRPr>
                    </a:p>
                  </p:txBody>
                </p:sp>
                <p:sp>
                  <p:nvSpPr>
                    <p:cNvPr id="10808" name="Rectangle 555"/>
                    <p:cNvSpPr>
                      <a:spLocks noChangeArrowheads="1"/>
                    </p:cNvSpPr>
                    <p:nvPr/>
                  </p:nvSpPr>
                  <p:spPr bwMode="auto">
                    <a:xfrm>
                      <a:off x="4816" y="3508"/>
                      <a:ext cx="308" cy="111"/>
                    </a:xfrm>
                    <a:prstGeom prst="rect">
                      <a:avLst/>
                    </a:prstGeom>
                    <a:noFill/>
                    <a:ln w="6350">
                      <a:solidFill>
                        <a:srgbClr val="000000"/>
                      </a:solidFill>
                      <a:miter lim="800000"/>
                      <a:headEnd/>
                      <a:tailEnd/>
                    </a:ln>
                  </p:spPr>
                  <p:txBody>
                    <a:bodyPr/>
                    <a:lstStyle/>
                    <a:p>
                      <a:endParaRPr lang="pt-BR"/>
                    </a:p>
                  </p:txBody>
                </p:sp>
                <p:sp>
                  <p:nvSpPr>
                    <p:cNvPr id="10809" name="Rectangle 556"/>
                    <p:cNvSpPr>
                      <a:spLocks noChangeArrowheads="1"/>
                    </p:cNvSpPr>
                    <p:nvPr/>
                  </p:nvSpPr>
                  <p:spPr bwMode="auto">
                    <a:xfrm>
                      <a:off x="5129" y="3508"/>
                      <a:ext cx="307" cy="110"/>
                    </a:xfrm>
                    <a:prstGeom prst="rect">
                      <a:avLst/>
                    </a:prstGeom>
                    <a:noFill/>
                    <a:ln w="6350">
                      <a:solidFill>
                        <a:srgbClr val="000000"/>
                      </a:solidFill>
                      <a:miter lim="800000"/>
                      <a:headEnd/>
                      <a:tailEnd/>
                    </a:ln>
                  </p:spPr>
                  <p:txBody>
                    <a:bodyPr/>
                    <a:lstStyle/>
                    <a:p>
                      <a:endParaRPr lang="pt-BR"/>
                    </a:p>
                  </p:txBody>
                </p:sp>
                <p:sp>
                  <p:nvSpPr>
                    <p:cNvPr id="10810" name="Line 557"/>
                    <p:cNvSpPr>
                      <a:spLocks noChangeShapeType="1"/>
                    </p:cNvSpPr>
                    <p:nvPr/>
                  </p:nvSpPr>
                  <p:spPr bwMode="auto">
                    <a:xfrm>
                      <a:off x="5127" y="3506"/>
                      <a:ext cx="1" cy="114"/>
                    </a:xfrm>
                    <a:prstGeom prst="line">
                      <a:avLst/>
                    </a:prstGeom>
                    <a:noFill/>
                    <a:ln w="6350">
                      <a:solidFill>
                        <a:srgbClr val="000000"/>
                      </a:solidFill>
                      <a:round/>
                      <a:headEnd/>
                      <a:tailEnd/>
                    </a:ln>
                  </p:spPr>
                  <p:txBody>
                    <a:bodyPr/>
                    <a:lstStyle/>
                    <a:p>
                      <a:endParaRPr lang="pt-BR"/>
                    </a:p>
                  </p:txBody>
                </p:sp>
                <p:sp>
                  <p:nvSpPr>
                    <p:cNvPr id="10811" name="Rectangle 558"/>
                    <p:cNvSpPr>
                      <a:spLocks noChangeArrowheads="1"/>
                    </p:cNvSpPr>
                    <p:nvPr/>
                  </p:nvSpPr>
                  <p:spPr bwMode="auto">
                    <a:xfrm>
                      <a:off x="5225" y="3407"/>
                      <a:ext cx="121" cy="106"/>
                    </a:xfrm>
                    <a:prstGeom prst="rect">
                      <a:avLst/>
                    </a:prstGeom>
                    <a:noFill/>
                    <a:ln w="9525">
                      <a:noFill/>
                      <a:miter lim="800000"/>
                      <a:headEnd/>
                      <a:tailEnd/>
                    </a:ln>
                  </p:spPr>
                  <p:txBody>
                    <a:bodyPr wrap="none" lIns="0" tIns="0" rIns="0" bIns="0">
                      <a:spAutoFit/>
                    </a:bodyPr>
                    <a:lstStyle/>
                    <a:p>
                      <a:pPr algn="ctr"/>
                      <a:r>
                        <a:rPr lang="en-US" sz="1100">
                          <a:solidFill>
                            <a:srgbClr val="000000"/>
                          </a:solidFill>
                          <a:latin typeface="Photina Casual Black" pitchFamily="18" charset="0"/>
                        </a:rPr>
                        <a:t>No</a:t>
                      </a:r>
                      <a:endParaRPr lang="en-US" sz="2400" b="0">
                        <a:latin typeface="ITCCenturyBookT" pitchFamily="2" charset="0"/>
                      </a:endParaRPr>
                    </a:p>
                  </p:txBody>
                </p:sp>
                <p:sp>
                  <p:nvSpPr>
                    <p:cNvPr id="10812" name="Rectangle 559"/>
                    <p:cNvSpPr>
                      <a:spLocks noChangeArrowheads="1"/>
                    </p:cNvSpPr>
                    <p:nvPr/>
                  </p:nvSpPr>
                  <p:spPr bwMode="auto">
                    <a:xfrm>
                      <a:off x="5128" y="3508"/>
                      <a:ext cx="309" cy="111"/>
                    </a:xfrm>
                    <a:prstGeom prst="rect">
                      <a:avLst/>
                    </a:prstGeom>
                    <a:noFill/>
                    <a:ln w="6350">
                      <a:solidFill>
                        <a:srgbClr val="000000"/>
                      </a:solidFill>
                      <a:miter lim="800000"/>
                      <a:headEnd/>
                      <a:tailEnd/>
                    </a:ln>
                  </p:spPr>
                  <p:txBody>
                    <a:bodyPr/>
                    <a:lstStyle/>
                    <a:p>
                      <a:endParaRPr lang="pt-BR"/>
                    </a:p>
                  </p:txBody>
                </p:sp>
                <p:sp>
                  <p:nvSpPr>
                    <p:cNvPr id="10813" name="Rectangle 560"/>
                    <p:cNvSpPr>
                      <a:spLocks noChangeArrowheads="1"/>
                    </p:cNvSpPr>
                    <p:nvPr/>
                  </p:nvSpPr>
                  <p:spPr bwMode="auto">
                    <a:xfrm>
                      <a:off x="5441" y="3508"/>
                      <a:ext cx="307" cy="110"/>
                    </a:xfrm>
                    <a:prstGeom prst="rect">
                      <a:avLst/>
                    </a:prstGeom>
                    <a:noFill/>
                    <a:ln w="6350">
                      <a:solidFill>
                        <a:srgbClr val="000000"/>
                      </a:solidFill>
                      <a:miter lim="800000"/>
                      <a:headEnd/>
                      <a:tailEnd/>
                    </a:ln>
                  </p:spPr>
                  <p:txBody>
                    <a:bodyPr/>
                    <a:lstStyle/>
                    <a:p>
                      <a:endParaRPr lang="pt-BR"/>
                    </a:p>
                  </p:txBody>
                </p:sp>
                <p:sp>
                  <p:nvSpPr>
                    <p:cNvPr id="10814" name="Line 561"/>
                    <p:cNvSpPr>
                      <a:spLocks noChangeShapeType="1"/>
                    </p:cNvSpPr>
                    <p:nvPr/>
                  </p:nvSpPr>
                  <p:spPr bwMode="auto">
                    <a:xfrm>
                      <a:off x="5439" y="3506"/>
                      <a:ext cx="1" cy="114"/>
                    </a:xfrm>
                    <a:prstGeom prst="line">
                      <a:avLst/>
                    </a:prstGeom>
                    <a:noFill/>
                    <a:ln w="6350">
                      <a:solidFill>
                        <a:srgbClr val="000000"/>
                      </a:solidFill>
                      <a:round/>
                      <a:headEnd/>
                      <a:tailEnd/>
                    </a:ln>
                  </p:spPr>
                  <p:txBody>
                    <a:bodyPr/>
                    <a:lstStyle/>
                    <a:p>
                      <a:endParaRPr lang="pt-BR"/>
                    </a:p>
                  </p:txBody>
                </p:sp>
                <p:sp>
                  <p:nvSpPr>
                    <p:cNvPr id="10815" name="Rectangle 562"/>
                    <p:cNvSpPr>
                      <a:spLocks noChangeArrowheads="1"/>
                    </p:cNvSpPr>
                    <p:nvPr/>
                  </p:nvSpPr>
                  <p:spPr bwMode="auto">
                    <a:xfrm>
                      <a:off x="5546" y="3407"/>
                      <a:ext cx="97" cy="106"/>
                    </a:xfrm>
                    <a:prstGeom prst="rect">
                      <a:avLst/>
                    </a:prstGeom>
                    <a:noFill/>
                    <a:ln w="9525">
                      <a:noFill/>
                      <a:miter lim="800000"/>
                      <a:headEnd/>
                      <a:tailEnd/>
                    </a:ln>
                  </p:spPr>
                  <p:txBody>
                    <a:bodyPr wrap="none" lIns="0" tIns="0" rIns="0" bIns="0">
                      <a:spAutoFit/>
                    </a:bodyPr>
                    <a:lstStyle/>
                    <a:p>
                      <a:pPr algn="ctr"/>
                      <a:r>
                        <a:rPr lang="en-US" sz="1100">
                          <a:solidFill>
                            <a:srgbClr val="000000"/>
                          </a:solidFill>
                          <a:latin typeface="Photina Casual Black" pitchFamily="18" charset="0"/>
                        </a:rPr>
                        <a:t>Lr</a:t>
                      </a:r>
                      <a:endParaRPr lang="en-US" sz="2400" b="0">
                        <a:latin typeface="ITCCenturyBookT" pitchFamily="2" charset="0"/>
                      </a:endParaRPr>
                    </a:p>
                  </p:txBody>
                </p:sp>
                <p:sp>
                  <p:nvSpPr>
                    <p:cNvPr id="10816" name="Rectangle 563"/>
                    <p:cNvSpPr>
                      <a:spLocks noChangeArrowheads="1"/>
                    </p:cNvSpPr>
                    <p:nvPr/>
                  </p:nvSpPr>
                  <p:spPr bwMode="auto">
                    <a:xfrm>
                      <a:off x="5441" y="3508"/>
                      <a:ext cx="307" cy="111"/>
                    </a:xfrm>
                    <a:prstGeom prst="rect">
                      <a:avLst/>
                    </a:prstGeom>
                    <a:noFill/>
                    <a:ln w="6350">
                      <a:solidFill>
                        <a:srgbClr val="000000"/>
                      </a:solidFill>
                      <a:miter lim="800000"/>
                      <a:headEnd/>
                      <a:tailEnd/>
                    </a:ln>
                  </p:spPr>
                  <p:txBody>
                    <a:bodyPr/>
                    <a:lstStyle/>
                    <a:p>
                      <a:endParaRPr lang="pt-BR"/>
                    </a:p>
                  </p:txBody>
                </p:sp>
                <p:sp>
                  <p:nvSpPr>
                    <p:cNvPr id="10817" name="Rectangle 564"/>
                    <p:cNvSpPr>
                      <a:spLocks noChangeArrowheads="1"/>
                    </p:cNvSpPr>
                    <p:nvPr/>
                  </p:nvSpPr>
                  <p:spPr bwMode="auto">
                    <a:xfrm>
                      <a:off x="754" y="3623"/>
                      <a:ext cx="312" cy="314"/>
                    </a:xfrm>
                    <a:prstGeom prst="rect">
                      <a:avLst/>
                    </a:prstGeom>
                    <a:noFill/>
                    <a:ln w="6350">
                      <a:solidFill>
                        <a:srgbClr val="000000"/>
                      </a:solidFill>
                      <a:miter lim="800000"/>
                      <a:headEnd/>
                      <a:tailEnd/>
                    </a:ln>
                  </p:spPr>
                  <p:txBody>
                    <a:bodyPr/>
                    <a:lstStyle/>
                    <a:p>
                      <a:endParaRPr lang="pt-BR"/>
                    </a:p>
                  </p:txBody>
                </p:sp>
                <p:sp>
                  <p:nvSpPr>
                    <p:cNvPr id="10818" name="Line 565"/>
                    <p:cNvSpPr>
                      <a:spLocks noChangeShapeType="1"/>
                    </p:cNvSpPr>
                    <p:nvPr/>
                  </p:nvSpPr>
                  <p:spPr bwMode="auto">
                    <a:xfrm>
                      <a:off x="752" y="3621"/>
                      <a:ext cx="1" cy="318"/>
                    </a:xfrm>
                    <a:prstGeom prst="line">
                      <a:avLst/>
                    </a:prstGeom>
                    <a:noFill/>
                    <a:ln w="6350">
                      <a:solidFill>
                        <a:srgbClr val="000000"/>
                      </a:solidFill>
                      <a:round/>
                      <a:headEnd/>
                      <a:tailEnd/>
                    </a:ln>
                  </p:spPr>
                  <p:txBody>
                    <a:bodyPr/>
                    <a:lstStyle/>
                    <a:p>
                      <a:endParaRPr lang="pt-BR"/>
                    </a:p>
                  </p:txBody>
                </p:sp>
                <p:sp>
                  <p:nvSpPr>
                    <p:cNvPr id="10819" name="Rectangle 566"/>
                    <p:cNvSpPr>
                      <a:spLocks noChangeArrowheads="1"/>
                    </p:cNvSpPr>
                    <p:nvPr/>
                  </p:nvSpPr>
                  <p:spPr bwMode="auto">
                    <a:xfrm>
                      <a:off x="785" y="3464"/>
                      <a:ext cx="184" cy="154"/>
                    </a:xfrm>
                    <a:prstGeom prst="rect">
                      <a:avLst/>
                    </a:prstGeom>
                    <a:noFill/>
                    <a:ln w="9525">
                      <a:noFill/>
                      <a:miter lim="800000"/>
                      <a:headEnd/>
                      <a:tailEnd/>
                    </a:ln>
                  </p:spPr>
                  <p:txBody>
                    <a:bodyPr wrap="none" lIns="0" tIns="0" rIns="0" bIns="0">
                      <a:spAutoFit/>
                    </a:bodyPr>
                    <a:lstStyle/>
                    <a:p>
                      <a:pPr algn="ctr"/>
                      <a:r>
                        <a:rPr lang="en-US" sz="1600">
                          <a:solidFill>
                            <a:srgbClr val="000000"/>
                          </a:solidFill>
                        </a:rPr>
                        <a:t>AC</a:t>
                      </a:r>
                      <a:endParaRPr lang="en-US" sz="2400" b="0">
                        <a:latin typeface="ITCCenturyBookT" pitchFamily="2" charset="0"/>
                      </a:endParaRPr>
                    </a:p>
                  </p:txBody>
                </p:sp>
                <p:sp>
                  <p:nvSpPr>
                    <p:cNvPr id="10820" name="Line 567"/>
                    <p:cNvSpPr>
                      <a:spLocks noChangeShapeType="1"/>
                    </p:cNvSpPr>
                    <p:nvPr/>
                  </p:nvSpPr>
                  <p:spPr bwMode="auto">
                    <a:xfrm flipV="1">
                      <a:off x="1068" y="3621"/>
                      <a:ext cx="1" cy="318"/>
                    </a:xfrm>
                    <a:prstGeom prst="line">
                      <a:avLst/>
                    </a:prstGeom>
                    <a:noFill/>
                    <a:ln w="6350">
                      <a:solidFill>
                        <a:srgbClr val="000000"/>
                      </a:solidFill>
                      <a:round/>
                      <a:headEnd/>
                      <a:tailEnd/>
                    </a:ln>
                  </p:spPr>
                  <p:txBody>
                    <a:bodyPr/>
                    <a:lstStyle/>
                    <a:p>
                      <a:endParaRPr lang="pt-BR"/>
                    </a:p>
                  </p:txBody>
                </p:sp>
                <p:sp>
                  <p:nvSpPr>
                    <p:cNvPr id="10821" name="Rectangle 568"/>
                    <p:cNvSpPr>
                      <a:spLocks noChangeArrowheads="1"/>
                    </p:cNvSpPr>
                    <p:nvPr/>
                  </p:nvSpPr>
                  <p:spPr bwMode="auto">
                    <a:xfrm>
                      <a:off x="1071" y="3623"/>
                      <a:ext cx="304" cy="314"/>
                    </a:xfrm>
                    <a:prstGeom prst="rect">
                      <a:avLst/>
                    </a:prstGeom>
                    <a:noFill/>
                    <a:ln w="6350">
                      <a:solidFill>
                        <a:srgbClr val="000000"/>
                      </a:solidFill>
                      <a:miter lim="800000"/>
                      <a:headEnd/>
                      <a:tailEnd/>
                    </a:ln>
                  </p:spPr>
                  <p:txBody>
                    <a:bodyPr/>
                    <a:lstStyle/>
                    <a:p>
                      <a:endParaRPr lang="pt-BR"/>
                    </a:p>
                  </p:txBody>
                </p:sp>
                <p:sp>
                  <p:nvSpPr>
                    <p:cNvPr id="10822" name="Line 569"/>
                    <p:cNvSpPr>
                      <a:spLocks noChangeShapeType="1"/>
                    </p:cNvSpPr>
                    <p:nvPr/>
                  </p:nvSpPr>
                  <p:spPr bwMode="auto">
                    <a:xfrm>
                      <a:off x="1069" y="3621"/>
                      <a:ext cx="1" cy="318"/>
                    </a:xfrm>
                    <a:prstGeom prst="line">
                      <a:avLst/>
                    </a:prstGeom>
                    <a:noFill/>
                    <a:ln w="6350">
                      <a:solidFill>
                        <a:srgbClr val="000000"/>
                      </a:solidFill>
                      <a:round/>
                      <a:headEnd/>
                      <a:tailEnd/>
                    </a:ln>
                  </p:spPr>
                  <p:txBody>
                    <a:bodyPr/>
                    <a:lstStyle/>
                    <a:p>
                      <a:endParaRPr lang="pt-BR"/>
                    </a:p>
                  </p:txBody>
                </p:sp>
                <p:sp>
                  <p:nvSpPr>
                    <p:cNvPr id="10823" name="Freeform 570"/>
                    <p:cNvSpPr>
                      <a:spLocks/>
                    </p:cNvSpPr>
                    <p:nvPr/>
                  </p:nvSpPr>
                  <p:spPr bwMode="auto">
                    <a:xfrm>
                      <a:off x="1068" y="3621"/>
                      <a:ext cx="309" cy="318"/>
                    </a:xfrm>
                    <a:custGeom>
                      <a:avLst/>
                      <a:gdLst>
                        <a:gd name="T0" fmla="*/ 0 w 927"/>
                        <a:gd name="T1" fmla="*/ 954 h 954"/>
                        <a:gd name="T2" fmla="*/ 927 w 927"/>
                        <a:gd name="T3" fmla="*/ 954 h 954"/>
                        <a:gd name="T4" fmla="*/ 927 w 927"/>
                        <a:gd name="T5" fmla="*/ 0 h 954"/>
                        <a:gd name="T6" fmla="*/ 0 60000 65536"/>
                        <a:gd name="T7" fmla="*/ 0 60000 65536"/>
                        <a:gd name="T8" fmla="*/ 0 60000 65536"/>
                        <a:gd name="T9" fmla="*/ 0 w 927"/>
                        <a:gd name="T10" fmla="*/ 0 h 954"/>
                        <a:gd name="T11" fmla="*/ 927 w 927"/>
                        <a:gd name="T12" fmla="*/ 954 h 954"/>
                      </a:gdLst>
                      <a:ahLst/>
                      <a:cxnLst>
                        <a:cxn ang="T6">
                          <a:pos x="T0" y="T1"/>
                        </a:cxn>
                        <a:cxn ang="T7">
                          <a:pos x="T2" y="T3"/>
                        </a:cxn>
                        <a:cxn ang="T8">
                          <a:pos x="T4" y="T5"/>
                        </a:cxn>
                      </a:cxnLst>
                      <a:rect l="T9" t="T10" r="T11" b="T12"/>
                      <a:pathLst>
                        <a:path w="927" h="954">
                          <a:moveTo>
                            <a:pt x="0" y="954"/>
                          </a:moveTo>
                          <a:lnTo>
                            <a:pt x="927" y="954"/>
                          </a:lnTo>
                          <a:lnTo>
                            <a:pt x="927" y="0"/>
                          </a:lnTo>
                        </a:path>
                      </a:pathLst>
                    </a:custGeom>
                    <a:noFill/>
                    <a:ln w="6350">
                      <a:solidFill>
                        <a:srgbClr val="000000"/>
                      </a:solidFill>
                      <a:round/>
                      <a:headEnd/>
                      <a:tailEnd/>
                    </a:ln>
                  </p:spPr>
                  <p:txBody>
                    <a:bodyPr/>
                    <a:lstStyle/>
                    <a:p>
                      <a:endParaRPr lang="pt-BR"/>
                    </a:p>
                  </p:txBody>
                </p:sp>
                <p:sp>
                  <p:nvSpPr>
                    <p:cNvPr id="10824" name="Line 571"/>
                    <p:cNvSpPr>
                      <a:spLocks noChangeShapeType="1"/>
                    </p:cNvSpPr>
                    <p:nvPr/>
                  </p:nvSpPr>
                  <p:spPr bwMode="auto">
                    <a:xfrm>
                      <a:off x="1068" y="3621"/>
                      <a:ext cx="1" cy="318"/>
                    </a:xfrm>
                    <a:prstGeom prst="line">
                      <a:avLst/>
                    </a:prstGeom>
                    <a:noFill/>
                    <a:ln w="6350">
                      <a:solidFill>
                        <a:srgbClr val="000000"/>
                      </a:solidFill>
                      <a:round/>
                      <a:headEnd/>
                      <a:tailEnd/>
                    </a:ln>
                  </p:spPr>
                  <p:txBody>
                    <a:bodyPr/>
                    <a:lstStyle/>
                    <a:p>
                      <a:endParaRPr lang="pt-BR"/>
                    </a:p>
                  </p:txBody>
                </p:sp>
                <p:sp>
                  <p:nvSpPr>
                    <p:cNvPr id="10825" name="Freeform 572"/>
                    <p:cNvSpPr>
                      <a:spLocks/>
                    </p:cNvSpPr>
                    <p:nvPr/>
                  </p:nvSpPr>
                  <p:spPr bwMode="auto">
                    <a:xfrm>
                      <a:off x="1377" y="3621"/>
                      <a:ext cx="317" cy="318"/>
                    </a:xfrm>
                    <a:custGeom>
                      <a:avLst/>
                      <a:gdLst>
                        <a:gd name="T0" fmla="*/ 0 w 952"/>
                        <a:gd name="T1" fmla="*/ 954 h 954"/>
                        <a:gd name="T2" fmla="*/ 952 w 952"/>
                        <a:gd name="T3" fmla="*/ 954 h 954"/>
                        <a:gd name="T4" fmla="*/ 952 w 952"/>
                        <a:gd name="T5" fmla="*/ 0 h 954"/>
                        <a:gd name="T6" fmla="*/ 0 60000 65536"/>
                        <a:gd name="T7" fmla="*/ 0 60000 65536"/>
                        <a:gd name="T8" fmla="*/ 0 60000 65536"/>
                        <a:gd name="T9" fmla="*/ 0 w 952"/>
                        <a:gd name="T10" fmla="*/ 0 h 954"/>
                        <a:gd name="T11" fmla="*/ 952 w 952"/>
                        <a:gd name="T12" fmla="*/ 954 h 954"/>
                      </a:gdLst>
                      <a:ahLst/>
                      <a:cxnLst>
                        <a:cxn ang="T6">
                          <a:pos x="T0" y="T1"/>
                        </a:cxn>
                        <a:cxn ang="T7">
                          <a:pos x="T2" y="T3"/>
                        </a:cxn>
                        <a:cxn ang="T8">
                          <a:pos x="T4" y="T5"/>
                        </a:cxn>
                      </a:cxnLst>
                      <a:rect l="T9" t="T10" r="T11" b="T12"/>
                      <a:pathLst>
                        <a:path w="952" h="954">
                          <a:moveTo>
                            <a:pt x="0" y="954"/>
                          </a:moveTo>
                          <a:lnTo>
                            <a:pt x="952" y="954"/>
                          </a:lnTo>
                          <a:lnTo>
                            <a:pt x="952" y="0"/>
                          </a:lnTo>
                        </a:path>
                      </a:pathLst>
                    </a:custGeom>
                    <a:noFill/>
                    <a:ln w="6350">
                      <a:solidFill>
                        <a:srgbClr val="000000"/>
                      </a:solidFill>
                      <a:round/>
                      <a:headEnd/>
                      <a:tailEnd/>
                    </a:ln>
                  </p:spPr>
                  <p:txBody>
                    <a:bodyPr/>
                    <a:lstStyle/>
                    <a:p>
                      <a:endParaRPr lang="pt-BR"/>
                    </a:p>
                  </p:txBody>
                </p:sp>
                <p:sp>
                  <p:nvSpPr>
                    <p:cNvPr id="10826" name="Line 573"/>
                    <p:cNvSpPr>
                      <a:spLocks noChangeShapeType="1"/>
                    </p:cNvSpPr>
                    <p:nvPr/>
                  </p:nvSpPr>
                  <p:spPr bwMode="auto">
                    <a:xfrm>
                      <a:off x="1377" y="3621"/>
                      <a:ext cx="1" cy="318"/>
                    </a:xfrm>
                    <a:prstGeom prst="line">
                      <a:avLst/>
                    </a:prstGeom>
                    <a:noFill/>
                    <a:ln w="6350">
                      <a:solidFill>
                        <a:srgbClr val="000000"/>
                      </a:solidFill>
                      <a:round/>
                      <a:headEnd/>
                      <a:tailEnd/>
                    </a:ln>
                  </p:spPr>
                  <p:txBody>
                    <a:bodyPr/>
                    <a:lstStyle/>
                    <a:p>
                      <a:endParaRPr lang="pt-BR"/>
                    </a:p>
                  </p:txBody>
                </p:sp>
                <p:sp>
                  <p:nvSpPr>
                    <p:cNvPr id="10827" name="Rectangle 574"/>
                    <p:cNvSpPr>
                      <a:spLocks noChangeArrowheads="1"/>
                    </p:cNvSpPr>
                    <p:nvPr/>
                  </p:nvSpPr>
                  <p:spPr bwMode="auto">
                    <a:xfrm>
                      <a:off x="1697" y="3623"/>
                      <a:ext cx="307" cy="314"/>
                    </a:xfrm>
                    <a:prstGeom prst="rect">
                      <a:avLst/>
                    </a:prstGeom>
                    <a:noFill/>
                    <a:ln w="6350">
                      <a:solidFill>
                        <a:srgbClr val="000000"/>
                      </a:solidFill>
                      <a:miter lim="800000"/>
                      <a:headEnd/>
                      <a:tailEnd/>
                    </a:ln>
                  </p:spPr>
                  <p:txBody>
                    <a:bodyPr/>
                    <a:lstStyle/>
                    <a:p>
                      <a:endParaRPr lang="pt-BR"/>
                    </a:p>
                  </p:txBody>
                </p:sp>
                <p:sp>
                  <p:nvSpPr>
                    <p:cNvPr id="10828" name="Line 575"/>
                    <p:cNvSpPr>
                      <a:spLocks noChangeShapeType="1"/>
                    </p:cNvSpPr>
                    <p:nvPr/>
                  </p:nvSpPr>
                  <p:spPr bwMode="auto">
                    <a:xfrm>
                      <a:off x="1695" y="3621"/>
                      <a:ext cx="1" cy="318"/>
                    </a:xfrm>
                    <a:prstGeom prst="line">
                      <a:avLst/>
                    </a:prstGeom>
                    <a:noFill/>
                    <a:ln w="6350">
                      <a:solidFill>
                        <a:srgbClr val="000000"/>
                      </a:solidFill>
                      <a:round/>
                      <a:headEnd/>
                      <a:tailEnd/>
                    </a:ln>
                  </p:spPr>
                  <p:txBody>
                    <a:bodyPr/>
                    <a:lstStyle/>
                    <a:p>
                      <a:endParaRPr lang="pt-BR"/>
                    </a:p>
                  </p:txBody>
                </p:sp>
                <p:sp>
                  <p:nvSpPr>
                    <p:cNvPr id="10829" name="Freeform 576"/>
                    <p:cNvSpPr>
                      <a:spLocks/>
                    </p:cNvSpPr>
                    <p:nvPr/>
                  </p:nvSpPr>
                  <p:spPr bwMode="auto">
                    <a:xfrm>
                      <a:off x="1694" y="3621"/>
                      <a:ext cx="312" cy="318"/>
                    </a:xfrm>
                    <a:custGeom>
                      <a:avLst/>
                      <a:gdLst>
                        <a:gd name="T0" fmla="*/ 0 w 936"/>
                        <a:gd name="T1" fmla="*/ 954 h 954"/>
                        <a:gd name="T2" fmla="*/ 936 w 936"/>
                        <a:gd name="T3" fmla="*/ 954 h 954"/>
                        <a:gd name="T4" fmla="*/ 936 w 936"/>
                        <a:gd name="T5" fmla="*/ 0 h 954"/>
                        <a:gd name="T6" fmla="*/ 0 60000 65536"/>
                        <a:gd name="T7" fmla="*/ 0 60000 65536"/>
                        <a:gd name="T8" fmla="*/ 0 60000 65536"/>
                        <a:gd name="T9" fmla="*/ 0 w 936"/>
                        <a:gd name="T10" fmla="*/ 0 h 954"/>
                        <a:gd name="T11" fmla="*/ 936 w 936"/>
                        <a:gd name="T12" fmla="*/ 954 h 954"/>
                      </a:gdLst>
                      <a:ahLst/>
                      <a:cxnLst>
                        <a:cxn ang="T6">
                          <a:pos x="T0" y="T1"/>
                        </a:cxn>
                        <a:cxn ang="T7">
                          <a:pos x="T2" y="T3"/>
                        </a:cxn>
                        <a:cxn ang="T8">
                          <a:pos x="T4" y="T5"/>
                        </a:cxn>
                      </a:cxnLst>
                      <a:rect l="T9" t="T10" r="T11" b="T12"/>
                      <a:pathLst>
                        <a:path w="936" h="954">
                          <a:moveTo>
                            <a:pt x="0" y="954"/>
                          </a:moveTo>
                          <a:lnTo>
                            <a:pt x="936" y="954"/>
                          </a:lnTo>
                          <a:lnTo>
                            <a:pt x="936" y="0"/>
                          </a:lnTo>
                        </a:path>
                      </a:pathLst>
                    </a:custGeom>
                    <a:noFill/>
                    <a:ln w="6350">
                      <a:solidFill>
                        <a:srgbClr val="000000"/>
                      </a:solidFill>
                      <a:round/>
                      <a:headEnd/>
                      <a:tailEnd/>
                    </a:ln>
                  </p:spPr>
                  <p:txBody>
                    <a:bodyPr/>
                    <a:lstStyle/>
                    <a:p>
                      <a:endParaRPr lang="pt-BR"/>
                    </a:p>
                  </p:txBody>
                </p:sp>
                <p:sp>
                  <p:nvSpPr>
                    <p:cNvPr id="10830" name="Line 577"/>
                    <p:cNvSpPr>
                      <a:spLocks noChangeShapeType="1"/>
                    </p:cNvSpPr>
                    <p:nvPr/>
                  </p:nvSpPr>
                  <p:spPr bwMode="auto">
                    <a:xfrm>
                      <a:off x="1694" y="3621"/>
                      <a:ext cx="1" cy="318"/>
                    </a:xfrm>
                    <a:prstGeom prst="line">
                      <a:avLst/>
                    </a:prstGeom>
                    <a:noFill/>
                    <a:ln w="6350">
                      <a:solidFill>
                        <a:srgbClr val="000000"/>
                      </a:solidFill>
                      <a:round/>
                      <a:headEnd/>
                      <a:tailEnd/>
                    </a:ln>
                  </p:spPr>
                  <p:txBody>
                    <a:bodyPr/>
                    <a:lstStyle/>
                    <a:p>
                      <a:endParaRPr lang="pt-BR"/>
                    </a:p>
                  </p:txBody>
                </p:sp>
                <p:sp>
                  <p:nvSpPr>
                    <p:cNvPr id="10831" name="Freeform 578"/>
                    <p:cNvSpPr>
                      <a:spLocks/>
                    </p:cNvSpPr>
                    <p:nvPr/>
                  </p:nvSpPr>
                  <p:spPr bwMode="auto">
                    <a:xfrm>
                      <a:off x="2006" y="3621"/>
                      <a:ext cx="312" cy="318"/>
                    </a:xfrm>
                    <a:custGeom>
                      <a:avLst/>
                      <a:gdLst>
                        <a:gd name="T0" fmla="*/ 0 w 936"/>
                        <a:gd name="T1" fmla="*/ 954 h 954"/>
                        <a:gd name="T2" fmla="*/ 936 w 936"/>
                        <a:gd name="T3" fmla="*/ 954 h 954"/>
                        <a:gd name="T4" fmla="*/ 936 w 936"/>
                        <a:gd name="T5" fmla="*/ 0 h 954"/>
                        <a:gd name="T6" fmla="*/ 0 60000 65536"/>
                        <a:gd name="T7" fmla="*/ 0 60000 65536"/>
                        <a:gd name="T8" fmla="*/ 0 60000 65536"/>
                        <a:gd name="T9" fmla="*/ 0 w 936"/>
                        <a:gd name="T10" fmla="*/ 0 h 954"/>
                        <a:gd name="T11" fmla="*/ 936 w 936"/>
                        <a:gd name="T12" fmla="*/ 954 h 954"/>
                      </a:gdLst>
                      <a:ahLst/>
                      <a:cxnLst>
                        <a:cxn ang="T6">
                          <a:pos x="T0" y="T1"/>
                        </a:cxn>
                        <a:cxn ang="T7">
                          <a:pos x="T2" y="T3"/>
                        </a:cxn>
                        <a:cxn ang="T8">
                          <a:pos x="T4" y="T5"/>
                        </a:cxn>
                      </a:cxnLst>
                      <a:rect l="T9" t="T10" r="T11" b="T12"/>
                      <a:pathLst>
                        <a:path w="936" h="954">
                          <a:moveTo>
                            <a:pt x="0" y="954"/>
                          </a:moveTo>
                          <a:lnTo>
                            <a:pt x="936" y="954"/>
                          </a:lnTo>
                          <a:lnTo>
                            <a:pt x="936" y="0"/>
                          </a:lnTo>
                        </a:path>
                      </a:pathLst>
                    </a:custGeom>
                    <a:noFill/>
                    <a:ln w="6350">
                      <a:solidFill>
                        <a:srgbClr val="000000"/>
                      </a:solidFill>
                      <a:round/>
                      <a:headEnd/>
                      <a:tailEnd/>
                    </a:ln>
                  </p:spPr>
                  <p:txBody>
                    <a:bodyPr/>
                    <a:lstStyle/>
                    <a:p>
                      <a:endParaRPr lang="pt-BR"/>
                    </a:p>
                  </p:txBody>
                </p:sp>
                <p:sp>
                  <p:nvSpPr>
                    <p:cNvPr id="10832" name="Line 579"/>
                    <p:cNvSpPr>
                      <a:spLocks noChangeShapeType="1"/>
                    </p:cNvSpPr>
                    <p:nvPr/>
                  </p:nvSpPr>
                  <p:spPr bwMode="auto">
                    <a:xfrm>
                      <a:off x="2006" y="3621"/>
                      <a:ext cx="1" cy="318"/>
                    </a:xfrm>
                    <a:prstGeom prst="line">
                      <a:avLst/>
                    </a:prstGeom>
                    <a:noFill/>
                    <a:ln w="6350">
                      <a:solidFill>
                        <a:srgbClr val="000000"/>
                      </a:solidFill>
                      <a:round/>
                      <a:headEnd/>
                      <a:tailEnd/>
                    </a:ln>
                  </p:spPr>
                  <p:txBody>
                    <a:bodyPr/>
                    <a:lstStyle/>
                    <a:p>
                      <a:endParaRPr lang="pt-BR"/>
                    </a:p>
                  </p:txBody>
                </p:sp>
                <p:sp>
                  <p:nvSpPr>
                    <p:cNvPr id="10833" name="Rectangle 580"/>
                    <p:cNvSpPr>
                      <a:spLocks noChangeArrowheads="1"/>
                    </p:cNvSpPr>
                    <p:nvPr/>
                  </p:nvSpPr>
                  <p:spPr bwMode="auto">
                    <a:xfrm>
                      <a:off x="2321" y="3623"/>
                      <a:ext cx="307" cy="314"/>
                    </a:xfrm>
                    <a:prstGeom prst="rect">
                      <a:avLst/>
                    </a:prstGeom>
                    <a:noFill/>
                    <a:ln w="6350">
                      <a:solidFill>
                        <a:srgbClr val="000000"/>
                      </a:solidFill>
                      <a:miter lim="800000"/>
                      <a:headEnd/>
                      <a:tailEnd/>
                    </a:ln>
                  </p:spPr>
                  <p:txBody>
                    <a:bodyPr/>
                    <a:lstStyle/>
                    <a:p>
                      <a:endParaRPr lang="pt-BR"/>
                    </a:p>
                  </p:txBody>
                </p:sp>
                <p:sp>
                  <p:nvSpPr>
                    <p:cNvPr id="10834" name="Line 581"/>
                    <p:cNvSpPr>
                      <a:spLocks noChangeShapeType="1"/>
                    </p:cNvSpPr>
                    <p:nvPr/>
                  </p:nvSpPr>
                  <p:spPr bwMode="auto">
                    <a:xfrm>
                      <a:off x="2319" y="3621"/>
                      <a:ext cx="1" cy="318"/>
                    </a:xfrm>
                    <a:prstGeom prst="line">
                      <a:avLst/>
                    </a:prstGeom>
                    <a:noFill/>
                    <a:ln w="6350">
                      <a:solidFill>
                        <a:srgbClr val="000000"/>
                      </a:solidFill>
                      <a:round/>
                      <a:headEnd/>
                      <a:tailEnd/>
                    </a:ln>
                  </p:spPr>
                  <p:txBody>
                    <a:bodyPr/>
                    <a:lstStyle/>
                    <a:p>
                      <a:endParaRPr lang="pt-BR"/>
                    </a:p>
                  </p:txBody>
                </p:sp>
                <p:sp>
                  <p:nvSpPr>
                    <p:cNvPr id="10835" name="Freeform 582"/>
                    <p:cNvSpPr>
                      <a:spLocks/>
                    </p:cNvSpPr>
                    <p:nvPr/>
                  </p:nvSpPr>
                  <p:spPr bwMode="auto">
                    <a:xfrm>
                      <a:off x="2318" y="3621"/>
                      <a:ext cx="312" cy="318"/>
                    </a:xfrm>
                    <a:custGeom>
                      <a:avLst/>
                      <a:gdLst>
                        <a:gd name="T0" fmla="*/ 0 w 936"/>
                        <a:gd name="T1" fmla="*/ 954 h 954"/>
                        <a:gd name="T2" fmla="*/ 936 w 936"/>
                        <a:gd name="T3" fmla="*/ 954 h 954"/>
                        <a:gd name="T4" fmla="*/ 936 w 936"/>
                        <a:gd name="T5" fmla="*/ 0 h 954"/>
                        <a:gd name="T6" fmla="*/ 0 60000 65536"/>
                        <a:gd name="T7" fmla="*/ 0 60000 65536"/>
                        <a:gd name="T8" fmla="*/ 0 60000 65536"/>
                        <a:gd name="T9" fmla="*/ 0 w 936"/>
                        <a:gd name="T10" fmla="*/ 0 h 954"/>
                        <a:gd name="T11" fmla="*/ 936 w 936"/>
                        <a:gd name="T12" fmla="*/ 954 h 954"/>
                      </a:gdLst>
                      <a:ahLst/>
                      <a:cxnLst>
                        <a:cxn ang="T6">
                          <a:pos x="T0" y="T1"/>
                        </a:cxn>
                        <a:cxn ang="T7">
                          <a:pos x="T2" y="T3"/>
                        </a:cxn>
                        <a:cxn ang="T8">
                          <a:pos x="T4" y="T5"/>
                        </a:cxn>
                      </a:cxnLst>
                      <a:rect l="T9" t="T10" r="T11" b="T12"/>
                      <a:pathLst>
                        <a:path w="936" h="954">
                          <a:moveTo>
                            <a:pt x="0" y="954"/>
                          </a:moveTo>
                          <a:lnTo>
                            <a:pt x="936" y="954"/>
                          </a:lnTo>
                          <a:lnTo>
                            <a:pt x="936" y="0"/>
                          </a:lnTo>
                        </a:path>
                      </a:pathLst>
                    </a:custGeom>
                    <a:noFill/>
                    <a:ln w="6350">
                      <a:solidFill>
                        <a:srgbClr val="000000"/>
                      </a:solidFill>
                      <a:round/>
                      <a:headEnd/>
                      <a:tailEnd/>
                    </a:ln>
                  </p:spPr>
                  <p:txBody>
                    <a:bodyPr/>
                    <a:lstStyle/>
                    <a:p>
                      <a:endParaRPr lang="pt-BR"/>
                    </a:p>
                  </p:txBody>
                </p:sp>
                <p:sp>
                  <p:nvSpPr>
                    <p:cNvPr id="10836" name="Line 583"/>
                    <p:cNvSpPr>
                      <a:spLocks noChangeShapeType="1"/>
                    </p:cNvSpPr>
                    <p:nvPr/>
                  </p:nvSpPr>
                  <p:spPr bwMode="auto">
                    <a:xfrm>
                      <a:off x="2318" y="3621"/>
                      <a:ext cx="1" cy="318"/>
                    </a:xfrm>
                    <a:prstGeom prst="line">
                      <a:avLst/>
                    </a:prstGeom>
                    <a:noFill/>
                    <a:ln w="6350">
                      <a:solidFill>
                        <a:srgbClr val="000000"/>
                      </a:solidFill>
                      <a:round/>
                      <a:headEnd/>
                      <a:tailEnd/>
                    </a:ln>
                  </p:spPr>
                  <p:txBody>
                    <a:bodyPr/>
                    <a:lstStyle/>
                    <a:p>
                      <a:endParaRPr lang="pt-BR"/>
                    </a:p>
                  </p:txBody>
                </p:sp>
                <p:sp>
                  <p:nvSpPr>
                    <p:cNvPr id="10837" name="Rectangle 584"/>
                    <p:cNvSpPr>
                      <a:spLocks noChangeArrowheads="1"/>
                    </p:cNvSpPr>
                    <p:nvPr/>
                  </p:nvSpPr>
                  <p:spPr bwMode="auto">
                    <a:xfrm>
                      <a:off x="2633" y="3623"/>
                      <a:ext cx="307" cy="314"/>
                    </a:xfrm>
                    <a:prstGeom prst="rect">
                      <a:avLst/>
                    </a:prstGeom>
                    <a:noFill/>
                    <a:ln w="6350">
                      <a:solidFill>
                        <a:srgbClr val="000000"/>
                      </a:solidFill>
                      <a:miter lim="800000"/>
                      <a:headEnd/>
                      <a:tailEnd/>
                    </a:ln>
                  </p:spPr>
                  <p:txBody>
                    <a:bodyPr/>
                    <a:lstStyle/>
                    <a:p>
                      <a:endParaRPr lang="pt-BR"/>
                    </a:p>
                  </p:txBody>
                </p:sp>
                <p:sp>
                  <p:nvSpPr>
                    <p:cNvPr id="10838" name="Line 585"/>
                    <p:cNvSpPr>
                      <a:spLocks noChangeShapeType="1"/>
                    </p:cNvSpPr>
                    <p:nvPr/>
                  </p:nvSpPr>
                  <p:spPr bwMode="auto">
                    <a:xfrm>
                      <a:off x="2631" y="3621"/>
                      <a:ext cx="1" cy="318"/>
                    </a:xfrm>
                    <a:prstGeom prst="line">
                      <a:avLst/>
                    </a:prstGeom>
                    <a:noFill/>
                    <a:ln w="6350">
                      <a:solidFill>
                        <a:srgbClr val="000000"/>
                      </a:solidFill>
                      <a:round/>
                      <a:headEnd/>
                      <a:tailEnd/>
                    </a:ln>
                  </p:spPr>
                  <p:txBody>
                    <a:bodyPr/>
                    <a:lstStyle/>
                    <a:p>
                      <a:endParaRPr lang="pt-BR"/>
                    </a:p>
                  </p:txBody>
                </p:sp>
                <p:sp>
                  <p:nvSpPr>
                    <p:cNvPr id="10839" name="Freeform 586"/>
                    <p:cNvSpPr>
                      <a:spLocks/>
                    </p:cNvSpPr>
                    <p:nvPr/>
                  </p:nvSpPr>
                  <p:spPr bwMode="auto">
                    <a:xfrm>
                      <a:off x="2630" y="3621"/>
                      <a:ext cx="312" cy="318"/>
                    </a:xfrm>
                    <a:custGeom>
                      <a:avLst/>
                      <a:gdLst>
                        <a:gd name="T0" fmla="*/ 0 w 936"/>
                        <a:gd name="T1" fmla="*/ 954 h 954"/>
                        <a:gd name="T2" fmla="*/ 936 w 936"/>
                        <a:gd name="T3" fmla="*/ 954 h 954"/>
                        <a:gd name="T4" fmla="*/ 936 w 936"/>
                        <a:gd name="T5" fmla="*/ 0 h 954"/>
                        <a:gd name="T6" fmla="*/ 0 60000 65536"/>
                        <a:gd name="T7" fmla="*/ 0 60000 65536"/>
                        <a:gd name="T8" fmla="*/ 0 60000 65536"/>
                        <a:gd name="T9" fmla="*/ 0 w 936"/>
                        <a:gd name="T10" fmla="*/ 0 h 954"/>
                        <a:gd name="T11" fmla="*/ 936 w 936"/>
                        <a:gd name="T12" fmla="*/ 954 h 954"/>
                      </a:gdLst>
                      <a:ahLst/>
                      <a:cxnLst>
                        <a:cxn ang="T6">
                          <a:pos x="T0" y="T1"/>
                        </a:cxn>
                        <a:cxn ang="T7">
                          <a:pos x="T2" y="T3"/>
                        </a:cxn>
                        <a:cxn ang="T8">
                          <a:pos x="T4" y="T5"/>
                        </a:cxn>
                      </a:cxnLst>
                      <a:rect l="T9" t="T10" r="T11" b="T12"/>
                      <a:pathLst>
                        <a:path w="936" h="954">
                          <a:moveTo>
                            <a:pt x="0" y="954"/>
                          </a:moveTo>
                          <a:lnTo>
                            <a:pt x="936" y="954"/>
                          </a:lnTo>
                          <a:lnTo>
                            <a:pt x="936" y="0"/>
                          </a:lnTo>
                        </a:path>
                      </a:pathLst>
                    </a:custGeom>
                    <a:noFill/>
                    <a:ln w="6350">
                      <a:solidFill>
                        <a:srgbClr val="000000"/>
                      </a:solidFill>
                      <a:round/>
                      <a:headEnd/>
                      <a:tailEnd/>
                    </a:ln>
                  </p:spPr>
                  <p:txBody>
                    <a:bodyPr/>
                    <a:lstStyle/>
                    <a:p>
                      <a:endParaRPr lang="pt-BR"/>
                    </a:p>
                  </p:txBody>
                </p:sp>
                <p:sp>
                  <p:nvSpPr>
                    <p:cNvPr id="10840" name="Line 587"/>
                    <p:cNvSpPr>
                      <a:spLocks noChangeShapeType="1"/>
                    </p:cNvSpPr>
                    <p:nvPr/>
                  </p:nvSpPr>
                  <p:spPr bwMode="auto">
                    <a:xfrm>
                      <a:off x="2630" y="3621"/>
                      <a:ext cx="1" cy="318"/>
                    </a:xfrm>
                    <a:prstGeom prst="line">
                      <a:avLst/>
                    </a:prstGeom>
                    <a:noFill/>
                    <a:ln w="6350">
                      <a:solidFill>
                        <a:srgbClr val="000000"/>
                      </a:solidFill>
                      <a:round/>
                      <a:headEnd/>
                      <a:tailEnd/>
                    </a:ln>
                  </p:spPr>
                  <p:txBody>
                    <a:bodyPr/>
                    <a:lstStyle/>
                    <a:p>
                      <a:endParaRPr lang="pt-BR"/>
                    </a:p>
                  </p:txBody>
                </p:sp>
                <p:sp>
                  <p:nvSpPr>
                    <p:cNvPr id="10841" name="Rectangle 588"/>
                    <p:cNvSpPr>
                      <a:spLocks noChangeArrowheads="1"/>
                    </p:cNvSpPr>
                    <p:nvPr/>
                  </p:nvSpPr>
                  <p:spPr bwMode="auto">
                    <a:xfrm>
                      <a:off x="2945" y="3623"/>
                      <a:ext cx="307" cy="314"/>
                    </a:xfrm>
                    <a:prstGeom prst="rect">
                      <a:avLst/>
                    </a:prstGeom>
                    <a:noFill/>
                    <a:ln w="6350">
                      <a:solidFill>
                        <a:srgbClr val="000000"/>
                      </a:solidFill>
                      <a:miter lim="800000"/>
                      <a:headEnd/>
                      <a:tailEnd/>
                    </a:ln>
                  </p:spPr>
                  <p:txBody>
                    <a:bodyPr/>
                    <a:lstStyle/>
                    <a:p>
                      <a:endParaRPr lang="pt-BR"/>
                    </a:p>
                  </p:txBody>
                </p:sp>
                <p:sp>
                  <p:nvSpPr>
                    <p:cNvPr id="10842" name="Line 589"/>
                    <p:cNvSpPr>
                      <a:spLocks noChangeShapeType="1"/>
                    </p:cNvSpPr>
                    <p:nvPr/>
                  </p:nvSpPr>
                  <p:spPr bwMode="auto">
                    <a:xfrm>
                      <a:off x="2943" y="3621"/>
                      <a:ext cx="1" cy="318"/>
                    </a:xfrm>
                    <a:prstGeom prst="line">
                      <a:avLst/>
                    </a:prstGeom>
                    <a:noFill/>
                    <a:ln w="6350">
                      <a:solidFill>
                        <a:srgbClr val="000000"/>
                      </a:solidFill>
                      <a:round/>
                      <a:headEnd/>
                      <a:tailEnd/>
                    </a:ln>
                  </p:spPr>
                  <p:txBody>
                    <a:bodyPr/>
                    <a:lstStyle/>
                    <a:p>
                      <a:endParaRPr lang="pt-BR"/>
                    </a:p>
                  </p:txBody>
                </p:sp>
                <p:sp>
                  <p:nvSpPr>
                    <p:cNvPr id="10843" name="Freeform 590"/>
                    <p:cNvSpPr>
                      <a:spLocks/>
                    </p:cNvSpPr>
                    <p:nvPr/>
                  </p:nvSpPr>
                  <p:spPr bwMode="auto">
                    <a:xfrm>
                      <a:off x="2942" y="3621"/>
                      <a:ext cx="313" cy="318"/>
                    </a:xfrm>
                    <a:custGeom>
                      <a:avLst/>
                      <a:gdLst>
                        <a:gd name="T0" fmla="*/ 0 w 937"/>
                        <a:gd name="T1" fmla="*/ 954 h 954"/>
                        <a:gd name="T2" fmla="*/ 937 w 937"/>
                        <a:gd name="T3" fmla="*/ 954 h 954"/>
                        <a:gd name="T4" fmla="*/ 937 w 937"/>
                        <a:gd name="T5" fmla="*/ 0 h 954"/>
                        <a:gd name="T6" fmla="*/ 0 60000 65536"/>
                        <a:gd name="T7" fmla="*/ 0 60000 65536"/>
                        <a:gd name="T8" fmla="*/ 0 60000 65536"/>
                        <a:gd name="T9" fmla="*/ 0 w 937"/>
                        <a:gd name="T10" fmla="*/ 0 h 954"/>
                        <a:gd name="T11" fmla="*/ 937 w 937"/>
                        <a:gd name="T12" fmla="*/ 954 h 954"/>
                      </a:gdLst>
                      <a:ahLst/>
                      <a:cxnLst>
                        <a:cxn ang="T6">
                          <a:pos x="T0" y="T1"/>
                        </a:cxn>
                        <a:cxn ang="T7">
                          <a:pos x="T2" y="T3"/>
                        </a:cxn>
                        <a:cxn ang="T8">
                          <a:pos x="T4" y="T5"/>
                        </a:cxn>
                      </a:cxnLst>
                      <a:rect l="T9" t="T10" r="T11" b="T12"/>
                      <a:pathLst>
                        <a:path w="937" h="954">
                          <a:moveTo>
                            <a:pt x="0" y="954"/>
                          </a:moveTo>
                          <a:lnTo>
                            <a:pt x="937" y="954"/>
                          </a:lnTo>
                          <a:lnTo>
                            <a:pt x="937" y="0"/>
                          </a:lnTo>
                        </a:path>
                      </a:pathLst>
                    </a:custGeom>
                    <a:noFill/>
                    <a:ln w="6350">
                      <a:solidFill>
                        <a:srgbClr val="000000"/>
                      </a:solidFill>
                      <a:round/>
                      <a:headEnd/>
                      <a:tailEnd/>
                    </a:ln>
                  </p:spPr>
                  <p:txBody>
                    <a:bodyPr/>
                    <a:lstStyle/>
                    <a:p>
                      <a:endParaRPr lang="pt-BR"/>
                    </a:p>
                  </p:txBody>
                </p:sp>
                <p:sp>
                  <p:nvSpPr>
                    <p:cNvPr id="10844" name="Line 591"/>
                    <p:cNvSpPr>
                      <a:spLocks noChangeShapeType="1"/>
                    </p:cNvSpPr>
                    <p:nvPr/>
                  </p:nvSpPr>
                  <p:spPr bwMode="auto">
                    <a:xfrm>
                      <a:off x="2942" y="3621"/>
                      <a:ext cx="1" cy="318"/>
                    </a:xfrm>
                    <a:prstGeom prst="line">
                      <a:avLst/>
                    </a:prstGeom>
                    <a:noFill/>
                    <a:ln w="6350">
                      <a:solidFill>
                        <a:srgbClr val="000000"/>
                      </a:solidFill>
                      <a:round/>
                      <a:headEnd/>
                      <a:tailEnd/>
                    </a:ln>
                  </p:spPr>
                  <p:txBody>
                    <a:bodyPr/>
                    <a:lstStyle/>
                    <a:p>
                      <a:endParaRPr lang="pt-BR"/>
                    </a:p>
                  </p:txBody>
                </p:sp>
                <p:sp>
                  <p:nvSpPr>
                    <p:cNvPr id="10845" name="Rectangle 592"/>
                    <p:cNvSpPr>
                      <a:spLocks noChangeArrowheads="1"/>
                    </p:cNvSpPr>
                    <p:nvPr/>
                  </p:nvSpPr>
                  <p:spPr bwMode="auto">
                    <a:xfrm>
                      <a:off x="3257" y="3623"/>
                      <a:ext cx="307" cy="314"/>
                    </a:xfrm>
                    <a:prstGeom prst="rect">
                      <a:avLst/>
                    </a:prstGeom>
                    <a:noFill/>
                    <a:ln w="6350">
                      <a:solidFill>
                        <a:srgbClr val="000000"/>
                      </a:solidFill>
                      <a:miter lim="800000"/>
                      <a:headEnd/>
                      <a:tailEnd/>
                    </a:ln>
                  </p:spPr>
                  <p:txBody>
                    <a:bodyPr/>
                    <a:lstStyle/>
                    <a:p>
                      <a:endParaRPr lang="pt-BR"/>
                    </a:p>
                  </p:txBody>
                </p:sp>
                <p:sp>
                  <p:nvSpPr>
                    <p:cNvPr id="10846" name="Line 593"/>
                    <p:cNvSpPr>
                      <a:spLocks noChangeShapeType="1"/>
                    </p:cNvSpPr>
                    <p:nvPr/>
                  </p:nvSpPr>
                  <p:spPr bwMode="auto">
                    <a:xfrm>
                      <a:off x="3255" y="3621"/>
                      <a:ext cx="1" cy="318"/>
                    </a:xfrm>
                    <a:prstGeom prst="line">
                      <a:avLst/>
                    </a:prstGeom>
                    <a:noFill/>
                    <a:ln w="6350">
                      <a:solidFill>
                        <a:srgbClr val="000000"/>
                      </a:solidFill>
                      <a:round/>
                      <a:headEnd/>
                      <a:tailEnd/>
                    </a:ln>
                  </p:spPr>
                  <p:txBody>
                    <a:bodyPr/>
                    <a:lstStyle/>
                    <a:p>
                      <a:endParaRPr lang="pt-BR"/>
                    </a:p>
                  </p:txBody>
                </p:sp>
                <p:sp>
                  <p:nvSpPr>
                    <p:cNvPr id="10847" name="Freeform 594"/>
                    <p:cNvSpPr>
                      <a:spLocks/>
                    </p:cNvSpPr>
                    <p:nvPr/>
                  </p:nvSpPr>
                  <p:spPr bwMode="auto">
                    <a:xfrm>
                      <a:off x="3255" y="3621"/>
                      <a:ext cx="311" cy="318"/>
                    </a:xfrm>
                    <a:custGeom>
                      <a:avLst/>
                      <a:gdLst>
                        <a:gd name="T0" fmla="*/ 0 w 935"/>
                        <a:gd name="T1" fmla="*/ 954 h 954"/>
                        <a:gd name="T2" fmla="*/ 935 w 935"/>
                        <a:gd name="T3" fmla="*/ 954 h 954"/>
                        <a:gd name="T4" fmla="*/ 935 w 935"/>
                        <a:gd name="T5" fmla="*/ 0 h 954"/>
                        <a:gd name="T6" fmla="*/ 0 60000 65536"/>
                        <a:gd name="T7" fmla="*/ 0 60000 65536"/>
                        <a:gd name="T8" fmla="*/ 0 60000 65536"/>
                        <a:gd name="T9" fmla="*/ 0 w 935"/>
                        <a:gd name="T10" fmla="*/ 0 h 954"/>
                        <a:gd name="T11" fmla="*/ 935 w 935"/>
                        <a:gd name="T12" fmla="*/ 954 h 954"/>
                      </a:gdLst>
                      <a:ahLst/>
                      <a:cxnLst>
                        <a:cxn ang="T6">
                          <a:pos x="T0" y="T1"/>
                        </a:cxn>
                        <a:cxn ang="T7">
                          <a:pos x="T2" y="T3"/>
                        </a:cxn>
                        <a:cxn ang="T8">
                          <a:pos x="T4" y="T5"/>
                        </a:cxn>
                      </a:cxnLst>
                      <a:rect l="T9" t="T10" r="T11" b="T12"/>
                      <a:pathLst>
                        <a:path w="935" h="954">
                          <a:moveTo>
                            <a:pt x="0" y="954"/>
                          </a:moveTo>
                          <a:lnTo>
                            <a:pt x="935" y="954"/>
                          </a:lnTo>
                          <a:lnTo>
                            <a:pt x="935" y="0"/>
                          </a:lnTo>
                        </a:path>
                      </a:pathLst>
                    </a:custGeom>
                    <a:noFill/>
                    <a:ln w="6350">
                      <a:solidFill>
                        <a:srgbClr val="000000"/>
                      </a:solidFill>
                      <a:round/>
                      <a:headEnd/>
                      <a:tailEnd/>
                    </a:ln>
                  </p:spPr>
                  <p:txBody>
                    <a:bodyPr/>
                    <a:lstStyle/>
                    <a:p>
                      <a:endParaRPr lang="pt-BR"/>
                    </a:p>
                  </p:txBody>
                </p:sp>
                <p:sp>
                  <p:nvSpPr>
                    <p:cNvPr id="10848" name="Line 595"/>
                    <p:cNvSpPr>
                      <a:spLocks noChangeShapeType="1"/>
                    </p:cNvSpPr>
                    <p:nvPr/>
                  </p:nvSpPr>
                  <p:spPr bwMode="auto">
                    <a:xfrm>
                      <a:off x="3255" y="3621"/>
                      <a:ext cx="1" cy="318"/>
                    </a:xfrm>
                    <a:prstGeom prst="line">
                      <a:avLst/>
                    </a:prstGeom>
                    <a:noFill/>
                    <a:ln w="6350">
                      <a:solidFill>
                        <a:srgbClr val="000000"/>
                      </a:solidFill>
                      <a:round/>
                      <a:headEnd/>
                      <a:tailEnd/>
                    </a:ln>
                  </p:spPr>
                  <p:txBody>
                    <a:bodyPr/>
                    <a:lstStyle/>
                    <a:p>
                      <a:endParaRPr lang="pt-BR"/>
                    </a:p>
                  </p:txBody>
                </p:sp>
                <p:sp>
                  <p:nvSpPr>
                    <p:cNvPr id="10849" name="Rectangle 596"/>
                    <p:cNvSpPr>
                      <a:spLocks noChangeArrowheads="1"/>
                    </p:cNvSpPr>
                    <p:nvPr/>
                  </p:nvSpPr>
                  <p:spPr bwMode="auto">
                    <a:xfrm>
                      <a:off x="3569" y="3623"/>
                      <a:ext cx="307" cy="314"/>
                    </a:xfrm>
                    <a:prstGeom prst="rect">
                      <a:avLst/>
                    </a:prstGeom>
                    <a:noFill/>
                    <a:ln w="6350">
                      <a:solidFill>
                        <a:srgbClr val="000000"/>
                      </a:solidFill>
                      <a:miter lim="800000"/>
                      <a:headEnd/>
                      <a:tailEnd/>
                    </a:ln>
                  </p:spPr>
                  <p:txBody>
                    <a:bodyPr/>
                    <a:lstStyle/>
                    <a:p>
                      <a:endParaRPr lang="pt-BR"/>
                    </a:p>
                  </p:txBody>
                </p:sp>
                <p:sp>
                  <p:nvSpPr>
                    <p:cNvPr id="10850" name="Line 597"/>
                    <p:cNvSpPr>
                      <a:spLocks noChangeShapeType="1"/>
                    </p:cNvSpPr>
                    <p:nvPr/>
                  </p:nvSpPr>
                  <p:spPr bwMode="auto">
                    <a:xfrm>
                      <a:off x="3567" y="3621"/>
                      <a:ext cx="1" cy="318"/>
                    </a:xfrm>
                    <a:prstGeom prst="line">
                      <a:avLst/>
                    </a:prstGeom>
                    <a:noFill/>
                    <a:ln w="6350">
                      <a:solidFill>
                        <a:srgbClr val="000000"/>
                      </a:solidFill>
                      <a:round/>
                      <a:headEnd/>
                      <a:tailEnd/>
                    </a:ln>
                  </p:spPr>
                  <p:txBody>
                    <a:bodyPr/>
                    <a:lstStyle/>
                    <a:p>
                      <a:endParaRPr lang="pt-BR"/>
                    </a:p>
                  </p:txBody>
                </p:sp>
                <p:sp>
                  <p:nvSpPr>
                    <p:cNvPr id="10851" name="Freeform 598"/>
                    <p:cNvSpPr>
                      <a:spLocks/>
                    </p:cNvSpPr>
                    <p:nvPr/>
                  </p:nvSpPr>
                  <p:spPr bwMode="auto">
                    <a:xfrm>
                      <a:off x="3566" y="3621"/>
                      <a:ext cx="313" cy="318"/>
                    </a:xfrm>
                    <a:custGeom>
                      <a:avLst/>
                      <a:gdLst>
                        <a:gd name="T0" fmla="*/ 0 w 937"/>
                        <a:gd name="T1" fmla="*/ 954 h 954"/>
                        <a:gd name="T2" fmla="*/ 937 w 937"/>
                        <a:gd name="T3" fmla="*/ 954 h 954"/>
                        <a:gd name="T4" fmla="*/ 937 w 937"/>
                        <a:gd name="T5" fmla="*/ 0 h 954"/>
                        <a:gd name="T6" fmla="*/ 0 60000 65536"/>
                        <a:gd name="T7" fmla="*/ 0 60000 65536"/>
                        <a:gd name="T8" fmla="*/ 0 60000 65536"/>
                        <a:gd name="T9" fmla="*/ 0 w 937"/>
                        <a:gd name="T10" fmla="*/ 0 h 954"/>
                        <a:gd name="T11" fmla="*/ 937 w 937"/>
                        <a:gd name="T12" fmla="*/ 954 h 954"/>
                      </a:gdLst>
                      <a:ahLst/>
                      <a:cxnLst>
                        <a:cxn ang="T6">
                          <a:pos x="T0" y="T1"/>
                        </a:cxn>
                        <a:cxn ang="T7">
                          <a:pos x="T2" y="T3"/>
                        </a:cxn>
                        <a:cxn ang="T8">
                          <a:pos x="T4" y="T5"/>
                        </a:cxn>
                      </a:cxnLst>
                      <a:rect l="T9" t="T10" r="T11" b="T12"/>
                      <a:pathLst>
                        <a:path w="937" h="954">
                          <a:moveTo>
                            <a:pt x="0" y="954"/>
                          </a:moveTo>
                          <a:lnTo>
                            <a:pt x="937" y="954"/>
                          </a:lnTo>
                          <a:lnTo>
                            <a:pt x="937" y="0"/>
                          </a:lnTo>
                        </a:path>
                      </a:pathLst>
                    </a:custGeom>
                    <a:noFill/>
                    <a:ln w="6350">
                      <a:solidFill>
                        <a:srgbClr val="000000"/>
                      </a:solidFill>
                      <a:round/>
                      <a:headEnd/>
                      <a:tailEnd/>
                    </a:ln>
                  </p:spPr>
                  <p:txBody>
                    <a:bodyPr/>
                    <a:lstStyle/>
                    <a:p>
                      <a:endParaRPr lang="pt-BR"/>
                    </a:p>
                  </p:txBody>
                </p:sp>
                <p:sp>
                  <p:nvSpPr>
                    <p:cNvPr id="10852" name="Line 599"/>
                    <p:cNvSpPr>
                      <a:spLocks noChangeShapeType="1"/>
                    </p:cNvSpPr>
                    <p:nvPr/>
                  </p:nvSpPr>
                  <p:spPr bwMode="auto">
                    <a:xfrm>
                      <a:off x="3566" y="3621"/>
                      <a:ext cx="1" cy="318"/>
                    </a:xfrm>
                    <a:prstGeom prst="line">
                      <a:avLst/>
                    </a:prstGeom>
                    <a:noFill/>
                    <a:ln w="6350">
                      <a:solidFill>
                        <a:srgbClr val="000000"/>
                      </a:solidFill>
                      <a:round/>
                      <a:headEnd/>
                      <a:tailEnd/>
                    </a:ln>
                  </p:spPr>
                  <p:txBody>
                    <a:bodyPr/>
                    <a:lstStyle/>
                    <a:p>
                      <a:endParaRPr lang="pt-BR"/>
                    </a:p>
                  </p:txBody>
                </p:sp>
                <p:sp>
                  <p:nvSpPr>
                    <p:cNvPr id="10853" name="Rectangle 600"/>
                    <p:cNvSpPr>
                      <a:spLocks noChangeArrowheads="1"/>
                    </p:cNvSpPr>
                    <p:nvPr/>
                  </p:nvSpPr>
                  <p:spPr bwMode="auto">
                    <a:xfrm>
                      <a:off x="3881" y="3623"/>
                      <a:ext cx="307" cy="314"/>
                    </a:xfrm>
                    <a:prstGeom prst="rect">
                      <a:avLst/>
                    </a:prstGeom>
                    <a:noFill/>
                    <a:ln w="6350">
                      <a:solidFill>
                        <a:srgbClr val="000000"/>
                      </a:solidFill>
                      <a:miter lim="800000"/>
                      <a:headEnd/>
                      <a:tailEnd/>
                    </a:ln>
                  </p:spPr>
                  <p:txBody>
                    <a:bodyPr/>
                    <a:lstStyle/>
                    <a:p>
                      <a:endParaRPr lang="pt-BR"/>
                    </a:p>
                  </p:txBody>
                </p:sp>
                <p:sp>
                  <p:nvSpPr>
                    <p:cNvPr id="10854" name="Line 601"/>
                    <p:cNvSpPr>
                      <a:spLocks noChangeShapeType="1"/>
                    </p:cNvSpPr>
                    <p:nvPr/>
                  </p:nvSpPr>
                  <p:spPr bwMode="auto">
                    <a:xfrm>
                      <a:off x="3879" y="3621"/>
                      <a:ext cx="1" cy="318"/>
                    </a:xfrm>
                    <a:prstGeom prst="line">
                      <a:avLst/>
                    </a:prstGeom>
                    <a:noFill/>
                    <a:ln w="6350">
                      <a:solidFill>
                        <a:srgbClr val="000000"/>
                      </a:solidFill>
                      <a:round/>
                      <a:headEnd/>
                      <a:tailEnd/>
                    </a:ln>
                  </p:spPr>
                  <p:txBody>
                    <a:bodyPr/>
                    <a:lstStyle/>
                    <a:p>
                      <a:endParaRPr lang="pt-BR"/>
                    </a:p>
                  </p:txBody>
                </p:sp>
                <p:sp>
                  <p:nvSpPr>
                    <p:cNvPr id="10855" name="Freeform 602"/>
                    <p:cNvSpPr>
                      <a:spLocks/>
                    </p:cNvSpPr>
                    <p:nvPr/>
                  </p:nvSpPr>
                  <p:spPr bwMode="auto">
                    <a:xfrm>
                      <a:off x="3879" y="3621"/>
                      <a:ext cx="311" cy="318"/>
                    </a:xfrm>
                    <a:custGeom>
                      <a:avLst/>
                      <a:gdLst>
                        <a:gd name="T0" fmla="*/ 0 w 935"/>
                        <a:gd name="T1" fmla="*/ 954 h 954"/>
                        <a:gd name="T2" fmla="*/ 935 w 935"/>
                        <a:gd name="T3" fmla="*/ 954 h 954"/>
                        <a:gd name="T4" fmla="*/ 935 w 935"/>
                        <a:gd name="T5" fmla="*/ 0 h 954"/>
                        <a:gd name="T6" fmla="*/ 0 60000 65536"/>
                        <a:gd name="T7" fmla="*/ 0 60000 65536"/>
                        <a:gd name="T8" fmla="*/ 0 60000 65536"/>
                        <a:gd name="T9" fmla="*/ 0 w 935"/>
                        <a:gd name="T10" fmla="*/ 0 h 954"/>
                        <a:gd name="T11" fmla="*/ 935 w 935"/>
                        <a:gd name="T12" fmla="*/ 954 h 954"/>
                      </a:gdLst>
                      <a:ahLst/>
                      <a:cxnLst>
                        <a:cxn ang="T6">
                          <a:pos x="T0" y="T1"/>
                        </a:cxn>
                        <a:cxn ang="T7">
                          <a:pos x="T2" y="T3"/>
                        </a:cxn>
                        <a:cxn ang="T8">
                          <a:pos x="T4" y="T5"/>
                        </a:cxn>
                      </a:cxnLst>
                      <a:rect l="T9" t="T10" r="T11" b="T12"/>
                      <a:pathLst>
                        <a:path w="935" h="954">
                          <a:moveTo>
                            <a:pt x="0" y="954"/>
                          </a:moveTo>
                          <a:lnTo>
                            <a:pt x="935" y="954"/>
                          </a:lnTo>
                          <a:lnTo>
                            <a:pt x="935" y="0"/>
                          </a:lnTo>
                        </a:path>
                      </a:pathLst>
                    </a:custGeom>
                    <a:noFill/>
                    <a:ln w="6350">
                      <a:solidFill>
                        <a:srgbClr val="000000"/>
                      </a:solidFill>
                      <a:round/>
                      <a:headEnd/>
                      <a:tailEnd/>
                    </a:ln>
                  </p:spPr>
                  <p:txBody>
                    <a:bodyPr/>
                    <a:lstStyle/>
                    <a:p>
                      <a:endParaRPr lang="pt-BR"/>
                    </a:p>
                  </p:txBody>
                </p:sp>
                <p:sp>
                  <p:nvSpPr>
                    <p:cNvPr id="10856" name="Line 603"/>
                    <p:cNvSpPr>
                      <a:spLocks noChangeShapeType="1"/>
                    </p:cNvSpPr>
                    <p:nvPr/>
                  </p:nvSpPr>
                  <p:spPr bwMode="auto">
                    <a:xfrm>
                      <a:off x="3879" y="3621"/>
                      <a:ext cx="1" cy="318"/>
                    </a:xfrm>
                    <a:prstGeom prst="line">
                      <a:avLst/>
                    </a:prstGeom>
                    <a:noFill/>
                    <a:ln w="6350">
                      <a:solidFill>
                        <a:srgbClr val="000000"/>
                      </a:solidFill>
                      <a:round/>
                      <a:headEnd/>
                      <a:tailEnd/>
                    </a:ln>
                  </p:spPr>
                  <p:txBody>
                    <a:bodyPr/>
                    <a:lstStyle/>
                    <a:p>
                      <a:endParaRPr lang="pt-BR"/>
                    </a:p>
                  </p:txBody>
                </p:sp>
                <p:sp>
                  <p:nvSpPr>
                    <p:cNvPr id="10857" name="Rectangle 604"/>
                    <p:cNvSpPr>
                      <a:spLocks noChangeArrowheads="1"/>
                    </p:cNvSpPr>
                    <p:nvPr/>
                  </p:nvSpPr>
                  <p:spPr bwMode="auto">
                    <a:xfrm>
                      <a:off x="4193" y="3623"/>
                      <a:ext cx="307" cy="314"/>
                    </a:xfrm>
                    <a:prstGeom prst="rect">
                      <a:avLst/>
                    </a:prstGeom>
                    <a:noFill/>
                    <a:ln w="6350">
                      <a:solidFill>
                        <a:srgbClr val="000000"/>
                      </a:solidFill>
                      <a:miter lim="800000"/>
                      <a:headEnd/>
                      <a:tailEnd/>
                    </a:ln>
                  </p:spPr>
                  <p:txBody>
                    <a:bodyPr/>
                    <a:lstStyle/>
                    <a:p>
                      <a:endParaRPr lang="pt-BR"/>
                    </a:p>
                  </p:txBody>
                </p:sp>
                <p:sp>
                  <p:nvSpPr>
                    <p:cNvPr id="10858" name="Line 605"/>
                    <p:cNvSpPr>
                      <a:spLocks noChangeShapeType="1"/>
                    </p:cNvSpPr>
                    <p:nvPr/>
                  </p:nvSpPr>
                  <p:spPr bwMode="auto">
                    <a:xfrm>
                      <a:off x="4191" y="3621"/>
                      <a:ext cx="1" cy="318"/>
                    </a:xfrm>
                    <a:prstGeom prst="line">
                      <a:avLst/>
                    </a:prstGeom>
                    <a:noFill/>
                    <a:ln w="6350">
                      <a:solidFill>
                        <a:srgbClr val="000000"/>
                      </a:solidFill>
                      <a:round/>
                      <a:headEnd/>
                      <a:tailEnd/>
                    </a:ln>
                  </p:spPr>
                  <p:txBody>
                    <a:bodyPr/>
                    <a:lstStyle/>
                    <a:p>
                      <a:endParaRPr lang="pt-BR"/>
                    </a:p>
                  </p:txBody>
                </p:sp>
                <p:sp>
                  <p:nvSpPr>
                    <p:cNvPr id="10859" name="Freeform 606"/>
                    <p:cNvSpPr>
                      <a:spLocks/>
                    </p:cNvSpPr>
                    <p:nvPr/>
                  </p:nvSpPr>
                  <p:spPr bwMode="auto">
                    <a:xfrm>
                      <a:off x="4190" y="3621"/>
                      <a:ext cx="313" cy="318"/>
                    </a:xfrm>
                    <a:custGeom>
                      <a:avLst/>
                      <a:gdLst>
                        <a:gd name="T0" fmla="*/ 0 w 937"/>
                        <a:gd name="T1" fmla="*/ 954 h 954"/>
                        <a:gd name="T2" fmla="*/ 937 w 937"/>
                        <a:gd name="T3" fmla="*/ 954 h 954"/>
                        <a:gd name="T4" fmla="*/ 937 w 937"/>
                        <a:gd name="T5" fmla="*/ 0 h 954"/>
                        <a:gd name="T6" fmla="*/ 0 60000 65536"/>
                        <a:gd name="T7" fmla="*/ 0 60000 65536"/>
                        <a:gd name="T8" fmla="*/ 0 60000 65536"/>
                        <a:gd name="T9" fmla="*/ 0 w 937"/>
                        <a:gd name="T10" fmla="*/ 0 h 954"/>
                        <a:gd name="T11" fmla="*/ 937 w 937"/>
                        <a:gd name="T12" fmla="*/ 954 h 954"/>
                      </a:gdLst>
                      <a:ahLst/>
                      <a:cxnLst>
                        <a:cxn ang="T6">
                          <a:pos x="T0" y="T1"/>
                        </a:cxn>
                        <a:cxn ang="T7">
                          <a:pos x="T2" y="T3"/>
                        </a:cxn>
                        <a:cxn ang="T8">
                          <a:pos x="T4" y="T5"/>
                        </a:cxn>
                      </a:cxnLst>
                      <a:rect l="T9" t="T10" r="T11" b="T12"/>
                      <a:pathLst>
                        <a:path w="937" h="954">
                          <a:moveTo>
                            <a:pt x="0" y="954"/>
                          </a:moveTo>
                          <a:lnTo>
                            <a:pt x="937" y="954"/>
                          </a:lnTo>
                          <a:lnTo>
                            <a:pt x="937" y="0"/>
                          </a:lnTo>
                        </a:path>
                      </a:pathLst>
                    </a:custGeom>
                    <a:noFill/>
                    <a:ln w="6350">
                      <a:solidFill>
                        <a:srgbClr val="000000"/>
                      </a:solidFill>
                      <a:round/>
                      <a:headEnd/>
                      <a:tailEnd/>
                    </a:ln>
                  </p:spPr>
                  <p:txBody>
                    <a:bodyPr/>
                    <a:lstStyle/>
                    <a:p>
                      <a:endParaRPr lang="pt-BR"/>
                    </a:p>
                  </p:txBody>
                </p:sp>
                <p:sp>
                  <p:nvSpPr>
                    <p:cNvPr id="10860" name="Line 607"/>
                    <p:cNvSpPr>
                      <a:spLocks noChangeShapeType="1"/>
                    </p:cNvSpPr>
                    <p:nvPr/>
                  </p:nvSpPr>
                  <p:spPr bwMode="auto">
                    <a:xfrm>
                      <a:off x="4190" y="3621"/>
                      <a:ext cx="1" cy="318"/>
                    </a:xfrm>
                    <a:prstGeom prst="line">
                      <a:avLst/>
                    </a:prstGeom>
                    <a:noFill/>
                    <a:ln w="6350">
                      <a:solidFill>
                        <a:srgbClr val="000000"/>
                      </a:solidFill>
                      <a:round/>
                      <a:headEnd/>
                      <a:tailEnd/>
                    </a:ln>
                  </p:spPr>
                  <p:txBody>
                    <a:bodyPr/>
                    <a:lstStyle/>
                    <a:p>
                      <a:endParaRPr lang="pt-BR"/>
                    </a:p>
                  </p:txBody>
                </p:sp>
                <p:sp>
                  <p:nvSpPr>
                    <p:cNvPr id="10861" name="Freeform 608"/>
                    <p:cNvSpPr>
                      <a:spLocks/>
                    </p:cNvSpPr>
                    <p:nvPr/>
                  </p:nvSpPr>
                  <p:spPr bwMode="auto">
                    <a:xfrm>
                      <a:off x="4503" y="3621"/>
                      <a:ext cx="311" cy="318"/>
                    </a:xfrm>
                    <a:custGeom>
                      <a:avLst/>
                      <a:gdLst>
                        <a:gd name="T0" fmla="*/ 0 w 935"/>
                        <a:gd name="T1" fmla="*/ 954 h 954"/>
                        <a:gd name="T2" fmla="*/ 935 w 935"/>
                        <a:gd name="T3" fmla="*/ 954 h 954"/>
                        <a:gd name="T4" fmla="*/ 935 w 935"/>
                        <a:gd name="T5" fmla="*/ 0 h 954"/>
                        <a:gd name="T6" fmla="*/ 0 60000 65536"/>
                        <a:gd name="T7" fmla="*/ 0 60000 65536"/>
                        <a:gd name="T8" fmla="*/ 0 60000 65536"/>
                        <a:gd name="T9" fmla="*/ 0 w 935"/>
                        <a:gd name="T10" fmla="*/ 0 h 954"/>
                        <a:gd name="T11" fmla="*/ 935 w 935"/>
                        <a:gd name="T12" fmla="*/ 954 h 954"/>
                      </a:gdLst>
                      <a:ahLst/>
                      <a:cxnLst>
                        <a:cxn ang="T6">
                          <a:pos x="T0" y="T1"/>
                        </a:cxn>
                        <a:cxn ang="T7">
                          <a:pos x="T2" y="T3"/>
                        </a:cxn>
                        <a:cxn ang="T8">
                          <a:pos x="T4" y="T5"/>
                        </a:cxn>
                      </a:cxnLst>
                      <a:rect l="T9" t="T10" r="T11" b="T12"/>
                      <a:pathLst>
                        <a:path w="935" h="954">
                          <a:moveTo>
                            <a:pt x="0" y="954"/>
                          </a:moveTo>
                          <a:lnTo>
                            <a:pt x="935" y="954"/>
                          </a:lnTo>
                          <a:lnTo>
                            <a:pt x="935" y="0"/>
                          </a:lnTo>
                        </a:path>
                      </a:pathLst>
                    </a:custGeom>
                    <a:noFill/>
                    <a:ln w="6350">
                      <a:solidFill>
                        <a:srgbClr val="000000"/>
                      </a:solidFill>
                      <a:round/>
                      <a:headEnd/>
                      <a:tailEnd/>
                    </a:ln>
                  </p:spPr>
                  <p:txBody>
                    <a:bodyPr/>
                    <a:lstStyle/>
                    <a:p>
                      <a:endParaRPr lang="pt-BR"/>
                    </a:p>
                  </p:txBody>
                </p:sp>
                <p:sp>
                  <p:nvSpPr>
                    <p:cNvPr id="10862" name="Line 609"/>
                    <p:cNvSpPr>
                      <a:spLocks noChangeShapeType="1"/>
                    </p:cNvSpPr>
                    <p:nvPr/>
                  </p:nvSpPr>
                  <p:spPr bwMode="auto">
                    <a:xfrm>
                      <a:off x="4503" y="3621"/>
                      <a:ext cx="1" cy="318"/>
                    </a:xfrm>
                    <a:prstGeom prst="line">
                      <a:avLst/>
                    </a:prstGeom>
                    <a:noFill/>
                    <a:ln w="6350">
                      <a:solidFill>
                        <a:srgbClr val="000000"/>
                      </a:solidFill>
                      <a:round/>
                      <a:headEnd/>
                      <a:tailEnd/>
                    </a:ln>
                  </p:spPr>
                  <p:txBody>
                    <a:bodyPr/>
                    <a:lstStyle/>
                    <a:p>
                      <a:endParaRPr lang="pt-BR"/>
                    </a:p>
                  </p:txBody>
                </p:sp>
                <p:sp>
                  <p:nvSpPr>
                    <p:cNvPr id="10863" name="Freeform 610"/>
                    <p:cNvSpPr>
                      <a:spLocks/>
                    </p:cNvSpPr>
                    <p:nvPr/>
                  </p:nvSpPr>
                  <p:spPr bwMode="auto">
                    <a:xfrm>
                      <a:off x="4814" y="3621"/>
                      <a:ext cx="312" cy="318"/>
                    </a:xfrm>
                    <a:custGeom>
                      <a:avLst/>
                      <a:gdLst>
                        <a:gd name="T0" fmla="*/ 0 w 936"/>
                        <a:gd name="T1" fmla="*/ 954 h 954"/>
                        <a:gd name="T2" fmla="*/ 936 w 936"/>
                        <a:gd name="T3" fmla="*/ 954 h 954"/>
                        <a:gd name="T4" fmla="*/ 936 w 936"/>
                        <a:gd name="T5" fmla="*/ 0 h 954"/>
                        <a:gd name="T6" fmla="*/ 0 60000 65536"/>
                        <a:gd name="T7" fmla="*/ 0 60000 65536"/>
                        <a:gd name="T8" fmla="*/ 0 60000 65536"/>
                        <a:gd name="T9" fmla="*/ 0 w 936"/>
                        <a:gd name="T10" fmla="*/ 0 h 954"/>
                        <a:gd name="T11" fmla="*/ 936 w 936"/>
                        <a:gd name="T12" fmla="*/ 954 h 954"/>
                      </a:gdLst>
                      <a:ahLst/>
                      <a:cxnLst>
                        <a:cxn ang="T6">
                          <a:pos x="T0" y="T1"/>
                        </a:cxn>
                        <a:cxn ang="T7">
                          <a:pos x="T2" y="T3"/>
                        </a:cxn>
                        <a:cxn ang="T8">
                          <a:pos x="T4" y="T5"/>
                        </a:cxn>
                      </a:cxnLst>
                      <a:rect l="T9" t="T10" r="T11" b="T12"/>
                      <a:pathLst>
                        <a:path w="936" h="954">
                          <a:moveTo>
                            <a:pt x="0" y="954"/>
                          </a:moveTo>
                          <a:lnTo>
                            <a:pt x="936" y="954"/>
                          </a:lnTo>
                          <a:lnTo>
                            <a:pt x="936" y="0"/>
                          </a:lnTo>
                        </a:path>
                      </a:pathLst>
                    </a:custGeom>
                    <a:noFill/>
                    <a:ln w="6350">
                      <a:solidFill>
                        <a:srgbClr val="000000"/>
                      </a:solidFill>
                      <a:round/>
                      <a:headEnd/>
                      <a:tailEnd/>
                    </a:ln>
                  </p:spPr>
                  <p:txBody>
                    <a:bodyPr/>
                    <a:lstStyle/>
                    <a:p>
                      <a:endParaRPr lang="pt-BR"/>
                    </a:p>
                  </p:txBody>
                </p:sp>
                <p:sp>
                  <p:nvSpPr>
                    <p:cNvPr id="10864" name="Line 611"/>
                    <p:cNvSpPr>
                      <a:spLocks noChangeShapeType="1"/>
                    </p:cNvSpPr>
                    <p:nvPr/>
                  </p:nvSpPr>
                  <p:spPr bwMode="auto">
                    <a:xfrm>
                      <a:off x="4814" y="3621"/>
                      <a:ext cx="1" cy="318"/>
                    </a:xfrm>
                    <a:prstGeom prst="line">
                      <a:avLst/>
                    </a:prstGeom>
                    <a:noFill/>
                    <a:ln w="6350">
                      <a:solidFill>
                        <a:srgbClr val="000000"/>
                      </a:solidFill>
                      <a:round/>
                      <a:headEnd/>
                      <a:tailEnd/>
                    </a:ln>
                  </p:spPr>
                  <p:txBody>
                    <a:bodyPr/>
                    <a:lstStyle/>
                    <a:p>
                      <a:endParaRPr lang="pt-BR"/>
                    </a:p>
                  </p:txBody>
                </p:sp>
                <p:sp>
                  <p:nvSpPr>
                    <p:cNvPr id="10865" name="Rectangle 612"/>
                    <p:cNvSpPr>
                      <a:spLocks noChangeArrowheads="1"/>
                    </p:cNvSpPr>
                    <p:nvPr/>
                  </p:nvSpPr>
                  <p:spPr bwMode="auto">
                    <a:xfrm>
                      <a:off x="5129" y="3623"/>
                      <a:ext cx="307" cy="314"/>
                    </a:xfrm>
                    <a:prstGeom prst="rect">
                      <a:avLst/>
                    </a:prstGeom>
                    <a:noFill/>
                    <a:ln w="6350">
                      <a:solidFill>
                        <a:srgbClr val="000000"/>
                      </a:solidFill>
                      <a:miter lim="800000"/>
                      <a:headEnd/>
                      <a:tailEnd/>
                    </a:ln>
                  </p:spPr>
                  <p:txBody>
                    <a:bodyPr/>
                    <a:lstStyle/>
                    <a:p>
                      <a:endParaRPr lang="pt-BR"/>
                    </a:p>
                  </p:txBody>
                </p:sp>
                <p:sp>
                  <p:nvSpPr>
                    <p:cNvPr id="10866" name="Line 613"/>
                    <p:cNvSpPr>
                      <a:spLocks noChangeShapeType="1"/>
                    </p:cNvSpPr>
                    <p:nvPr/>
                  </p:nvSpPr>
                  <p:spPr bwMode="auto">
                    <a:xfrm>
                      <a:off x="5127" y="3621"/>
                      <a:ext cx="1" cy="318"/>
                    </a:xfrm>
                    <a:prstGeom prst="line">
                      <a:avLst/>
                    </a:prstGeom>
                    <a:noFill/>
                    <a:ln w="6350">
                      <a:solidFill>
                        <a:srgbClr val="000000"/>
                      </a:solidFill>
                      <a:round/>
                      <a:headEnd/>
                      <a:tailEnd/>
                    </a:ln>
                  </p:spPr>
                  <p:txBody>
                    <a:bodyPr/>
                    <a:lstStyle/>
                    <a:p>
                      <a:endParaRPr lang="pt-BR"/>
                    </a:p>
                  </p:txBody>
                </p:sp>
                <p:sp>
                  <p:nvSpPr>
                    <p:cNvPr id="10867" name="Freeform 614"/>
                    <p:cNvSpPr>
                      <a:spLocks/>
                    </p:cNvSpPr>
                    <p:nvPr/>
                  </p:nvSpPr>
                  <p:spPr bwMode="auto">
                    <a:xfrm>
                      <a:off x="5126" y="3621"/>
                      <a:ext cx="313" cy="318"/>
                    </a:xfrm>
                    <a:custGeom>
                      <a:avLst/>
                      <a:gdLst>
                        <a:gd name="T0" fmla="*/ 0 w 937"/>
                        <a:gd name="T1" fmla="*/ 954 h 954"/>
                        <a:gd name="T2" fmla="*/ 937 w 937"/>
                        <a:gd name="T3" fmla="*/ 954 h 954"/>
                        <a:gd name="T4" fmla="*/ 937 w 937"/>
                        <a:gd name="T5" fmla="*/ 0 h 954"/>
                        <a:gd name="T6" fmla="*/ 0 60000 65536"/>
                        <a:gd name="T7" fmla="*/ 0 60000 65536"/>
                        <a:gd name="T8" fmla="*/ 0 60000 65536"/>
                        <a:gd name="T9" fmla="*/ 0 w 937"/>
                        <a:gd name="T10" fmla="*/ 0 h 954"/>
                        <a:gd name="T11" fmla="*/ 937 w 937"/>
                        <a:gd name="T12" fmla="*/ 954 h 954"/>
                      </a:gdLst>
                      <a:ahLst/>
                      <a:cxnLst>
                        <a:cxn ang="T6">
                          <a:pos x="T0" y="T1"/>
                        </a:cxn>
                        <a:cxn ang="T7">
                          <a:pos x="T2" y="T3"/>
                        </a:cxn>
                        <a:cxn ang="T8">
                          <a:pos x="T4" y="T5"/>
                        </a:cxn>
                      </a:cxnLst>
                      <a:rect l="T9" t="T10" r="T11" b="T12"/>
                      <a:pathLst>
                        <a:path w="937" h="954">
                          <a:moveTo>
                            <a:pt x="0" y="954"/>
                          </a:moveTo>
                          <a:lnTo>
                            <a:pt x="937" y="954"/>
                          </a:lnTo>
                          <a:lnTo>
                            <a:pt x="937" y="0"/>
                          </a:lnTo>
                        </a:path>
                      </a:pathLst>
                    </a:custGeom>
                    <a:noFill/>
                    <a:ln w="6350">
                      <a:solidFill>
                        <a:srgbClr val="000000"/>
                      </a:solidFill>
                      <a:round/>
                      <a:headEnd/>
                      <a:tailEnd/>
                    </a:ln>
                  </p:spPr>
                  <p:txBody>
                    <a:bodyPr/>
                    <a:lstStyle/>
                    <a:p>
                      <a:endParaRPr lang="pt-BR"/>
                    </a:p>
                  </p:txBody>
                </p:sp>
                <p:sp>
                  <p:nvSpPr>
                    <p:cNvPr id="10868" name="Line 615"/>
                    <p:cNvSpPr>
                      <a:spLocks noChangeShapeType="1"/>
                    </p:cNvSpPr>
                    <p:nvPr/>
                  </p:nvSpPr>
                  <p:spPr bwMode="auto">
                    <a:xfrm>
                      <a:off x="5126" y="3621"/>
                      <a:ext cx="1" cy="318"/>
                    </a:xfrm>
                    <a:prstGeom prst="line">
                      <a:avLst/>
                    </a:prstGeom>
                    <a:noFill/>
                    <a:ln w="6350">
                      <a:solidFill>
                        <a:srgbClr val="000000"/>
                      </a:solidFill>
                      <a:round/>
                      <a:headEnd/>
                      <a:tailEnd/>
                    </a:ln>
                  </p:spPr>
                  <p:txBody>
                    <a:bodyPr/>
                    <a:lstStyle/>
                    <a:p>
                      <a:endParaRPr lang="pt-BR"/>
                    </a:p>
                  </p:txBody>
                </p:sp>
                <p:sp>
                  <p:nvSpPr>
                    <p:cNvPr id="10869" name="Rectangle 616"/>
                    <p:cNvSpPr>
                      <a:spLocks noChangeArrowheads="1"/>
                    </p:cNvSpPr>
                    <p:nvPr/>
                  </p:nvSpPr>
                  <p:spPr bwMode="auto">
                    <a:xfrm>
                      <a:off x="755" y="672"/>
                      <a:ext cx="310" cy="124"/>
                    </a:xfrm>
                    <a:prstGeom prst="rect">
                      <a:avLst/>
                    </a:prstGeom>
                    <a:blipFill dpi="0" rotWithShape="0">
                      <a:blip r:embed="rId3" cstate="print"/>
                      <a:srcRect/>
                      <a:tile tx="0" ty="0" sx="100000" sy="100000" flip="none" algn="tl"/>
                    </a:blipFill>
                    <a:ln w="9525">
                      <a:noFill/>
                      <a:miter lim="800000"/>
                      <a:headEnd/>
                      <a:tailEnd/>
                    </a:ln>
                  </p:spPr>
                  <p:txBody>
                    <a:bodyPr/>
                    <a:lstStyle/>
                    <a:p>
                      <a:endParaRPr lang="pt-BR"/>
                    </a:p>
                  </p:txBody>
                </p:sp>
                <p:sp>
                  <p:nvSpPr>
                    <p:cNvPr id="10870" name="Rectangle 617"/>
                    <p:cNvSpPr>
                      <a:spLocks noChangeArrowheads="1"/>
                    </p:cNvSpPr>
                    <p:nvPr/>
                  </p:nvSpPr>
                  <p:spPr bwMode="auto">
                    <a:xfrm>
                      <a:off x="754" y="672"/>
                      <a:ext cx="312" cy="125"/>
                    </a:xfrm>
                    <a:prstGeom prst="rect">
                      <a:avLst/>
                    </a:prstGeom>
                    <a:noFill/>
                    <a:ln w="6350">
                      <a:solidFill>
                        <a:srgbClr val="000000"/>
                      </a:solidFill>
                      <a:miter lim="800000"/>
                      <a:headEnd/>
                      <a:tailEnd/>
                    </a:ln>
                  </p:spPr>
                  <p:txBody>
                    <a:bodyPr/>
                    <a:lstStyle/>
                    <a:p>
                      <a:endParaRPr lang="pt-BR"/>
                    </a:p>
                  </p:txBody>
                </p:sp>
                <p:sp>
                  <p:nvSpPr>
                    <p:cNvPr id="10871" name="Line 618"/>
                    <p:cNvSpPr>
                      <a:spLocks noChangeShapeType="1"/>
                    </p:cNvSpPr>
                    <p:nvPr/>
                  </p:nvSpPr>
                  <p:spPr bwMode="auto">
                    <a:xfrm>
                      <a:off x="752" y="670"/>
                      <a:ext cx="1" cy="129"/>
                    </a:xfrm>
                    <a:prstGeom prst="line">
                      <a:avLst/>
                    </a:prstGeom>
                    <a:noFill/>
                    <a:ln w="6350">
                      <a:solidFill>
                        <a:srgbClr val="000000"/>
                      </a:solidFill>
                      <a:round/>
                      <a:headEnd/>
                      <a:tailEnd/>
                    </a:ln>
                  </p:spPr>
                  <p:txBody>
                    <a:bodyPr/>
                    <a:lstStyle/>
                    <a:p>
                      <a:endParaRPr lang="pt-BR"/>
                    </a:p>
                  </p:txBody>
                </p:sp>
                <p:sp>
                  <p:nvSpPr>
                    <p:cNvPr id="10872" name="Rectangle 619"/>
                    <p:cNvSpPr>
                      <a:spLocks noChangeArrowheads="1"/>
                    </p:cNvSpPr>
                    <p:nvPr/>
                  </p:nvSpPr>
                  <p:spPr bwMode="auto">
                    <a:xfrm>
                      <a:off x="853" y="572"/>
                      <a:ext cx="118" cy="106"/>
                    </a:xfrm>
                    <a:prstGeom prst="rect">
                      <a:avLst/>
                    </a:prstGeom>
                    <a:noFill/>
                    <a:ln w="9525">
                      <a:noFill/>
                      <a:miter lim="800000"/>
                      <a:headEnd/>
                      <a:tailEnd/>
                    </a:ln>
                  </p:spPr>
                  <p:txBody>
                    <a:bodyPr wrap="none" lIns="0" tIns="0" rIns="0" bIns="0">
                      <a:spAutoFit/>
                    </a:bodyPr>
                    <a:lstStyle/>
                    <a:p>
                      <a:pPr algn="ctr"/>
                      <a:r>
                        <a:rPr lang="en-US" sz="1100">
                          <a:solidFill>
                            <a:srgbClr val="000000"/>
                          </a:solidFill>
                          <a:latin typeface="Photina Casual Black" pitchFamily="18" charset="0"/>
                        </a:rPr>
                        <a:t>Be</a:t>
                      </a:r>
                      <a:endParaRPr lang="en-US" sz="2400" b="0">
                        <a:latin typeface="ITCCenturyBookT" pitchFamily="2" charset="0"/>
                      </a:endParaRPr>
                    </a:p>
                  </p:txBody>
                </p:sp>
                <p:sp>
                  <p:nvSpPr>
                    <p:cNvPr id="10873" name="Rectangle 620"/>
                    <p:cNvSpPr>
                      <a:spLocks noChangeArrowheads="1"/>
                    </p:cNvSpPr>
                    <p:nvPr/>
                  </p:nvSpPr>
                  <p:spPr bwMode="auto">
                    <a:xfrm>
                      <a:off x="4194" y="672"/>
                      <a:ext cx="305" cy="124"/>
                    </a:xfrm>
                    <a:prstGeom prst="rect">
                      <a:avLst/>
                    </a:prstGeom>
                    <a:blipFill dpi="0" rotWithShape="0">
                      <a:blip r:embed="rId3" cstate="print"/>
                      <a:srcRect/>
                      <a:tile tx="0" ty="0" sx="100000" sy="100000" flip="none" algn="tl"/>
                    </a:blipFill>
                    <a:ln w="9525">
                      <a:noFill/>
                      <a:miter lim="800000"/>
                      <a:headEnd/>
                      <a:tailEnd/>
                    </a:ln>
                  </p:spPr>
                  <p:txBody>
                    <a:bodyPr/>
                    <a:lstStyle/>
                    <a:p>
                      <a:endParaRPr lang="pt-BR"/>
                    </a:p>
                  </p:txBody>
                </p:sp>
                <p:sp>
                  <p:nvSpPr>
                    <p:cNvPr id="10874" name="Rectangle 621"/>
                    <p:cNvSpPr>
                      <a:spLocks noChangeArrowheads="1"/>
                    </p:cNvSpPr>
                    <p:nvPr/>
                  </p:nvSpPr>
                  <p:spPr bwMode="auto">
                    <a:xfrm>
                      <a:off x="4193" y="672"/>
                      <a:ext cx="307" cy="125"/>
                    </a:xfrm>
                    <a:prstGeom prst="rect">
                      <a:avLst/>
                    </a:prstGeom>
                    <a:noFill/>
                    <a:ln w="6350">
                      <a:solidFill>
                        <a:srgbClr val="000000"/>
                      </a:solidFill>
                      <a:miter lim="800000"/>
                      <a:headEnd/>
                      <a:tailEnd/>
                    </a:ln>
                  </p:spPr>
                  <p:txBody>
                    <a:bodyPr/>
                    <a:lstStyle/>
                    <a:p>
                      <a:endParaRPr lang="pt-BR"/>
                    </a:p>
                  </p:txBody>
                </p:sp>
                <p:sp>
                  <p:nvSpPr>
                    <p:cNvPr id="10875" name="Line 622"/>
                    <p:cNvSpPr>
                      <a:spLocks noChangeShapeType="1"/>
                    </p:cNvSpPr>
                    <p:nvPr/>
                  </p:nvSpPr>
                  <p:spPr bwMode="auto">
                    <a:xfrm>
                      <a:off x="4191" y="670"/>
                      <a:ext cx="1" cy="129"/>
                    </a:xfrm>
                    <a:prstGeom prst="line">
                      <a:avLst/>
                    </a:prstGeom>
                    <a:noFill/>
                    <a:ln w="6350">
                      <a:solidFill>
                        <a:srgbClr val="000000"/>
                      </a:solidFill>
                      <a:round/>
                      <a:headEnd/>
                      <a:tailEnd/>
                    </a:ln>
                  </p:spPr>
                  <p:txBody>
                    <a:bodyPr/>
                    <a:lstStyle/>
                    <a:p>
                      <a:endParaRPr lang="pt-BR"/>
                    </a:p>
                  </p:txBody>
                </p:sp>
                <p:sp>
                  <p:nvSpPr>
                    <p:cNvPr id="10876" name="Rectangle 623"/>
                    <p:cNvSpPr>
                      <a:spLocks noChangeArrowheads="1"/>
                    </p:cNvSpPr>
                    <p:nvPr/>
                  </p:nvSpPr>
                  <p:spPr bwMode="auto">
                    <a:xfrm>
                      <a:off x="4314" y="572"/>
                      <a:ext cx="66" cy="106"/>
                    </a:xfrm>
                    <a:prstGeom prst="rect">
                      <a:avLst/>
                    </a:prstGeom>
                    <a:noFill/>
                    <a:ln w="9525">
                      <a:noFill/>
                      <a:miter lim="800000"/>
                      <a:headEnd/>
                      <a:tailEnd/>
                    </a:ln>
                  </p:spPr>
                  <p:txBody>
                    <a:bodyPr wrap="none" lIns="0" tIns="0" rIns="0" bIns="0">
                      <a:spAutoFit/>
                    </a:bodyPr>
                    <a:lstStyle/>
                    <a:p>
                      <a:pPr algn="ctr"/>
                      <a:r>
                        <a:rPr lang="en-US" sz="1100">
                          <a:solidFill>
                            <a:srgbClr val="000000"/>
                          </a:solidFill>
                          <a:latin typeface="Photina Casual Black" pitchFamily="18" charset="0"/>
                        </a:rPr>
                        <a:t>B</a:t>
                      </a:r>
                      <a:endParaRPr lang="en-US" sz="2400" b="0">
                        <a:latin typeface="ITCCenturyBookT" pitchFamily="2" charset="0"/>
                      </a:endParaRPr>
                    </a:p>
                  </p:txBody>
                </p:sp>
                <p:sp>
                  <p:nvSpPr>
                    <p:cNvPr id="10877" name="Rectangle 624"/>
                    <p:cNvSpPr>
                      <a:spLocks noChangeArrowheads="1"/>
                    </p:cNvSpPr>
                    <p:nvPr/>
                  </p:nvSpPr>
                  <p:spPr bwMode="auto">
                    <a:xfrm>
                      <a:off x="755" y="803"/>
                      <a:ext cx="310" cy="260"/>
                    </a:xfrm>
                    <a:prstGeom prst="rect">
                      <a:avLst/>
                    </a:prstGeom>
                    <a:blipFill dpi="0" rotWithShape="0">
                      <a:blip r:embed="rId3" cstate="print"/>
                      <a:srcRect/>
                      <a:tile tx="0" ty="0" sx="100000" sy="100000" flip="none" algn="tl"/>
                    </a:blipFill>
                    <a:ln w="9525">
                      <a:noFill/>
                      <a:miter lim="800000"/>
                      <a:headEnd/>
                      <a:tailEnd/>
                    </a:ln>
                  </p:spPr>
                  <p:txBody>
                    <a:bodyPr/>
                    <a:lstStyle/>
                    <a:p>
                      <a:endParaRPr lang="pt-BR"/>
                    </a:p>
                  </p:txBody>
                </p:sp>
                <p:sp>
                  <p:nvSpPr>
                    <p:cNvPr id="10878" name="Rectangle 625"/>
                    <p:cNvSpPr>
                      <a:spLocks noChangeArrowheads="1"/>
                    </p:cNvSpPr>
                    <p:nvPr/>
                  </p:nvSpPr>
                  <p:spPr bwMode="auto">
                    <a:xfrm>
                      <a:off x="754" y="802"/>
                      <a:ext cx="312" cy="262"/>
                    </a:xfrm>
                    <a:prstGeom prst="rect">
                      <a:avLst/>
                    </a:prstGeom>
                    <a:noFill/>
                    <a:ln w="6350">
                      <a:solidFill>
                        <a:srgbClr val="000000"/>
                      </a:solidFill>
                      <a:miter lim="800000"/>
                      <a:headEnd/>
                      <a:tailEnd/>
                    </a:ln>
                  </p:spPr>
                  <p:txBody>
                    <a:bodyPr/>
                    <a:lstStyle/>
                    <a:p>
                      <a:endParaRPr lang="pt-BR"/>
                    </a:p>
                  </p:txBody>
                </p:sp>
                <p:sp>
                  <p:nvSpPr>
                    <p:cNvPr id="10879" name="Line 626"/>
                    <p:cNvSpPr>
                      <a:spLocks noChangeShapeType="1"/>
                    </p:cNvSpPr>
                    <p:nvPr/>
                  </p:nvSpPr>
                  <p:spPr bwMode="auto">
                    <a:xfrm>
                      <a:off x="752" y="800"/>
                      <a:ext cx="1" cy="266"/>
                    </a:xfrm>
                    <a:prstGeom prst="line">
                      <a:avLst/>
                    </a:prstGeom>
                    <a:noFill/>
                    <a:ln w="6350">
                      <a:solidFill>
                        <a:srgbClr val="000000"/>
                      </a:solidFill>
                      <a:round/>
                      <a:headEnd/>
                      <a:tailEnd/>
                    </a:ln>
                  </p:spPr>
                  <p:txBody>
                    <a:bodyPr/>
                    <a:lstStyle/>
                    <a:p>
                      <a:endParaRPr lang="pt-BR"/>
                    </a:p>
                  </p:txBody>
                </p:sp>
                <p:sp>
                  <p:nvSpPr>
                    <p:cNvPr id="10880" name="Rectangle 627"/>
                    <p:cNvSpPr>
                      <a:spLocks noChangeArrowheads="1"/>
                    </p:cNvSpPr>
                    <p:nvPr/>
                  </p:nvSpPr>
                  <p:spPr bwMode="auto">
                    <a:xfrm>
                      <a:off x="929" y="721"/>
                      <a:ext cx="108" cy="86"/>
                    </a:xfrm>
                    <a:prstGeom prst="rect">
                      <a:avLst/>
                    </a:prstGeom>
                    <a:noFill/>
                    <a:ln w="9525">
                      <a:noFill/>
                      <a:miter lim="800000"/>
                      <a:headEnd/>
                      <a:tailEnd/>
                    </a:ln>
                  </p:spPr>
                  <p:txBody>
                    <a:bodyPr wrap="none" lIns="0" tIns="0" rIns="0" bIns="0">
                      <a:spAutoFit/>
                    </a:bodyPr>
                    <a:lstStyle/>
                    <a:p>
                      <a:pPr algn="ctr"/>
                      <a:r>
                        <a:rPr lang="en-US" sz="900" b="0">
                          <a:solidFill>
                            <a:srgbClr val="000000"/>
                          </a:solidFill>
                          <a:latin typeface="Photina Casual Black" pitchFamily="18" charset="0"/>
                        </a:rPr>
                        <a:t>0.2</a:t>
                      </a:r>
                      <a:endParaRPr lang="en-US" sz="2400" b="0">
                        <a:latin typeface="ITCCenturyBookT" pitchFamily="2" charset="0"/>
                      </a:endParaRPr>
                    </a:p>
                  </p:txBody>
                </p:sp>
                <p:sp>
                  <p:nvSpPr>
                    <p:cNvPr id="10881" name="Rectangle 628"/>
                    <p:cNvSpPr>
                      <a:spLocks noChangeArrowheads="1"/>
                    </p:cNvSpPr>
                    <p:nvPr/>
                  </p:nvSpPr>
                  <p:spPr bwMode="auto">
                    <a:xfrm>
                      <a:off x="990" y="804"/>
                      <a:ext cx="43" cy="86"/>
                    </a:xfrm>
                    <a:prstGeom prst="rect">
                      <a:avLst/>
                    </a:prstGeom>
                    <a:noFill/>
                    <a:ln w="9525">
                      <a:noFill/>
                      <a:miter lim="800000"/>
                      <a:headEnd/>
                      <a:tailEnd/>
                    </a:ln>
                  </p:spPr>
                  <p:txBody>
                    <a:bodyPr wrap="none" lIns="0" tIns="0" rIns="0" bIns="0">
                      <a:spAutoFit/>
                    </a:bodyPr>
                    <a:lstStyle/>
                    <a:p>
                      <a:pPr algn="ctr"/>
                      <a:r>
                        <a:rPr lang="en-US" sz="900" b="0">
                          <a:solidFill>
                            <a:srgbClr val="000000"/>
                          </a:solidFill>
                          <a:latin typeface="Photina Casual Black" pitchFamily="18" charset="0"/>
                        </a:rPr>
                        <a:t>3</a:t>
                      </a:r>
                      <a:endParaRPr lang="en-US" sz="2400" b="0">
                        <a:latin typeface="ITCCenturyBookT" pitchFamily="2" charset="0"/>
                      </a:endParaRPr>
                    </a:p>
                  </p:txBody>
                </p:sp>
                <p:sp>
                  <p:nvSpPr>
                    <p:cNvPr id="10882" name="Rectangle 629"/>
                    <p:cNvSpPr>
                      <a:spLocks noChangeArrowheads="1"/>
                    </p:cNvSpPr>
                    <p:nvPr/>
                  </p:nvSpPr>
                  <p:spPr bwMode="auto">
                    <a:xfrm>
                      <a:off x="949" y="884"/>
                      <a:ext cx="86" cy="86"/>
                    </a:xfrm>
                    <a:prstGeom prst="rect">
                      <a:avLst/>
                    </a:prstGeom>
                    <a:noFill/>
                    <a:ln w="9525">
                      <a:noFill/>
                      <a:miter lim="800000"/>
                      <a:headEnd/>
                      <a:tailEnd/>
                    </a:ln>
                  </p:spPr>
                  <p:txBody>
                    <a:bodyPr wrap="none" lIns="0" tIns="0" rIns="0" bIns="0">
                      <a:spAutoFit/>
                    </a:bodyPr>
                    <a:lstStyle/>
                    <a:p>
                      <a:pPr algn="ctr"/>
                      <a:r>
                        <a:rPr lang="en-US" sz="900" b="0">
                          <a:solidFill>
                            <a:srgbClr val="000000"/>
                          </a:solidFill>
                          <a:latin typeface="Photina Casual Black" pitchFamily="18" charset="0"/>
                        </a:rPr>
                        <a:t>20</a:t>
                      </a:r>
                      <a:endParaRPr lang="en-US" sz="2400" b="0">
                        <a:latin typeface="ITCCenturyBookT" pitchFamily="2" charset="0"/>
                      </a:endParaRPr>
                    </a:p>
                  </p:txBody>
                </p:sp>
                <p:sp>
                  <p:nvSpPr>
                    <p:cNvPr id="10883" name="Rectangle 630"/>
                    <p:cNvSpPr>
                      <a:spLocks noChangeArrowheads="1"/>
                    </p:cNvSpPr>
                    <p:nvPr/>
                  </p:nvSpPr>
                  <p:spPr bwMode="auto">
                    <a:xfrm>
                      <a:off x="4194" y="803"/>
                      <a:ext cx="305" cy="260"/>
                    </a:xfrm>
                    <a:prstGeom prst="rect">
                      <a:avLst/>
                    </a:prstGeom>
                    <a:blipFill dpi="0" rotWithShape="0">
                      <a:blip r:embed="rId3" cstate="print"/>
                      <a:srcRect/>
                      <a:tile tx="0" ty="0" sx="100000" sy="100000" flip="none" algn="tl"/>
                    </a:blipFill>
                    <a:ln w="9525">
                      <a:noFill/>
                      <a:miter lim="800000"/>
                      <a:headEnd/>
                      <a:tailEnd/>
                    </a:ln>
                  </p:spPr>
                  <p:txBody>
                    <a:bodyPr/>
                    <a:lstStyle/>
                    <a:p>
                      <a:endParaRPr lang="pt-BR"/>
                    </a:p>
                  </p:txBody>
                </p:sp>
                <p:sp>
                  <p:nvSpPr>
                    <p:cNvPr id="10884" name="Rectangle 631"/>
                    <p:cNvSpPr>
                      <a:spLocks noChangeArrowheads="1"/>
                    </p:cNvSpPr>
                    <p:nvPr/>
                  </p:nvSpPr>
                  <p:spPr bwMode="auto">
                    <a:xfrm>
                      <a:off x="4193" y="802"/>
                      <a:ext cx="307" cy="262"/>
                    </a:xfrm>
                    <a:prstGeom prst="rect">
                      <a:avLst/>
                    </a:prstGeom>
                    <a:noFill/>
                    <a:ln w="6350">
                      <a:solidFill>
                        <a:srgbClr val="000000"/>
                      </a:solidFill>
                      <a:miter lim="800000"/>
                      <a:headEnd/>
                      <a:tailEnd/>
                    </a:ln>
                  </p:spPr>
                  <p:txBody>
                    <a:bodyPr/>
                    <a:lstStyle/>
                    <a:p>
                      <a:endParaRPr lang="pt-BR"/>
                    </a:p>
                  </p:txBody>
                </p:sp>
                <p:sp>
                  <p:nvSpPr>
                    <p:cNvPr id="10885" name="Line 632"/>
                    <p:cNvSpPr>
                      <a:spLocks noChangeShapeType="1"/>
                    </p:cNvSpPr>
                    <p:nvPr/>
                  </p:nvSpPr>
                  <p:spPr bwMode="auto">
                    <a:xfrm>
                      <a:off x="4191" y="800"/>
                      <a:ext cx="1" cy="266"/>
                    </a:xfrm>
                    <a:prstGeom prst="line">
                      <a:avLst/>
                    </a:prstGeom>
                    <a:noFill/>
                    <a:ln w="6350">
                      <a:solidFill>
                        <a:srgbClr val="000000"/>
                      </a:solidFill>
                      <a:round/>
                      <a:headEnd/>
                      <a:tailEnd/>
                    </a:ln>
                  </p:spPr>
                  <p:txBody>
                    <a:bodyPr/>
                    <a:lstStyle/>
                    <a:p>
                      <a:endParaRPr lang="pt-BR"/>
                    </a:p>
                  </p:txBody>
                </p:sp>
                <p:sp>
                  <p:nvSpPr>
                    <p:cNvPr id="10886" name="Rectangle 633"/>
                    <p:cNvSpPr>
                      <a:spLocks noChangeArrowheads="1"/>
                    </p:cNvSpPr>
                    <p:nvPr/>
                  </p:nvSpPr>
                  <p:spPr bwMode="auto">
                    <a:xfrm>
                      <a:off x="4424" y="719"/>
                      <a:ext cx="45"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4</a:t>
                      </a:r>
                      <a:endParaRPr lang="en-US" sz="2400" b="0">
                        <a:latin typeface="ITCCenturyBookT" pitchFamily="2" charset="0"/>
                      </a:endParaRPr>
                    </a:p>
                  </p:txBody>
                </p:sp>
                <p:sp>
                  <p:nvSpPr>
                    <p:cNvPr id="10887" name="Rectangle 634"/>
                    <p:cNvSpPr>
                      <a:spLocks noChangeArrowheads="1"/>
                    </p:cNvSpPr>
                    <p:nvPr/>
                  </p:nvSpPr>
                  <p:spPr bwMode="auto">
                    <a:xfrm>
                      <a:off x="4338" y="796"/>
                      <a:ext cx="135"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100</a:t>
                      </a:r>
                      <a:endParaRPr lang="en-US" sz="2400" b="0">
                        <a:latin typeface="ITCCenturyBookT" pitchFamily="2" charset="0"/>
                      </a:endParaRPr>
                    </a:p>
                  </p:txBody>
                </p:sp>
                <p:sp>
                  <p:nvSpPr>
                    <p:cNvPr id="10888" name="Rectangle 635"/>
                    <p:cNvSpPr>
                      <a:spLocks noChangeArrowheads="1"/>
                    </p:cNvSpPr>
                    <p:nvPr/>
                  </p:nvSpPr>
                  <p:spPr bwMode="auto">
                    <a:xfrm>
                      <a:off x="4253" y="873"/>
                      <a:ext cx="225"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50000</a:t>
                      </a:r>
                      <a:endParaRPr lang="en-US" sz="2400" b="0">
                        <a:latin typeface="ITCCenturyBookT" pitchFamily="2" charset="0"/>
                      </a:endParaRPr>
                    </a:p>
                  </p:txBody>
                </p:sp>
                <p:sp>
                  <p:nvSpPr>
                    <p:cNvPr id="10889" name="Rectangle 636"/>
                    <p:cNvSpPr>
                      <a:spLocks noChangeArrowheads="1"/>
                    </p:cNvSpPr>
                    <p:nvPr/>
                  </p:nvSpPr>
                  <p:spPr bwMode="auto">
                    <a:xfrm>
                      <a:off x="1069" y="1494"/>
                      <a:ext cx="307" cy="107"/>
                    </a:xfrm>
                    <a:prstGeom prst="rect">
                      <a:avLst/>
                    </a:prstGeom>
                    <a:blipFill dpi="0" rotWithShape="0">
                      <a:blip r:embed="rId3" cstate="print"/>
                      <a:srcRect/>
                      <a:tile tx="0" ty="0" sx="100000" sy="100000" flip="none" algn="tl"/>
                    </a:blipFill>
                    <a:ln w="9525">
                      <a:noFill/>
                      <a:miter lim="800000"/>
                      <a:headEnd/>
                      <a:tailEnd/>
                    </a:ln>
                  </p:spPr>
                  <p:txBody>
                    <a:bodyPr/>
                    <a:lstStyle/>
                    <a:p>
                      <a:endParaRPr lang="pt-BR"/>
                    </a:p>
                  </p:txBody>
                </p:sp>
                <p:sp>
                  <p:nvSpPr>
                    <p:cNvPr id="10890" name="Rectangle 637"/>
                    <p:cNvSpPr>
                      <a:spLocks noChangeArrowheads="1"/>
                    </p:cNvSpPr>
                    <p:nvPr/>
                  </p:nvSpPr>
                  <p:spPr bwMode="auto">
                    <a:xfrm>
                      <a:off x="1069" y="1493"/>
                      <a:ext cx="308" cy="109"/>
                    </a:xfrm>
                    <a:prstGeom prst="rect">
                      <a:avLst/>
                    </a:prstGeom>
                    <a:noFill/>
                    <a:ln w="6350">
                      <a:solidFill>
                        <a:srgbClr val="000000"/>
                      </a:solidFill>
                      <a:miter lim="800000"/>
                      <a:headEnd/>
                      <a:tailEnd/>
                    </a:ln>
                  </p:spPr>
                  <p:txBody>
                    <a:bodyPr/>
                    <a:lstStyle/>
                    <a:p>
                      <a:endParaRPr lang="pt-BR"/>
                    </a:p>
                  </p:txBody>
                </p:sp>
                <p:sp>
                  <p:nvSpPr>
                    <p:cNvPr id="10891" name="Line 638"/>
                    <p:cNvSpPr>
                      <a:spLocks noChangeShapeType="1"/>
                    </p:cNvSpPr>
                    <p:nvPr/>
                  </p:nvSpPr>
                  <p:spPr bwMode="auto">
                    <a:xfrm>
                      <a:off x="1067" y="1491"/>
                      <a:ext cx="1" cy="113"/>
                    </a:xfrm>
                    <a:prstGeom prst="line">
                      <a:avLst/>
                    </a:prstGeom>
                    <a:noFill/>
                    <a:ln w="6350">
                      <a:solidFill>
                        <a:srgbClr val="000000"/>
                      </a:solidFill>
                      <a:round/>
                      <a:headEnd/>
                      <a:tailEnd/>
                    </a:ln>
                  </p:spPr>
                  <p:txBody>
                    <a:bodyPr/>
                    <a:lstStyle/>
                    <a:p>
                      <a:endParaRPr lang="pt-BR"/>
                    </a:p>
                  </p:txBody>
                </p:sp>
                <p:sp>
                  <p:nvSpPr>
                    <p:cNvPr id="10892" name="Rectangle 639"/>
                    <p:cNvSpPr>
                      <a:spLocks noChangeArrowheads="1"/>
                    </p:cNvSpPr>
                    <p:nvPr/>
                  </p:nvSpPr>
                  <p:spPr bwMode="auto">
                    <a:xfrm>
                      <a:off x="1175" y="1393"/>
                      <a:ext cx="101" cy="106"/>
                    </a:xfrm>
                    <a:prstGeom prst="rect">
                      <a:avLst/>
                    </a:prstGeom>
                    <a:noFill/>
                    <a:ln w="9525">
                      <a:noFill/>
                      <a:miter lim="800000"/>
                      <a:headEnd/>
                      <a:tailEnd/>
                    </a:ln>
                  </p:spPr>
                  <p:txBody>
                    <a:bodyPr wrap="none" lIns="0" tIns="0" rIns="0" bIns="0">
                      <a:spAutoFit/>
                    </a:bodyPr>
                    <a:lstStyle/>
                    <a:p>
                      <a:pPr algn="ctr"/>
                      <a:r>
                        <a:rPr lang="en-US" sz="1100">
                          <a:solidFill>
                            <a:srgbClr val="000000"/>
                          </a:solidFill>
                          <a:latin typeface="Photina Casual Black" pitchFamily="18" charset="0"/>
                        </a:rPr>
                        <a:t>Sc</a:t>
                      </a:r>
                      <a:endParaRPr lang="en-US" sz="2400" b="0">
                        <a:latin typeface="ITCCenturyBookT" pitchFamily="2" charset="0"/>
                      </a:endParaRPr>
                    </a:p>
                  </p:txBody>
                </p:sp>
                <p:sp>
                  <p:nvSpPr>
                    <p:cNvPr id="10893" name="Rectangle 640"/>
                    <p:cNvSpPr>
                      <a:spLocks noChangeArrowheads="1"/>
                    </p:cNvSpPr>
                    <p:nvPr/>
                  </p:nvSpPr>
                  <p:spPr bwMode="auto">
                    <a:xfrm>
                      <a:off x="1378" y="1494"/>
                      <a:ext cx="315" cy="107"/>
                    </a:xfrm>
                    <a:prstGeom prst="rect">
                      <a:avLst/>
                    </a:prstGeom>
                    <a:blipFill dpi="0" rotWithShape="0">
                      <a:blip r:embed="rId3" cstate="print"/>
                      <a:srcRect/>
                      <a:tile tx="0" ty="0" sx="100000" sy="100000" flip="none" algn="tl"/>
                    </a:blipFill>
                    <a:ln w="9525">
                      <a:noFill/>
                      <a:miter lim="800000"/>
                      <a:headEnd/>
                      <a:tailEnd/>
                    </a:ln>
                  </p:spPr>
                  <p:txBody>
                    <a:bodyPr/>
                    <a:lstStyle/>
                    <a:p>
                      <a:endParaRPr lang="pt-BR"/>
                    </a:p>
                  </p:txBody>
                </p:sp>
                <p:sp>
                  <p:nvSpPr>
                    <p:cNvPr id="10894" name="Rectangle 641"/>
                    <p:cNvSpPr>
                      <a:spLocks noChangeArrowheads="1"/>
                    </p:cNvSpPr>
                    <p:nvPr/>
                  </p:nvSpPr>
                  <p:spPr bwMode="auto">
                    <a:xfrm>
                      <a:off x="1378" y="1493"/>
                      <a:ext cx="316" cy="109"/>
                    </a:xfrm>
                    <a:prstGeom prst="rect">
                      <a:avLst/>
                    </a:prstGeom>
                    <a:noFill/>
                    <a:ln w="6350">
                      <a:solidFill>
                        <a:srgbClr val="000000"/>
                      </a:solidFill>
                      <a:miter lim="800000"/>
                      <a:headEnd/>
                      <a:tailEnd/>
                    </a:ln>
                  </p:spPr>
                  <p:txBody>
                    <a:bodyPr/>
                    <a:lstStyle/>
                    <a:p>
                      <a:endParaRPr lang="pt-BR"/>
                    </a:p>
                  </p:txBody>
                </p:sp>
                <p:sp>
                  <p:nvSpPr>
                    <p:cNvPr id="10895" name="Line 642"/>
                    <p:cNvSpPr>
                      <a:spLocks noChangeShapeType="1"/>
                    </p:cNvSpPr>
                    <p:nvPr/>
                  </p:nvSpPr>
                  <p:spPr bwMode="auto">
                    <a:xfrm>
                      <a:off x="1376" y="1491"/>
                      <a:ext cx="1" cy="113"/>
                    </a:xfrm>
                    <a:prstGeom prst="line">
                      <a:avLst/>
                    </a:prstGeom>
                    <a:noFill/>
                    <a:ln w="6350">
                      <a:solidFill>
                        <a:srgbClr val="000000"/>
                      </a:solidFill>
                      <a:round/>
                      <a:headEnd/>
                      <a:tailEnd/>
                    </a:ln>
                  </p:spPr>
                  <p:txBody>
                    <a:bodyPr/>
                    <a:lstStyle/>
                    <a:p>
                      <a:endParaRPr lang="pt-BR"/>
                    </a:p>
                  </p:txBody>
                </p:sp>
                <p:sp>
                  <p:nvSpPr>
                    <p:cNvPr id="10896" name="Rectangle 643"/>
                    <p:cNvSpPr>
                      <a:spLocks noChangeArrowheads="1"/>
                    </p:cNvSpPr>
                    <p:nvPr/>
                  </p:nvSpPr>
                  <p:spPr bwMode="auto">
                    <a:xfrm>
                      <a:off x="1493" y="1393"/>
                      <a:ext cx="90" cy="106"/>
                    </a:xfrm>
                    <a:prstGeom prst="rect">
                      <a:avLst/>
                    </a:prstGeom>
                    <a:noFill/>
                    <a:ln w="9525">
                      <a:noFill/>
                      <a:miter lim="800000"/>
                      <a:headEnd/>
                      <a:tailEnd/>
                    </a:ln>
                  </p:spPr>
                  <p:txBody>
                    <a:bodyPr wrap="none" lIns="0" tIns="0" rIns="0" bIns="0">
                      <a:spAutoFit/>
                    </a:bodyPr>
                    <a:lstStyle/>
                    <a:p>
                      <a:pPr algn="ctr"/>
                      <a:r>
                        <a:rPr lang="en-US" sz="1100">
                          <a:solidFill>
                            <a:srgbClr val="000000"/>
                          </a:solidFill>
                          <a:latin typeface="Photina Casual Black" pitchFamily="18" charset="0"/>
                        </a:rPr>
                        <a:t>Ti</a:t>
                      </a:r>
                      <a:endParaRPr lang="en-US" sz="2400" b="0">
                        <a:latin typeface="ITCCenturyBookT" pitchFamily="2" charset="0"/>
                      </a:endParaRPr>
                    </a:p>
                  </p:txBody>
                </p:sp>
                <p:sp>
                  <p:nvSpPr>
                    <p:cNvPr id="10897" name="Rectangle 644"/>
                    <p:cNvSpPr>
                      <a:spLocks noChangeArrowheads="1"/>
                    </p:cNvSpPr>
                    <p:nvPr/>
                  </p:nvSpPr>
                  <p:spPr bwMode="auto">
                    <a:xfrm>
                      <a:off x="1695" y="1494"/>
                      <a:ext cx="310" cy="107"/>
                    </a:xfrm>
                    <a:prstGeom prst="rect">
                      <a:avLst/>
                    </a:prstGeom>
                    <a:blipFill dpi="0" rotWithShape="0">
                      <a:blip r:embed="rId3" cstate="print"/>
                      <a:srcRect/>
                      <a:tile tx="0" ty="0" sx="100000" sy="100000" flip="none" algn="tl"/>
                    </a:blipFill>
                    <a:ln w="9525">
                      <a:noFill/>
                      <a:miter lim="800000"/>
                      <a:headEnd/>
                      <a:tailEnd/>
                    </a:ln>
                  </p:spPr>
                  <p:txBody>
                    <a:bodyPr/>
                    <a:lstStyle/>
                    <a:p>
                      <a:endParaRPr lang="pt-BR"/>
                    </a:p>
                  </p:txBody>
                </p:sp>
                <p:sp>
                  <p:nvSpPr>
                    <p:cNvPr id="10898" name="Rectangle 645"/>
                    <p:cNvSpPr>
                      <a:spLocks noChangeArrowheads="1"/>
                    </p:cNvSpPr>
                    <p:nvPr/>
                  </p:nvSpPr>
                  <p:spPr bwMode="auto">
                    <a:xfrm>
                      <a:off x="1694" y="1493"/>
                      <a:ext cx="312" cy="109"/>
                    </a:xfrm>
                    <a:prstGeom prst="rect">
                      <a:avLst/>
                    </a:prstGeom>
                    <a:noFill/>
                    <a:ln w="6350">
                      <a:solidFill>
                        <a:srgbClr val="000000"/>
                      </a:solidFill>
                      <a:miter lim="800000"/>
                      <a:headEnd/>
                      <a:tailEnd/>
                    </a:ln>
                  </p:spPr>
                  <p:txBody>
                    <a:bodyPr/>
                    <a:lstStyle/>
                    <a:p>
                      <a:endParaRPr lang="pt-BR"/>
                    </a:p>
                  </p:txBody>
                </p:sp>
                <p:sp>
                  <p:nvSpPr>
                    <p:cNvPr id="10899" name="Line 646"/>
                    <p:cNvSpPr>
                      <a:spLocks noChangeShapeType="1"/>
                    </p:cNvSpPr>
                    <p:nvPr/>
                  </p:nvSpPr>
                  <p:spPr bwMode="auto">
                    <a:xfrm>
                      <a:off x="1692" y="1491"/>
                      <a:ext cx="1" cy="113"/>
                    </a:xfrm>
                    <a:prstGeom prst="line">
                      <a:avLst/>
                    </a:prstGeom>
                    <a:noFill/>
                    <a:ln w="6350">
                      <a:solidFill>
                        <a:srgbClr val="000000"/>
                      </a:solidFill>
                      <a:round/>
                      <a:headEnd/>
                      <a:tailEnd/>
                    </a:ln>
                  </p:spPr>
                  <p:txBody>
                    <a:bodyPr/>
                    <a:lstStyle/>
                    <a:p>
                      <a:endParaRPr lang="pt-BR"/>
                    </a:p>
                  </p:txBody>
                </p:sp>
                <p:sp>
                  <p:nvSpPr>
                    <p:cNvPr id="10900" name="Rectangle 647"/>
                    <p:cNvSpPr>
                      <a:spLocks noChangeArrowheads="1"/>
                    </p:cNvSpPr>
                    <p:nvPr/>
                  </p:nvSpPr>
                  <p:spPr bwMode="auto">
                    <a:xfrm>
                      <a:off x="1821" y="1393"/>
                      <a:ext cx="63" cy="106"/>
                    </a:xfrm>
                    <a:prstGeom prst="rect">
                      <a:avLst/>
                    </a:prstGeom>
                    <a:noFill/>
                    <a:ln w="9525">
                      <a:noFill/>
                      <a:miter lim="800000"/>
                      <a:headEnd/>
                      <a:tailEnd/>
                    </a:ln>
                  </p:spPr>
                  <p:txBody>
                    <a:bodyPr wrap="none" lIns="0" tIns="0" rIns="0" bIns="0">
                      <a:spAutoFit/>
                    </a:bodyPr>
                    <a:lstStyle/>
                    <a:p>
                      <a:pPr algn="ctr"/>
                      <a:r>
                        <a:rPr lang="en-US" sz="1100">
                          <a:solidFill>
                            <a:srgbClr val="000000"/>
                          </a:solidFill>
                          <a:latin typeface="Photina Casual Black" pitchFamily="18" charset="0"/>
                        </a:rPr>
                        <a:t>V</a:t>
                      </a:r>
                      <a:endParaRPr lang="en-US" sz="2400" b="0">
                        <a:latin typeface="ITCCenturyBookT" pitchFamily="2" charset="0"/>
                      </a:endParaRPr>
                    </a:p>
                  </p:txBody>
                </p:sp>
                <p:sp>
                  <p:nvSpPr>
                    <p:cNvPr id="10901" name="Rectangle 648"/>
                    <p:cNvSpPr>
                      <a:spLocks noChangeArrowheads="1"/>
                    </p:cNvSpPr>
                    <p:nvPr/>
                  </p:nvSpPr>
                  <p:spPr bwMode="auto">
                    <a:xfrm>
                      <a:off x="3879" y="1494"/>
                      <a:ext cx="311" cy="107"/>
                    </a:xfrm>
                    <a:prstGeom prst="rect">
                      <a:avLst/>
                    </a:prstGeom>
                    <a:blipFill dpi="0" rotWithShape="0">
                      <a:blip r:embed="rId3" cstate="print"/>
                      <a:srcRect/>
                      <a:tile tx="0" ty="0" sx="100000" sy="100000" flip="none" algn="tl"/>
                    </a:blipFill>
                    <a:ln w="9525">
                      <a:noFill/>
                      <a:miter lim="800000"/>
                      <a:headEnd/>
                      <a:tailEnd/>
                    </a:ln>
                  </p:spPr>
                  <p:txBody>
                    <a:bodyPr/>
                    <a:lstStyle/>
                    <a:p>
                      <a:endParaRPr lang="pt-BR"/>
                    </a:p>
                  </p:txBody>
                </p:sp>
                <p:sp>
                  <p:nvSpPr>
                    <p:cNvPr id="10902" name="Rectangle 649"/>
                    <p:cNvSpPr>
                      <a:spLocks noChangeArrowheads="1"/>
                    </p:cNvSpPr>
                    <p:nvPr/>
                  </p:nvSpPr>
                  <p:spPr bwMode="auto">
                    <a:xfrm>
                      <a:off x="3879" y="1493"/>
                      <a:ext cx="311" cy="109"/>
                    </a:xfrm>
                    <a:prstGeom prst="rect">
                      <a:avLst/>
                    </a:prstGeom>
                    <a:noFill/>
                    <a:ln w="6350">
                      <a:solidFill>
                        <a:srgbClr val="000000"/>
                      </a:solidFill>
                      <a:miter lim="800000"/>
                      <a:headEnd/>
                      <a:tailEnd/>
                    </a:ln>
                  </p:spPr>
                  <p:txBody>
                    <a:bodyPr/>
                    <a:lstStyle/>
                    <a:p>
                      <a:endParaRPr lang="pt-BR"/>
                    </a:p>
                  </p:txBody>
                </p:sp>
                <p:sp>
                  <p:nvSpPr>
                    <p:cNvPr id="10903" name="Line 650"/>
                    <p:cNvSpPr>
                      <a:spLocks noChangeShapeType="1"/>
                    </p:cNvSpPr>
                    <p:nvPr/>
                  </p:nvSpPr>
                  <p:spPr bwMode="auto">
                    <a:xfrm>
                      <a:off x="3877" y="1491"/>
                      <a:ext cx="1" cy="113"/>
                    </a:xfrm>
                    <a:prstGeom prst="line">
                      <a:avLst/>
                    </a:prstGeom>
                    <a:noFill/>
                    <a:ln w="6350">
                      <a:solidFill>
                        <a:srgbClr val="000000"/>
                      </a:solidFill>
                      <a:round/>
                      <a:headEnd/>
                      <a:tailEnd/>
                    </a:ln>
                  </p:spPr>
                  <p:txBody>
                    <a:bodyPr/>
                    <a:lstStyle/>
                    <a:p>
                      <a:endParaRPr lang="pt-BR"/>
                    </a:p>
                  </p:txBody>
                </p:sp>
                <p:sp>
                  <p:nvSpPr>
                    <p:cNvPr id="10904" name="Rectangle 651"/>
                    <p:cNvSpPr>
                      <a:spLocks noChangeArrowheads="1"/>
                    </p:cNvSpPr>
                    <p:nvPr/>
                  </p:nvSpPr>
                  <p:spPr bwMode="auto">
                    <a:xfrm>
                      <a:off x="3979" y="1393"/>
                      <a:ext cx="117" cy="106"/>
                    </a:xfrm>
                    <a:prstGeom prst="rect">
                      <a:avLst/>
                    </a:prstGeom>
                    <a:noFill/>
                    <a:ln w="9525">
                      <a:noFill/>
                      <a:miter lim="800000"/>
                      <a:headEnd/>
                      <a:tailEnd/>
                    </a:ln>
                  </p:spPr>
                  <p:txBody>
                    <a:bodyPr wrap="none" lIns="0" tIns="0" rIns="0" bIns="0">
                      <a:spAutoFit/>
                    </a:bodyPr>
                    <a:lstStyle/>
                    <a:p>
                      <a:pPr algn="ctr"/>
                      <a:r>
                        <a:rPr lang="en-US" sz="1100">
                          <a:solidFill>
                            <a:srgbClr val="000000"/>
                          </a:solidFill>
                          <a:latin typeface="Photina Casual Black" pitchFamily="18" charset="0"/>
                        </a:rPr>
                        <a:t>Zn</a:t>
                      </a:r>
                      <a:endParaRPr lang="en-US" sz="2400" b="0">
                        <a:latin typeface="ITCCenturyBookT" pitchFamily="2" charset="0"/>
                      </a:endParaRPr>
                    </a:p>
                  </p:txBody>
                </p:sp>
                <p:sp>
                  <p:nvSpPr>
                    <p:cNvPr id="10905" name="Rectangle 652"/>
                    <p:cNvSpPr>
                      <a:spLocks noChangeArrowheads="1"/>
                    </p:cNvSpPr>
                    <p:nvPr/>
                  </p:nvSpPr>
                  <p:spPr bwMode="auto">
                    <a:xfrm>
                      <a:off x="4191" y="1494"/>
                      <a:ext cx="310" cy="107"/>
                    </a:xfrm>
                    <a:prstGeom prst="rect">
                      <a:avLst/>
                    </a:prstGeom>
                    <a:blipFill dpi="0" rotWithShape="0">
                      <a:blip r:embed="rId3" cstate="print"/>
                      <a:srcRect/>
                      <a:tile tx="0" ty="0" sx="100000" sy="100000" flip="none" algn="tl"/>
                    </a:blipFill>
                    <a:ln w="9525">
                      <a:noFill/>
                      <a:miter lim="800000"/>
                      <a:headEnd/>
                      <a:tailEnd/>
                    </a:ln>
                  </p:spPr>
                  <p:txBody>
                    <a:bodyPr/>
                    <a:lstStyle/>
                    <a:p>
                      <a:endParaRPr lang="pt-BR"/>
                    </a:p>
                  </p:txBody>
                </p:sp>
                <p:sp>
                  <p:nvSpPr>
                    <p:cNvPr id="10906" name="Rectangle 653"/>
                    <p:cNvSpPr>
                      <a:spLocks noChangeArrowheads="1"/>
                    </p:cNvSpPr>
                    <p:nvPr/>
                  </p:nvSpPr>
                  <p:spPr bwMode="auto">
                    <a:xfrm>
                      <a:off x="4190" y="1493"/>
                      <a:ext cx="312" cy="109"/>
                    </a:xfrm>
                    <a:prstGeom prst="rect">
                      <a:avLst/>
                    </a:prstGeom>
                    <a:noFill/>
                    <a:ln w="6350">
                      <a:solidFill>
                        <a:srgbClr val="000000"/>
                      </a:solidFill>
                      <a:miter lim="800000"/>
                      <a:headEnd/>
                      <a:tailEnd/>
                    </a:ln>
                  </p:spPr>
                  <p:txBody>
                    <a:bodyPr/>
                    <a:lstStyle/>
                    <a:p>
                      <a:endParaRPr lang="pt-BR"/>
                    </a:p>
                  </p:txBody>
                </p:sp>
                <p:sp>
                  <p:nvSpPr>
                    <p:cNvPr id="10907" name="Line 654"/>
                    <p:cNvSpPr>
                      <a:spLocks noChangeShapeType="1"/>
                    </p:cNvSpPr>
                    <p:nvPr/>
                  </p:nvSpPr>
                  <p:spPr bwMode="auto">
                    <a:xfrm>
                      <a:off x="4188" y="1491"/>
                      <a:ext cx="1" cy="113"/>
                    </a:xfrm>
                    <a:prstGeom prst="line">
                      <a:avLst/>
                    </a:prstGeom>
                    <a:noFill/>
                    <a:ln w="6350">
                      <a:solidFill>
                        <a:srgbClr val="000000"/>
                      </a:solidFill>
                      <a:round/>
                      <a:headEnd/>
                      <a:tailEnd/>
                    </a:ln>
                  </p:spPr>
                  <p:txBody>
                    <a:bodyPr/>
                    <a:lstStyle/>
                    <a:p>
                      <a:endParaRPr lang="pt-BR"/>
                    </a:p>
                  </p:txBody>
                </p:sp>
                <p:sp>
                  <p:nvSpPr>
                    <p:cNvPr id="10908" name="Rectangle 655"/>
                    <p:cNvSpPr>
                      <a:spLocks noChangeArrowheads="1"/>
                    </p:cNvSpPr>
                    <p:nvPr/>
                  </p:nvSpPr>
                  <p:spPr bwMode="auto">
                    <a:xfrm>
                      <a:off x="4289" y="1393"/>
                      <a:ext cx="121" cy="106"/>
                    </a:xfrm>
                    <a:prstGeom prst="rect">
                      <a:avLst/>
                    </a:prstGeom>
                    <a:noFill/>
                    <a:ln w="9525">
                      <a:noFill/>
                      <a:miter lim="800000"/>
                      <a:headEnd/>
                      <a:tailEnd/>
                    </a:ln>
                  </p:spPr>
                  <p:txBody>
                    <a:bodyPr wrap="none" lIns="0" tIns="0" rIns="0" bIns="0">
                      <a:spAutoFit/>
                    </a:bodyPr>
                    <a:lstStyle/>
                    <a:p>
                      <a:pPr algn="ctr"/>
                      <a:r>
                        <a:rPr lang="en-US" sz="1100">
                          <a:solidFill>
                            <a:srgbClr val="000000"/>
                          </a:solidFill>
                          <a:latin typeface="Photina Casual Black" pitchFamily="18" charset="0"/>
                        </a:rPr>
                        <a:t>Ga</a:t>
                      </a:r>
                      <a:endParaRPr lang="en-US" sz="2400" b="0">
                        <a:latin typeface="ITCCenturyBookT" pitchFamily="2" charset="0"/>
                      </a:endParaRPr>
                    </a:p>
                  </p:txBody>
                </p:sp>
                <p:sp>
                  <p:nvSpPr>
                    <p:cNvPr id="10909" name="Rectangle 656"/>
                    <p:cNvSpPr>
                      <a:spLocks noChangeArrowheads="1"/>
                    </p:cNvSpPr>
                    <p:nvPr/>
                  </p:nvSpPr>
                  <p:spPr bwMode="auto">
                    <a:xfrm>
                      <a:off x="4503" y="1494"/>
                      <a:ext cx="311" cy="107"/>
                    </a:xfrm>
                    <a:prstGeom prst="rect">
                      <a:avLst/>
                    </a:prstGeom>
                    <a:blipFill dpi="0" rotWithShape="0">
                      <a:blip r:embed="rId3" cstate="print"/>
                      <a:srcRect/>
                      <a:tile tx="0" ty="0" sx="100000" sy="100000" flip="none" algn="tl"/>
                    </a:blipFill>
                    <a:ln w="9525">
                      <a:noFill/>
                      <a:miter lim="800000"/>
                      <a:headEnd/>
                      <a:tailEnd/>
                    </a:ln>
                  </p:spPr>
                  <p:txBody>
                    <a:bodyPr/>
                    <a:lstStyle/>
                    <a:p>
                      <a:endParaRPr lang="pt-BR"/>
                    </a:p>
                  </p:txBody>
                </p:sp>
                <p:sp>
                  <p:nvSpPr>
                    <p:cNvPr id="10910" name="Rectangle 657"/>
                    <p:cNvSpPr>
                      <a:spLocks noChangeArrowheads="1"/>
                    </p:cNvSpPr>
                    <p:nvPr/>
                  </p:nvSpPr>
                  <p:spPr bwMode="auto">
                    <a:xfrm>
                      <a:off x="4503" y="1493"/>
                      <a:ext cx="311" cy="109"/>
                    </a:xfrm>
                    <a:prstGeom prst="rect">
                      <a:avLst/>
                    </a:prstGeom>
                    <a:noFill/>
                    <a:ln w="6350">
                      <a:solidFill>
                        <a:srgbClr val="000000"/>
                      </a:solidFill>
                      <a:miter lim="800000"/>
                      <a:headEnd/>
                      <a:tailEnd/>
                    </a:ln>
                  </p:spPr>
                  <p:txBody>
                    <a:bodyPr/>
                    <a:lstStyle/>
                    <a:p>
                      <a:endParaRPr lang="pt-BR"/>
                    </a:p>
                  </p:txBody>
                </p:sp>
                <p:sp>
                  <p:nvSpPr>
                    <p:cNvPr id="10911" name="Line 658"/>
                    <p:cNvSpPr>
                      <a:spLocks noChangeShapeType="1"/>
                    </p:cNvSpPr>
                    <p:nvPr/>
                  </p:nvSpPr>
                  <p:spPr bwMode="auto">
                    <a:xfrm>
                      <a:off x="4501" y="1491"/>
                      <a:ext cx="1" cy="113"/>
                    </a:xfrm>
                    <a:prstGeom prst="line">
                      <a:avLst/>
                    </a:prstGeom>
                    <a:noFill/>
                    <a:ln w="6350">
                      <a:solidFill>
                        <a:srgbClr val="000000"/>
                      </a:solidFill>
                      <a:round/>
                      <a:headEnd/>
                      <a:tailEnd/>
                    </a:ln>
                  </p:spPr>
                  <p:txBody>
                    <a:bodyPr/>
                    <a:lstStyle/>
                    <a:p>
                      <a:endParaRPr lang="pt-BR"/>
                    </a:p>
                  </p:txBody>
                </p:sp>
                <p:sp>
                  <p:nvSpPr>
                    <p:cNvPr id="10912" name="Rectangle 659"/>
                    <p:cNvSpPr>
                      <a:spLocks noChangeArrowheads="1"/>
                    </p:cNvSpPr>
                    <p:nvPr/>
                  </p:nvSpPr>
                  <p:spPr bwMode="auto">
                    <a:xfrm>
                      <a:off x="4603" y="1393"/>
                      <a:ext cx="118" cy="106"/>
                    </a:xfrm>
                    <a:prstGeom prst="rect">
                      <a:avLst/>
                    </a:prstGeom>
                    <a:noFill/>
                    <a:ln w="9525">
                      <a:noFill/>
                      <a:miter lim="800000"/>
                      <a:headEnd/>
                      <a:tailEnd/>
                    </a:ln>
                  </p:spPr>
                  <p:txBody>
                    <a:bodyPr wrap="none" lIns="0" tIns="0" rIns="0" bIns="0">
                      <a:spAutoFit/>
                    </a:bodyPr>
                    <a:lstStyle/>
                    <a:p>
                      <a:pPr algn="ctr"/>
                      <a:r>
                        <a:rPr lang="en-US" sz="1100">
                          <a:solidFill>
                            <a:srgbClr val="000000"/>
                          </a:solidFill>
                          <a:latin typeface="Photina Casual Black" pitchFamily="18" charset="0"/>
                        </a:rPr>
                        <a:t>Ge</a:t>
                      </a:r>
                      <a:endParaRPr lang="en-US" sz="2400" b="0">
                        <a:latin typeface="ITCCenturyBookT" pitchFamily="2" charset="0"/>
                      </a:endParaRPr>
                    </a:p>
                  </p:txBody>
                </p:sp>
                <p:sp>
                  <p:nvSpPr>
                    <p:cNvPr id="10913" name="Rectangle 660"/>
                    <p:cNvSpPr>
                      <a:spLocks noChangeArrowheads="1"/>
                    </p:cNvSpPr>
                    <p:nvPr/>
                  </p:nvSpPr>
                  <p:spPr bwMode="auto">
                    <a:xfrm>
                      <a:off x="4815" y="1494"/>
                      <a:ext cx="310" cy="107"/>
                    </a:xfrm>
                    <a:prstGeom prst="rect">
                      <a:avLst/>
                    </a:prstGeom>
                    <a:blipFill dpi="0" rotWithShape="0">
                      <a:blip r:embed="rId3" cstate="print"/>
                      <a:srcRect/>
                      <a:tile tx="0" ty="0" sx="100000" sy="100000" flip="none" algn="tl"/>
                    </a:blipFill>
                    <a:ln w="9525">
                      <a:noFill/>
                      <a:miter lim="800000"/>
                      <a:headEnd/>
                      <a:tailEnd/>
                    </a:ln>
                  </p:spPr>
                  <p:txBody>
                    <a:bodyPr/>
                    <a:lstStyle/>
                    <a:p>
                      <a:endParaRPr lang="pt-BR"/>
                    </a:p>
                  </p:txBody>
                </p:sp>
                <p:sp>
                  <p:nvSpPr>
                    <p:cNvPr id="10914" name="Rectangle 661"/>
                    <p:cNvSpPr>
                      <a:spLocks noChangeArrowheads="1"/>
                    </p:cNvSpPr>
                    <p:nvPr/>
                  </p:nvSpPr>
                  <p:spPr bwMode="auto">
                    <a:xfrm>
                      <a:off x="4814" y="1493"/>
                      <a:ext cx="312" cy="109"/>
                    </a:xfrm>
                    <a:prstGeom prst="rect">
                      <a:avLst/>
                    </a:prstGeom>
                    <a:noFill/>
                    <a:ln w="6350">
                      <a:solidFill>
                        <a:srgbClr val="000000"/>
                      </a:solidFill>
                      <a:miter lim="800000"/>
                      <a:headEnd/>
                      <a:tailEnd/>
                    </a:ln>
                  </p:spPr>
                  <p:txBody>
                    <a:bodyPr/>
                    <a:lstStyle/>
                    <a:p>
                      <a:endParaRPr lang="pt-BR"/>
                    </a:p>
                  </p:txBody>
                </p:sp>
                <p:sp>
                  <p:nvSpPr>
                    <p:cNvPr id="10915" name="Line 662"/>
                    <p:cNvSpPr>
                      <a:spLocks noChangeShapeType="1"/>
                    </p:cNvSpPr>
                    <p:nvPr/>
                  </p:nvSpPr>
                  <p:spPr bwMode="auto">
                    <a:xfrm>
                      <a:off x="4812" y="1491"/>
                      <a:ext cx="1" cy="113"/>
                    </a:xfrm>
                    <a:prstGeom prst="line">
                      <a:avLst/>
                    </a:prstGeom>
                    <a:noFill/>
                    <a:ln w="6350">
                      <a:solidFill>
                        <a:srgbClr val="000000"/>
                      </a:solidFill>
                      <a:round/>
                      <a:headEnd/>
                      <a:tailEnd/>
                    </a:ln>
                  </p:spPr>
                  <p:txBody>
                    <a:bodyPr/>
                    <a:lstStyle/>
                    <a:p>
                      <a:endParaRPr lang="pt-BR"/>
                    </a:p>
                  </p:txBody>
                </p:sp>
                <p:sp>
                  <p:nvSpPr>
                    <p:cNvPr id="10916" name="Rectangle 663"/>
                    <p:cNvSpPr>
                      <a:spLocks noChangeArrowheads="1"/>
                    </p:cNvSpPr>
                    <p:nvPr/>
                  </p:nvSpPr>
                  <p:spPr bwMode="auto">
                    <a:xfrm>
                      <a:off x="4923" y="1393"/>
                      <a:ext cx="102" cy="106"/>
                    </a:xfrm>
                    <a:prstGeom prst="rect">
                      <a:avLst/>
                    </a:prstGeom>
                    <a:noFill/>
                    <a:ln w="9525">
                      <a:noFill/>
                      <a:miter lim="800000"/>
                      <a:headEnd/>
                      <a:tailEnd/>
                    </a:ln>
                  </p:spPr>
                  <p:txBody>
                    <a:bodyPr wrap="none" lIns="0" tIns="0" rIns="0" bIns="0">
                      <a:spAutoFit/>
                    </a:bodyPr>
                    <a:lstStyle/>
                    <a:p>
                      <a:pPr algn="ctr"/>
                      <a:r>
                        <a:rPr lang="en-US" sz="1100">
                          <a:solidFill>
                            <a:srgbClr val="000000"/>
                          </a:solidFill>
                          <a:latin typeface="Photina Casual Black" pitchFamily="18" charset="0"/>
                        </a:rPr>
                        <a:t>As</a:t>
                      </a:r>
                      <a:endParaRPr lang="en-US" sz="2400" b="0">
                        <a:latin typeface="ITCCenturyBookT" pitchFamily="2" charset="0"/>
                      </a:endParaRPr>
                    </a:p>
                  </p:txBody>
                </p:sp>
                <p:sp>
                  <p:nvSpPr>
                    <p:cNvPr id="10917" name="Rectangle 664"/>
                    <p:cNvSpPr>
                      <a:spLocks noChangeArrowheads="1"/>
                    </p:cNvSpPr>
                    <p:nvPr/>
                  </p:nvSpPr>
                  <p:spPr bwMode="auto">
                    <a:xfrm>
                      <a:off x="5127" y="1494"/>
                      <a:ext cx="311" cy="107"/>
                    </a:xfrm>
                    <a:prstGeom prst="rect">
                      <a:avLst/>
                    </a:prstGeom>
                    <a:blipFill dpi="0" rotWithShape="0">
                      <a:blip r:embed="rId3" cstate="print"/>
                      <a:srcRect/>
                      <a:tile tx="0" ty="0" sx="100000" sy="100000" flip="none" algn="tl"/>
                    </a:blipFill>
                    <a:ln w="9525">
                      <a:noFill/>
                      <a:miter lim="800000"/>
                      <a:headEnd/>
                      <a:tailEnd/>
                    </a:ln>
                  </p:spPr>
                  <p:txBody>
                    <a:bodyPr/>
                    <a:lstStyle/>
                    <a:p>
                      <a:endParaRPr lang="pt-BR"/>
                    </a:p>
                  </p:txBody>
                </p:sp>
                <p:sp>
                  <p:nvSpPr>
                    <p:cNvPr id="10918" name="Rectangle 665"/>
                    <p:cNvSpPr>
                      <a:spLocks noChangeArrowheads="1"/>
                    </p:cNvSpPr>
                    <p:nvPr/>
                  </p:nvSpPr>
                  <p:spPr bwMode="auto">
                    <a:xfrm>
                      <a:off x="5127" y="1493"/>
                      <a:ext cx="312" cy="109"/>
                    </a:xfrm>
                    <a:prstGeom prst="rect">
                      <a:avLst/>
                    </a:prstGeom>
                    <a:noFill/>
                    <a:ln w="6350">
                      <a:solidFill>
                        <a:srgbClr val="000000"/>
                      </a:solidFill>
                      <a:miter lim="800000"/>
                      <a:headEnd/>
                      <a:tailEnd/>
                    </a:ln>
                  </p:spPr>
                  <p:txBody>
                    <a:bodyPr/>
                    <a:lstStyle/>
                    <a:p>
                      <a:endParaRPr lang="pt-BR"/>
                    </a:p>
                  </p:txBody>
                </p:sp>
                <p:sp>
                  <p:nvSpPr>
                    <p:cNvPr id="10919" name="Line 666"/>
                    <p:cNvSpPr>
                      <a:spLocks noChangeShapeType="1"/>
                    </p:cNvSpPr>
                    <p:nvPr/>
                  </p:nvSpPr>
                  <p:spPr bwMode="auto">
                    <a:xfrm>
                      <a:off x="5125" y="1491"/>
                      <a:ext cx="1" cy="113"/>
                    </a:xfrm>
                    <a:prstGeom prst="line">
                      <a:avLst/>
                    </a:prstGeom>
                    <a:noFill/>
                    <a:ln w="6350">
                      <a:solidFill>
                        <a:srgbClr val="000000"/>
                      </a:solidFill>
                      <a:round/>
                      <a:headEnd/>
                      <a:tailEnd/>
                    </a:ln>
                  </p:spPr>
                  <p:txBody>
                    <a:bodyPr/>
                    <a:lstStyle/>
                    <a:p>
                      <a:endParaRPr lang="pt-BR"/>
                    </a:p>
                  </p:txBody>
                </p:sp>
                <p:sp>
                  <p:nvSpPr>
                    <p:cNvPr id="10920" name="Rectangle 667"/>
                    <p:cNvSpPr>
                      <a:spLocks noChangeArrowheads="1"/>
                    </p:cNvSpPr>
                    <p:nvPr/>
                  </p:nvSpPr>
                  <p:spPr bwMode="auto">
                    <a:xfrm>
                      <a:off x="5234" y="1393"/>
                      <a:ext cx="104" cy="106"/>
                    </a:xfrm>
                    <a:prstGeom prst="rect">
                      <a:avLst/>
                    </a:prstGeom>
                    <a:noFill/>
                    <a:ln w="9525">
                      <a:noFill/>
                      <a:miter lim="800000"/>
                      <a:headEnd/>
                      <a:tailEnd/>
                    </a:ln>
                  </p:spPr>
                  <p:txBody>
                    <a:bodyPr wrap="none" lIns="0" tIns="0" rIns="0" bIns="0">
                      <a:spAutoFit/>
                    </a:bodyPr>
                    <a:lstStyle/>
                    <a:p>
                      <a:pPr algn="ctr"/>
                      <a:r>
                        <a:rPr lang="en-US" sz="1100">
                          <a:solidFill>
                            <a:srgbClr val="000000"/>
                          </a:solidFill>
                          <a:latin typeface="Photina Casual Black" pitchFamily="18" charset="0"/>
                        </a:rPr>
                        <a:t>Se</a:t>
                      </a:r>
                      <a:endParaRPr lang="en-US" sz="2400" b="0">
                        <a:latin typeface="ITCCenturyBookT" pitchFamily="2" charset="0"/>
                      </a:endParaRPr>
                    </a:p>
                  </p:txBody>
                </p:sp>
                <p:sp>
                  <p:nvSpPr>
                    <p:cNvPr id="10921" name="Rectangle 668"/>
                    <p:cNvSpPr>
                      <a:spLocks noChangeArrowheads="1"/>
                    </p:cNvSpPr>
                    <p:nvPr/>
                  </p:nvSpPr>
                  <p:spPr bwMode="auto">
                    <a:xfrm>
                      <a:off x="1072" y="1604"/>
                      <a:ext cx="302" cy="312"/>
                    </a:xfrm>
                    <a:prstGeom prst="rect">
                      <a:avLst/>
                    </a:prstGeom>
                    <a:blipFill dpi="0" rotWithShape="0">
                      <a:blip r:embed="rId3" cstate="print"/>
                      <a:srcRect/>
                      <a:tile tx="0" ty="0" sx="100000" sy="100000" flip="none" algn="tl"/>
                    </a:blipFill>
                    <a:ln w="9525">
                      <a:noFill/>
                      <a:miter lim="800000"/>
                      <a:headEnd/>
                      <a:tailEnd/>
                    </a:ln>
                  </p:spPr>
                  <p:txBody>
                    <a:bodyPr/>
                    <a:lstStyle/>
                    <a:p>
                      <a:endParaRPr lang="pt-BR"/>
                    </a:p>
                  </p:txBody>
                </p:sp>
                <p:sp>
                  <p:nvSpPr>
                    <p:cNvPr id="10922" name="Rectangle 669"/>
                    <p:cNvSpPr>
                      <a:spLocks noChangeArrowheads="1"/>
                    </p:cNvSpPr>
                    <p:nvPr/>
                  </p:nvSpPr>
                  <p:spPr bwMode="auto">
                    <a:xfrm>
                      <a:off x="1071" y="1603"/>
                      <a:ext cx="304" cy="314"/>
                    </a:xfrm>
                    <a:prstGeom prst="rect">
                      <a:avLst/>
                    </a:prstGeom>
                    <a:noFill/>
                    <a:ln w="6350">
                      <a:solidFill>
                        <a:srgbClr val="000000"/>
                      </a:solidFill>
                      <a:miter lim="800000"/>
                      <a:headEnd/>
                      <a:tailEnd/>
                    </a:ln>
                  </p:spPr>
                  <p:txBody>
                    <a:bodyPr/>
                    <a:lstStyle/>
                    <a:p>
                      <a:endParaRPr lang="pt-BR"/>
                    </a:p>
                  </p:txBody>
                </p:sp>
                <p:sp>
                  <p:nvSpPr>
                    <p:cNvPr id="10923" name="Line 670"/>
                    <p:cNvSpPr>
                      <a:spLocks noChangeShapeType="1"/>
                    </p:cNvSpPr>
                    <p:nvPr/>
                  </p:nvSpPr>
                  <p:spPr bwMode="auto">
                    <a:xfrm>
                      <a:off x="1069" y="1601"/>
                      <a:ext cx="1" cy="318"/>
                    </a:xfrm>
                    <a:prstGeom prst="line">
                      <a:avLst/>
                    </a:prstGeom>
                    <a:noFill/>
                    <a:ln w="6350">
                      <a:solidFill>
                        <a:srgbClr val="000000"/>
                      </a:solidFill>
                      <a:round/>
                      <a:headEnd/>
                      <a:tailEnd/>
                    </a:ln>
                  </p:spPr>
                  <p:txBody>
                    <a:bodyPr/>
                    <a:lstStyle/>
                    <a:p>
                      <a:endParaRPr lang="pt-BR"/>
                    </a:p>
                  </p:txBody>
                </p:sp>
                <p:sp>
                  <p:nvSpPr>
                    <p:cNvPr id="10924" name="Rectangle 671"/>
                    <p:cNvSpPr>
                      <a:spLocks noChangeArrowheads="1"/>
                    </p:cNvSpPr>
                    <p:nvPr/>
                  </p:nvSpPr>
                  <p:spPr bwMode="auto">
                    <a:xfrm>
                      <a:off x="1298" y="1520"/>
                      <a:ext cx="45"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3</a:t>
                      </a:r>
                      <a:endParaRPr lang="en-US" sz="2400" b="0">
                        <a:latin typeface="ITCCenturyBookT" pitchFamily="2" charset="0"/>
                      </a:endParaRPr>
                    </a:p>
                  </p:txBody>
                </p:sp>
                <p:sp>
                  <p:nvSpPr>
                    <p:cNvPr id="10925" name="Rectangle 672"/>
                    <p:cNvSpPr>
                      <a:spLocks noChangeArrowheads="1"/>
                    </p:cNvSpPr>
                    <p:nvPr/>
                  </p:nvSpPr>
                  <p:spPr bwMode="auto">
                    <a:xfrm>
                      <a:off x="1212" y="1597"/>
                      <a:ext cx="135"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400</a:t>
                      </a:r>
                      <a:endParaRPr lang="en-US" sz="2400" b="0">
                        <a:latin typeface="ITCCenturyBookT" pitchFamily="2" charset="0"/>
                      </a:endParaRPr>
                    </a:p>
                  </p:txBody>
                </p:sp>
                <p:sp>
                  <p:nvSpPr>
                    <p:cNvPr id="10926" name="Rectangle 673"/>
                    <p:cNvSpPr>
                      <a:spLocks noChangeArrowheads="1"/>
                    </p:cNvSpPr>
                    <p:nvPr/>
                  </p:nvSpPr>
                  <p:spPr bwMode="auto">
                    <a:xfrm>
                      <a:off x="1170" y="1674"/>
                      <a:ext cx="180"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7400</a:t>
                      </a:r>
                      <a:endParaRPr lang="en-US" sz="2400" b="0">
                        <a:latin typeface="ITCCenturyBookT" pitchFamily="2" charset="0"/>
                      </a:endParaRPr>
                    </a:p>
                  </p:txBody>
                </p:sp>
                <p:sp>
                  <p:nvSpPr>
                    <p:cNvPr id="10927" name="Rectangle 674"/>
                    <p:cNvSpPr>
                      <a:spLocks noChangeArrowheads="1"/>
                    </p:cNvSpPr>
                    <p:nvPr/>
                  </p:nvSpPr>
                  <p:spPr bwMode="auto">
                    <a:xfrm>
                      <a:off x="1381" y="1604"/>
                      <a:ext cx="310" cy="312"/>
                    </a:xfrm>
                    <a:prstGeom prst="rect">
                      <a:avLst/>
                    </a:prstGeom>
                    <a:blipFill dpi="0" rotWithShape="0">
                      <a:blip r:embed="rId3" cstate="print"/>
                      <a:srcRect/>
                      <a:tile tx="0" ty="0" sx="100000" sy="100000" flip="none" algn="tl"/>
                    </a:blipFill>
                    <a:ln w="9525">
                      <a:noFill/>
                      <a:miter lim="800000"/>
                      <a:headEnd/>
                      <a:tailEnd/>
                    </a:ln>
                  </p:spPr>
                  <p:txBody>
                    <a:bodyPr/>
                    <a:lstStyle/>
                    <a:p>
                      <a:endParaRPr lang="pt-BR"/>
                    </a:p>
                  </p:txBody>
                </p:sp>
                <p:sp>
                  <p:nvSpPr>
                    <p:cNvPr id="10928" name="Rectangle 675"/>
                    <p:cNvSpPr>
                      <a:spLocks noChangeArrowheads="1"/>
                    </p:cNvSpPr>
                    <p:nvPr/>
                  </p:nvSpPr>
                  <p:spPr bwMode="auto">
                    <a:xfrm>
                      <a:off x="1380" y="1603"/>
                      <a:ext cx="312" cy="314"/>
                    </a:xfrm>
                    <a:prstGeom prst="rect">
                      <a:avLst/>
                    </a:prstGeom>
                    <a:noFill/>
                    <a:ln w="6350">
                      <a:solidFill>
                        <a:srgbClr val="000000"/>
                      </a:solidFill>
                      <a:miter lim="800000"/>
                      <a:headEnd/>
                      <a:tailEnd/>
                    </a:ln>
                  </p:spPr>
                  <p:txBody>
                    <a:bodyPr/>
                    <a:lstStyle/>
                    <a:p>
                      <a:endParaRPr lang="pt-BR"/>
                    </a:p>
                  </p:txBody>
                </p:sp>
                <p:sp>
                  <p:nvSpPr>
                    <p:cNvPr id="10929" name="Line 676"/>
                    <p:cNvSpPr>
                      <a:spLocks noChangeShapeType="1"/>
                    </p:cNvSpPr>
                    <p:nvPr/>
                  </p:nvSpPr>
                  <p:spPr bwMode="auto">
                    <a:xfrm>
                      <a:off x="1378" y="1601"/>
                      <a:ext cx="1" cy="318"/>
                    </a:xfrm>
                    <a:prstGeom prst="line">
                      <a:avLst/>
                    </a:prstGeom>
                    <a:noFill/>
                    <a:ln w="6350">
                      <a:solidFill>
                        <a:srgbClr val="000000"/>
                      </a:solidFill>
                      <a:round/>
                      <a:headEnd/>
                      <a:tailEnd/>
                    </a:ln>
                  </p:spPr>
                  <p:txBody>
                    <a:bodyPr/>
                    <a:lstStyle/>
                    <a:p>
                      <a:endParaRPr lang="pt-BR"/>
                    </a:p>
                  </p:txBody>
                </p:sp>
                <p:sp>
                  <p:nvSpPr>
                    <p:cNvPr id="10930" name="Rectangle 677"/>
                    <p:cNvSpPr>
                      <a:spLocks noChangeArrowheads="1"/>
                    </p:cNvSpPr>
                    <p:nvPr/>
                  </p:nvSpPr>
                  <p:spPr bwMode="auto">
                    <a:xfrm>
                      <a:off x="1616" y="1520"/>
                      <a:ext cx="45"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4</a:t>
                      </a:r>
                      <a:endParaRPr lang="en-US" sz="2400" b="0">
                        <a:latin typeface="ITCCenturyBookT" pitchFamily="2" charset="0"/>
                      </a:endParaRPr>
                    </a:p>
                  </p:txBody>
                </p:sp>
                <p:sp>
                  <p:nvSpPr>
                    <p:cNvPr id="10931" name="Rectangle 678"/>
                    <p:cNvSpPr>
                      <a:spLocks noChangeArrowheads="1"/>
                    </p:cNvSpPr>
                    <p:nvPr/>
                  </p:nvSpPr>
                  <p:spPr bwMode="auto">
                    <a:xfrm>
                      <a:off x="1573" y="1597"/>
                      <a:ext cx="90"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30</a:t>
                      </a:r>
                      <a:endParaRPr lang="en-US" sz="2400" b="0">
                        <a:latin typeface="ITCCenturyBookT" pitchFamily="2" charset="0"/>
                      </a:endParaRPr>
                    </a:p>
                  </p:txBody>
                </p:sp>
                <p:sp>
                  <p:nvSpPr>
                    <p:cNvPr id="10932" name="Rectangle 679"/>
                    <p:cNvSpPr>
                      <a:spLocks noChangeArrowheads="1"/>
                    </p:cNvSpPr>
                    <p:nvPr/>
                  </p:nvSpPr>
                  <p:spPr bwMode="auto">
                    <a:xfrm>
                      <a:off x="1530" y="1674"/>
                      <a:ext cx="135"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800</a:t>
                      </a:r>
                      <a:endParaRPr lang="en-US" sz="2400" b="0">
                        <a:latin typeface="ITCCenturyBookT" pitchFamily="2" charset="0"/>
                      </a:endParaRPr>
                    </a:p>
                  </p:txBody>
                </p:sp>
                <p:sp>
                  <p:nvSpPr>
                    <p:cNvPr id="10933" name="Rectangle 680"/>
                    <p:cNvSpPr>
                      <a:spLocks noChangeArrowheads="1"/>
                    </p:cNvSpPr>
                    <p:nvPr/>
                  </p:nvSpPr>
                  <p:spPr bwMode="auto">
                    <a:xfrm>
                      <a:off x="1698" y="1604"/>
                      <a:ext cx="305" cy="312"/>
                    </a:xfrm>
                    <a:prstGeom prst="rect">
                      <a:avLst/>
                    </a:prstGeom>
                    <a:blipFill dpi="0" rotWithShape="0">
                      <a:blip r:embed="rId3" cstate="print"/>
                      <a:srcRect/>
                      <a:tile tx="0" ty="0" sx="100000" sy="100000" flip="none" algn="tl"/>
                    </a:blipFill>
                    <a:ln w="9525">
                      <a:noFill/>
                      <a:miter lim="800000"/>
                      <a:headEnd/>
                      <a:tailEnd/>
                    </a:ln>
                  </p:spPr>
                  <p:txBody>
                    <a:bodyPr/>
                    <a:lstStyle/>
                    <a:p>
                      <a:endParaRPr lang="pt-BR"/>
                    </a:p>
                  </p:txBody>
                </p:sp>
                <p:sp>
                  <p:nvSpPr>
                    <p:cNvPr id="10934" name="Rectangle 681"/>
                    <p:cNvSpPr>
                      <a:spLocks noChangeArrowheads="1"/>
                    </p:cNvSpPr>
                    <p:nvPr/>
                  </p:nvSpPr>
                  <p:spPr bwMode="auto">
                    <a:xfrm>
                      <a:off x="1697" y="1603"/>
                      <a:ext cx="307" cy="314"/>
                    </a:xfrm>
                    <a:prstGeom prst="rect">
                      <a:avLst/>
                    </a:prstGeom>
                    <a:noFill/>
                    <a:ln w="6350">
                      <a:solidFill>
                        <a:srgbClr val="000000"/>
                      </a:solidFill>
                      <a:miter lim="800000"/>
                      <a:headEnd/>
                      <a:tailEnd/>
                    </a:ln>
                  </p:spPr>
                  <p:txBody>
                    <a:bodyPr/>
                    <a:lstStyle/>
                    <a:p>
                      <a:endParaRPr lang="pt-BR"/>
                    </a:p>
                  </p:txBody>
                </p:sp>
                <p:sp>
                  <p:nvSpPr>
                    <p:cNvPr id="10935" name="Line 682"/>
                    <p:cNvSpPr>
                      <a:spLocks noChangeShapeType="1"/>
                    </p:cNvSpPr>
                    <p:nvPr/>
                  </p:nvSpPr>
                  <p:spPr bwMode="auto">
                    <a:xfrm>
                      <a:off x="1695" y="1601"/>
                      <a:ext cx="1" cy="318"/>
                    </a:xfrm>
                    <a:prstGeom prst="line">
                      <a:avLst/>
                    </a:prstGeom>
                    <a:noFill/>
                    <a:ln w="6350">
                      <a:solidFill>
                        <a:srgbClr val="000000"/>
                      </a:solidFill>
                      <a:round/>
                      <a:headEnd/>
                      <a:tailEnd/>
                    </a:ln>
                  </p:spPr>
                  <p:txBody>
                    <a:bodyPr/>
                    <a:lstStyle/>
                    <a:p>
                      <a:endParaRPr lang="pt-BR"/>
                    </a:p>
                  </p:txBody>
                </p:sp>
                <p:sp>
                  <p:nvSpPr>
                    <p:cNvPr id="10936" name="Rectangle 683"/>
                    <p:cNvSpPr>
                      <a:spLocks noChangeArrowheads="1"/>
                    </p:cNvSpPr>
                    <p:nvPr/>
                  </p:nvSpPr>
                  <p:spPr bwMode="auto">
                    <a:xfrm>
                      <a:off x="1867" y="1520"/>
                      <a:ext cx="110"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0.7</a:t>
                      </a:r>
                      <a:endParaRPr lang="en-US" sz="2400" b="0">
                        <a:latin typeface="ITCCenturyBookT" pitchFamily="2" charset="0"/>
                      </a:endParaRPr>
                    </a:p>
                  </p:txBody>
                </p:sp>
                <p:sp>
                  <p:nvSpPr>
                    <p:cNvPr id="10937" name="Rectangle 684"/>
                    <p:cNvSpPr>
                      <a:spLocks noChangeArrowheads="1"/>
                    </p:cNvSpPr>
                    <p:nvPr/>
                  </p:nvSpPr>
                  <p:spPr bwMode="auto">
                    <a:xfrm>
                      <a:off x="1884" y="1597"/>
                      <a:ext cx="90"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60</a:t>
                      </a:r>
                      <a:endParaRPr lang="en-US" sz="2400" b="0">
                        <a:latin typeface="ITCCenturyBookT" pitchFamily="2" charset="0"/>
                      </a:endParaRPr>
                    </a:p>
                  </p:txBody>
                </p:sp>
                <p:sp>
                  <p:nvSpPr>
                    <p:cNvPr id="10938" name="Rectangle 685"/>
                    <p:cNvSpPr>
                      <a:spLocks noChangeArrowheads="1"/>
                    </p:cNvSpPr>
                    <p:nvPr/>
                  </p:nvSpPr>
                  <p:spPr bwMode="auto">
                    <a:xfrm>
                      <a:off x="1841" y="1674"/>
                      <a:ext cx="135"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800</a:t>
                      </a:r>
                      <a:endParaRPr lang="en-US" sz="2400" b="0">
                        <a:latin typeface="ITCCenturyBookT" pitchFamily="2" charset="0"/>
                      </a:endParaRPr>
                    </a:p>
                  </p:txBody>
                </p:sp>
                <p:sp>
                  <p:nvSpPr>
                    <p:cNvPr id="10939" name="Rectangle 686"/>
                    <p:cNvSpPr>
                      <a:spLocks noChangeArrowheads="1"/>
                    </p:cNvSpPr>
                    <p:nvPr/>
                  </p:nvSpPr>
                  <p:spPr bwMode="auto">
                    <a:xfrm>
                      <a:off x="3882" y="1604"/>
                      <a:ext cx="305" cy="312"/>
                    </a:xfrm>
                    <a:prstGeom prst="rect">
                      <a:avLst/>
                    </a:prstGeom>
                    <a:blipFill dpi="0" rotWithShape="0">
                      <a:blip r:embed="rId3" cstate="print"/>
                      <a:srcRect/>
                      <a:tile tx="0" ty="0" sx="100000" sy="100000" flip="none" algn="tl"/>
                    </a:blipFill>
                    <a:ln w="9525">
                      <a:noFill/>
                      <a:miter lim="800000"/>
                      <a:headEnd/>
                      <a:tailEnd/>
                    </a:ln>
                  </p:spPr>
                  <p:txBody>
                    <a:bodyPr/>
                    <a:lstStyle/>
                    <a:p>
                      <a:endParaRPr lang="pt-BR"/>
                    </a:p>
                  </p:txBody>
                </p:sp>
                <p:sp>
                  <p:nvSpPr>
                    <p:cNvPr id="10940" name="Rectangle 687"/>
                    <p:cNvSpPr>
                      <a:spLocks noChangeArrowheads="1"/>
                    </p:cNvSpPr>
                    <p:nvPr/>
                  </p:nvSpPr>
                  <p:spPr bwMode="auto">
                    <a:xfrm>
                      <a:off x="3881" y="1603"/>
                      <a:ext cx="307" cy="314"/>
                    </a:xfrm>
                    <a:prstGeom prst="rect">
                      <a:avLst/>
                    </a:prstGeom>
                    <a:noFill/>
                    <a:ln w="6350">
                      <a:solidFill>
                        <a:srgbClr val="000000"/>
                      </a:solidFill>
                      <a:miter lim="800000"/>
                      <a:headEnd/>
                      <a:tailEnd/>
                    </a:ln>
                  </p:spPr>
                  <p:txBody>
                    <a:bodyPr/>
                    <a:lstStyle/>
                    <a:p>
                      <a:endParaRPr lang="pt-BR"/>
                    </a:p>
                  </p:txBody>
                </p:sp>
                <p:sp>
                  <p:nvSpPr>
                    <p:cNvPr id="10941" name="Line 688"/>
                    <p:cNvSpPr>
                      <a:spLocks noChangeShapeType="1"/>
                    </p:cNvSpPr>
                    <p:nvPr/>
                  </p:nvSpPr>
                  <p:spPr bwMode="auto">
                    <a:xfrm>
                      <a:off x="3879" y="1601"/>
                      <a:ext cx="1" cy="318"/>
                    </a:xfrm>
                    <a:prstGeom prst="line">
                      <a:avLst/>
                    </a:prstGeom>
                    <a:noFill/>
                    <a:ln w="6350">
                      <a:solidFill>
                        <a:srgbClr val="000000"/>
                      </a:solidFill>
                      <a:round/>
                      <a:headEnd/>
                      <a:tailEnd/>
                    </a:ln>
                  </p:spPr>
                  <p:txBody>
                    <a:bodyPr/>
                    <a:lstStyle/>
                    <a:p>
                      <a:endParaRPr lang="pt-BR"/>
                    </a:p>
                  </p:txBody>
                </p:sp>
                <p:sp>
                  <p:nvSpPr>
                    <p:cNvPr id="10942" name="Rectangle 689"/>
                    <p:cNvSpPr>
                      <a:spLocks noChangeArrowheads="1"/>
                    </p:cNvSpPr>
                    <p:nvPr/>
                  </p:nvSpPr>
                  <p:spPr bwMode="auto">
                    <a:xfrm>
                      <a:off x="4111" y="1520"/>
                      <a:ext cx="45"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1</a:t>
                      </a:r>
                      <a:endParaRPr lang="en-US" sz="2400" b="0">
                        <a:latin typeface="ITCCenturyBookT" pitchFamily="2" charset="0"/>
                      </a:endParaRPr>
                    </a:p>
                  </p:txBody>
                </p:sp>
                <p:sp>
                  <p:nvSpPr>
                    <p:cNvPr id="10943" name="Rectangle 690"/>
                    <p:cNvSpPr>
                      <a:spLocks noChangeArrowheads="1"/>
                    </p:cNvSpPr>
                    <p:nvPr/>
                  </p:nvSpPr>
                  <p:spPr bwMode="auto">
                    <a:xfrm>
                      <a:off x="4026" y="1597"/>
                      <a:ext cx="135"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100</a:t>
                      </a:r>
                      <a:endParaRPr lang="en-US" sz="2400" b="0">
                        <a:latin typeface="ITCCenturyBookT" pitchFamily="2" charset="0"/>
                      </a:endParaRPr>
                    </a:p>
                  </p:txBody>
                </p:sp>
                <p:sp>
                  <p:nvSpPr>
                    <p:cNvPr id="10944" name="Rectangle 691"/>
                    <p:cNvSpPr>
                      <a:spLocks noChangeArrowheads="1"/>
                    </p:cNvSpPr>
                    <p:nvPr/>
                  </p:nvSpPr>
                  <p:spPr bwMode="auto">
                    <a:xfrm>
                      <a:off x="4111" y="1674"/>
                      <a:ext cx="45"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6</a:t>
                      </a:r>
                      <a:endParaRPr lang="en-US" sz="2400" b="0">
                        <a:latin typeface="ITCCenturyBookT" pitchFamily="2" charset="0"/>
                      </a:endParaRPr>
                    </a:p>
                  </p:txBody>
                </p:sp>
                <p:sp>
                  <p:nvSpPr>
                    <p:cNvPr id="10945" name="Rectangle 692"/>
                    <p:cNvSpPr>
                      <a:spLocks noChangeArrowheads="1"/>
                    </p:cNvSpPr>
                    <p:nvPr/>
                  </p:nvSpPr>
                  <p:spPr bwMode="auto">
                    <a:xfrm>
                      <a:off x="4194" y="1604"/>
                      <a:ext cx="305" cy="312"/>
                    </a:xfrm>
                    <a:prstGeom prst="rect">
                      <a:avLst/>
                    </a:prstGeom>
                    <a:blipFill dpi="0" rotWithShape="0">
                      <a:blip r:embed="rId3" cstate="print"/>
                      <a:srcRect/>
                      <a:tile tx="0" ty="0" sx="100000" sy="100000" flip="none" algn="tl"/>
                    </a:blipFill>
                    <a:ln w="9525">
                      <a:noFill/>
                      <a:miter lim="800000"/>
                      <a:headEnd/>
                      <a:tailEnd/>
                    </a:ln>
                  </p:spPr>
                  <p:txBody>
                    <a:bodyPr/>
                    <a:lstStyle/>
                    <a:p>
                      <a:endParaRPr lang="pt-BR"/>
                    </a:p>
                  </p:txBody>
                </p:sp>
                <p:sp>
                  <p:nvSpPr>
                    <p:cNvPr id="10946" name="Rectangle 693"/>
                    <p:cNvSpPr>
                      <a:spLocks noChangeArrowheads="1"/>
                    </p:cNvSpPr>
                    <p:nvPr/>
                  </p:nvSpPr>
                  <p:spPr bwMode="auto">
                    <a:xfrm>
                      <a:off x="4193" y="1603"/>
                      <a:ext cx="307" cy="314"/>
                    </a:xfrm>
                    <a:prstGeom prst="rect">
                      <a:avLst/>
                    </a:prstGeom>
                    <a:noFill/>
                    <a:ln w="6350">
                      <a:solidFill>
                        <a:srgbClr val="000000"/>
                      </a:solidFill>
                      <a:miter lim="800000"/>
                      <a:headEnd/>
                      <a:tailEnd/>
                    </a:ln>
                  </p:spPr>
                  <p:txBody>
                    <a:bodyPr/>
                    <a:lstStyle/>
                    <a:p>
                      <a:endParaRPr lang="pt-BR"/>
                    </a:p>
                  </p:txBody>
                </p:sp>
                <p:sp>
                  <p:nvSpPr>
                    <p:cNvPr id="10947" name="Line 694"/>
                    <p:cNvSpPr>
                      <a:spLocks noChangeShapeType="1"/>
                    </p:cNvSpPr>
                    <p:nvPr/>
                  </p:nvSpPr>
                  <p:spPr bwMode="auto">
                    <a:xfrm>
                      <a:off x="4191" y="1601"/>
                      <a:ext cx="1" cy="318"/>
                    </a:xfrm>
                    <a:prstGeom prst="line">
                      <a:avLst/>
                    </a:prstGeom>
                    <a:noFill/>
                    <a:ln w="6350">
                      <a:solidFill>
                        <a:srgbClr val="000000"/>
                      </a:solidFill>
                      <a:round/>
                      <a:headEnd/>
                      <a:tailEnd/>
                    </a:ln>
                  </p:spPr>
                  <p:txBody>
                    <a:bodyPr/>
                    <a:lstStyle/>
                    <a:p>
                      <a:endParaRPr lang="pt-BR"/>
                    </a:p>
                  </p:txBody>
                </p:sp>
                <p:sp>
                  <p:nvSpPr>
                    <p:cNvPr id="10948" name="Rectangle 695"/>
                    <p:cNvSpPr>
                      <a:spLocks noChangeArrowheads="1"/>
                    </p:cNvSpPr>
                    <p:nvPr/>
                  </p:nvSpPr>
                  <p:spPr bwMode="auto">
                    <a:xfrm>
                      <a:off x="4364" y="1520"/>
                      <a:ext cx="110"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0.7</a:t>
                      </a:r>
                      <a:endParaRPr lang="en-US" sz="2400" b="0">
                        <a:latin typeface="ITCCenturyBookT" pitchFamily="2" charset="0"/>
                      </a:endParaRPr>
                    </a:p>
                  </p:txBody>
                </p:sp>
                <p:sp>
                  <p:nvSpPr>
                    <p:cNvPr id="10949" name="Rectangle 696"/>
                    <p:cNvSpPr>
                      <a:spLocks noChangeArrowheads="1"/>
                    </p:cNvSpPr>
                    <p:nvPr/>
                  </p:nvSpPr>
                  <p:spPr bwMode="auto">
                    <a:xfrm>
                      <a:off x="4338" y="1597"/>
                      <a:ext cx="135"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600</a:t>
                      </a:r>
                      <a:endParaRPr lang="en-US" sz="2400" b="0">
                        <a:latin typeface="ITCCenturyBookT" pitchFamily="2" charset="0"/>
                      </a:endParaRPr>
                    </a:p>
                  </p:txBody>
                </p:sp>
                <p:sp>
                  <p:nvSpPr>
                    <p:cNvPr id="10950" name="Rectangle 697"/>
                    <p:cNvSpPr>
                      <a:spLocks noChangeArrowheads="1"/>
                    </p:cNvSpPr>
                    <p:nvPr/>
                  </p:nvSpPr>
                  <p:spPr bwMode="auto">
                    <a:xfrm>
                      <a:off x="4338" y="1674"/>
                      <a:ext cx="135"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100</a:t>
                      </a:r>
                      <a:endParaRPr lang="en-US" sz="2400" b="0">
                        <a:latin typeface="ITCCenturyBookT" pitchFamily="2" charset="0"/>
                      </a:endParaRPr>
                    </a:p>
                  </p:txBody>
                </p:sp>
                <p:sp>
                  <p:nvSpPr>
                    <p:cNvPr id="10951" name="Rectangle 698"/>
                    <p:cNvSpPr>
                      <a:spLocks noChangeArrowheads="1"/>
                    </p:cNvSpPr>
                    <p:nvPr/>
                  </p:nvSpPr>
                  <p:spPr bwMode="auto">
                    <a:xfrm>
                      <a:off x="4506" y="1604"/>
                      <a:ext cx="305" cy="312"/>
                    </a:xfrm>
                    <a:prstGeom prst="rect">
                      <a:avLst/>
                    </a:prstGeom>
                    <a:blipFill dpi="0" rotWithShape="0">
                      <a:blip r:embed="rId3" cstate="print"/>
                      <a:srcRect/>
                      <a:tile tx="0" ty="0" sx="100000" sy="100000" flip="none" algn="tl"/>
                    </a:blipFill>
                    <a:ln w="9525">
                      <a:noFill/>
                      <a:miter lim="800000"/>
                      <a:headEnd/>
                      <a:tailEnd/>
                    </a:ln>
                  </p:spPr>
                  <p:txBody>
                    <a:bodyPr/>
                    <a:lstStyle/>
                    <a:p>
                      <a:endParaRPr lang="pt-BR"/>
                    </a:p>
                  </p:txBody>
                </p:sp>
                <p:sp>
                  <p:nvSpPr>
                    <p:cNvPr id="10952" name="Rectangle 699"/>
                    <p:cNvSpPr>
                      <a:spLocks noChangeArrowheads="1"/>
                    </p:cNvSpPr>
                    <p:nvPr/>
                  </p:nvSpPr>
                  <p:spPr bwMode="auto">
                    <a:xfrm>
                      <a:off x="4505" y="1603"/>
                      <a:ext cx="307" cy="314"/>
                    </a:xfrm>
                    <a:prstGeom prst="rect">
                      <a:avLst/>
                    </a:prstGeom>
                    <a:noFill/>
                    <a:ln w="6350">
                      <a:solidFill>
                        <a:srgbClr val="000000"/>
                      </a:solidFill>
                      <a:miter lim="800000"/>
                      <a:headEnd/>
                      <a:tailEnd/>
                    </a:ln>
                  </p:spPr>
                  <p:txBody>
                    <a:bodyPr/>
                    <a:lstStyle/>
                    <a:p>
                      <a:endParaRPr lang="pt-BR"/>
                    </a:p>
                  </p:txBody>
                </p:sp>
                <p:sp>
                  <p:nvSpPr>
                    <p:cNvPr id="10953" name="Line 700"/>
                    <p:cNvSpPr>
                      <a:spLocks noChangeShapeType="1"/>
                    </p:cNvSpPr>
                    <p:nvPr/>
                  </p:nvSpPr>
                  <p:spPr bwMode="auto">
                    <a:xfrm>
                      <a:off x="4503" y="1601"/>
                      <a:ext cx="1" cy="318"/>
                    </a:xfrm>
                    <a:prstGeom prst="line">
                      <a:avLst/>
                    </a:prstGeom>
                    <a:noFill/>
                    <a:ln w="6350">
                      <a:solidFill>
                        <a:srgbClr val="000000"/>
                      </a:solidFill>
                      <a:round/>
                      <a:headEnd/>
                      <a:tailEnd/>
                    </a:ln>
                  </p:spPr>
                  <p:txBody>
                    <a:bodyPr/>
                    <a:lstStyle/>
                    <a:p>
                      <a:endParaRPr lang="pt-BR"/>
                    </a:p>
                  </p:txBody>
                </p:sp>
                <p:sp>
                  <p:nvSpPr>
                    <p:cNvPr id="10954" name="Rectangle 701"/>
                    <p:cNvSpPr>
                      <a:spLocks noChangeArrowheads="1"/>
                    </p:cNvSpPr>
                    <p:nvPr/>
                  </p:nvSpPr>
                  <p:spPr bwMode="auto">
                    <a:xfrm>
                      <a:off x="4675" y="1520"/>
                      <a:ext cx="110"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0.9</a:t>
                      </a:r>
                      <a:endParaRPr lang="en-US" sz="2400" b="0">
                        <a:latin typeface="ITCCenturyBookT" pitchFamily="2" charset="0"/>
                      </a:endParaRPr>
                    </a:p>
                  </p:txBody>
                </p:sp>
                <p:sp>
                  <p:nvSpPr>
                    <p:cNvPr id="10955" name="Rectangle 702"/>
                    <p:cNvSpPr>
                      <a:spLocks noChangeArrowheads="1"/>
                    </p:cNvSpPr>
                    <p:nvPr/>
                  </p:nvSpPr>
                  <p:spPr bwMode="auto">
                    <a:xfrm>
                      <a:off x="4649" y="1597"/>
                      <a:ext cx="135"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500</a:t>
                      </a:r>
                      <a:endParaRPr lang="en-US" sz="2400" b="0">
                        <a:latin typeface="ITCCenturyBookT" pitchFamily="2" charset="0"/>
                      </a:endParaRPr>
                    </a:p>
                  </p:txBody>
                </p:sp>
                <p:sp>
                  <p:nvSpPr>
                    <p:cNvPr id="10956" name="Rectangle 703"/>
                    <p:cNvSpPr>
                      <a:spLocks noChangeArrowheads="1"/>
                    </p:cNvSpPr>
                    <p:nvPr/>
                  </p:nvSpPr>
                  <p:spPr bwMode="auto">
                    <a:xfrm>
                      <a:off x="4649" y="1674"/>
                      <a:ext cx="135"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600</a:t>
                      </a:r>
                      <a:endParaRPr lang="en-US" sz="2400" b="0">
                        <a:latin typeface="ITCCenturyBookT" pitchFamily="2" charset="0"/>
                      </a:endParaRPr>
                    </a:p>
                  </p:txBody>
                </p:sp>
                <p:sp>
                  <p:nvSpPr>
                    <p:cNvPr id="10957" name="Rectangle 704"/>
                    <p:cNvSpPr>
                      <a:spLocks noChangeArrowheads="1"/>
                    </p:cNvSpPr>
                    <p:nvPr/>
                  </p:nvSpPr>
                  <p:spPr bwMode="auto">
                    <a:xfrm>
                      <a:off x="4818" y="1604"/>
                      <a:ext cx="305" cy="312"/>
                    </a:xfrm>
                    <a:prstGeom prst="rect">
                      <a:avLst/>
                    </a:prstGeom>
                    <a:blipFill dpi="0" rotWithShape="0">
                      <a:blip r:embed="rId3" cstate="print"/>
                      <a:srcRect/>
                      <a:tile tx="0" ty="0" sx="100000" sy="100000" flip="none" algn="tl"/>
                    </a:blipFill>
                    <a:ln w="9525">
                      <a:noFill/>
                      <a:miter lim="800000"/>
                      <a:headEnd/>
                      <a:tailEnd/>
                    </a:ln>
                  </p:spPr>
                  <p:txBody>
                    <a:bodyPr/>
                    <a:lstStyle/>
                    <a:p>
                      <a:endParaRPr lang="pt-BR"/>
                    </a:p>
                  </p:txBody>
                </p:sp>
                <p:sp>
                  <p:nvSpPr>
                    <p:cNvPr id="10958" name="Rectangle 705"/>
                    <p:cNvSpPr>
                      <a:spLocks noChangeArrowheads="1"/>
                    </p:cNvSpPr>
                    <p:nvPr/>
                  </p:nvSpPr>
                  <p:spPr bwMode="auto">
                    <a:xfrm>
                      <a:off x="4817" y="1603"/>
                      <a:ext cx="307" cy="314"/>
                    </a:xfrm>
                    <a:prstGeom prst="rect">
                      <a:avLst/>
                    </a:prstGeom>
                    <a:noFill/>
                    <a:ln w="6350">
                      <a:solidFill>
                        <a:srgbClr val="000000"/>
                      </a:solidFill>
                      <a:miter lim="800000"/>
                      <a:headEnd/>
                      <a:tailEnd/>
                    </a:ln>
                  </p:spPr>
                  <p:txBody>
                    <a:bodyPr/>
                    <a:lstStyle/>
                    <a:p>
                      <a:endParaRPr lang="pt-BR"/>
                    </a:p>
                  </p:txBody>
                </p:sp>
                <p:sp>
                  <p:nvSpPr>
                    <p:cNvPr id="10959" name="Line 706"/>
                    <p:cNvSpPr>
                      <a:spLocks noChangeShapeType="1"/>
                    </p:cNvSpPr>
                    <p:nvPr/>
                  </p:nvSpPr>
                  <p:spPr bwMode="auto">
                    <a:xfrm>
                      <a:off x="4815" y="1601"/>
                      <a:ext cx="1" cy="318"/>
                    </a:xfrm>
                    <a:prstGeom prst="line">
                      <a:avLst/>
                    </a:prstGeom>
                    <a:noFill/>
                    <a:ln w="6350">
                      <a:solidFill>
                        <a:srgbClr val="000000"/>
                      </a:solidFill>
                      <a:round/>
                      <a:headEnd/>
                      <a:tailEnd/>
                    </a:ln>
                  </p:spPr>
                  <p:txBody>
                    <a:bodyPr/>
                    <a:lstStyle/>
                    <a:p>
                      <a:endParaRPr lang="pt-BR"/>
                    </a:p>
                  </p:txBody>
                </p:sp>
                <p:sp>
                  <p:nvSpPr>
                    <p:cNvPr id="10960" name="Rectangle 707"/>
                    <p:cNvSpPr>
                      <a:spLocks noChangeArrowheads="1"/>
                    </p:cNvSpPr>
                    <p:nvPr/>
                  </p:nvSpPr>
                  <p:spPr bwMode="auto">
                    <a:xfrm>
                      <a:off x="5048" y="1520"/>
                      <a:ext cx="45"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2</a:t>
                      </a:r>
                      <a:endParaRPr lang="en-US" sz="2400" b="0">
                        <a:latin typeface="ITCCenturyBookT" pitchFamily="2" charset="0"/>
                      </a:endParaRPr>
                    </a:p>
                  </p:txBody>
                </p:sp>
                <p:sp>
                  <p:nvSpPr>
                    <p:cNvPr id="10961" name="Rectangle 708"/>
                    <p:cNvSpPr>
                      <a:spLocks noChangeArrowheads="1"/>
                    </p:cNvSpPr>
                    <p:nvPr/>
                  </p:nvSpPr>
                  <p:spPr bwMode="auto">
                    <a:xfrm>
                      <a:off x="4919" y="1597"/>
                      <a:ext cx="180"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2000</a:t>
                      </a:r>
                      <a:endParaRPr lang="en-US" sz="2400" b="0">
                        <a:latin typeface="ITCCenturyBookT" pitchFamily="2" charset="0"/>
                      </a:endParaRPr>
                    </a:p>
                  </p:txBody>
                </p:sp>
                <p:sp>
                  <p:nvSpPr>
                    <p:cNvPr id="10962" name="Rectangle 709"/>
                    <p:cNvSpPr>
                      <a:spLocks noChangeArrowheads="1"/>
                    </p:cNvSpPr>
                    <p:nvPr/>
                  </p:nvSpPr>
                  <p:spPr bwMode="auto">
                    <a:xfrm>
                      <a:off x="4962" y="1674"/>
                      <a:ext cx="135"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160</a:t>
                      </a:r>
                      <a:endParaRPr lang="en-US" sz="2400" b="0">
                        <a:latin typeface="ITCCenturyBookT" pitchFamily="2" charset="0"/>
                      </a:endParaRPr>
                    </a:p>
                  </p:txBody>
                </p:sp>
                <p:sp>
                  <p:nvSpPr>
                    <p:cNvPr id="10963" name="Rectangle 710"/>
                    <p:cNvSpPr>
                      <a:spLocks noChangeArrowheads="1"/>
                    </p:cNvSpPr>
                    <p:nvPr/>
                  </p:nvSpPr>
                  <p:spPr bwMode="auto">
                    <a:xfrm>
                      <a:off x="5130" y="1604"/>
                      <a:ext cx="305" cy="312"/>
                    </a:xfrm>
                    <a:prstGeom prst="rect">
                      <a:avLst/>
                    </a:prstGeom>
                    <a:blipFill dpi="0" rotWithShape="0">
                      <a:blip r:embed="rId3" cstate="print"/>
                      <a:srcRect/>
                      <a:tile tx="0" ty="0" sx="100000" sy="100000" flip="none" algn="tl"/>
                    </a:blipFill>
                    <a:ln w="9525">
                      <a:noFill/>
                      <a:miter lim="800000"/>
                      <a:headEnd/>
                      <a:tailEnd/>
                    </a:ln>
                  </p:spPr>
                  <p:txBody>
                    <a:bodyPr/>
                    <a:lstStyle/>
                    <a:p>
                      <a:endParaRPr lang="pt-BR"/>
                    </a:p>
                  </p:txBody>
                </p:sp>
                <p:sp>
                  <p:nvSpPr>
                    <p:cNvPr id="10964" name="Rectangle 711"/>
                    <p:cNvSpPr>
                      <a:spLocks noChangeArrowheads="1"/>
                    </p:cNvSpPr>
                    <p:nvPr/>
                  </p:nvSpPr>
                  <p:spPr bwMode="auto">
                    <a:xfrm>
                      <a:off x="5129" y="1603"/>
                      <a:ext cx="307" cy="314"/>
                    </a:xfrm>
                    <a:prstGeom prst="rect">
                      <a:avLst/>
                    </a:prstGeom>
                    <a:noFill/>
                    <a:ln w="6350">
                      <a:solidFill>
                        <a:srgbClr val="000000"/>
                      </a:solidFill>
                      <a:miter lim="800000"/>
                      <a:headEnd/>
                      <a:tailEnd/>
                    </a:ln>
                  </p:spPr>
                  <p:txBody>
                    <a:bodyPr/>
                    <a:lstStyle/>
                    <a:p>
                      <a:endParaRPr lang="pt-BR"/>
                    </a:p>
                  </p:txBody>
                </p:sp>
                <p:sp>
                  <p:nvSpPr>
                    <p:cNvPr id="10965" name="Line 712"/>
                    <p:cNvSpPr>
                      <a:spLocks noChangeShapeType="1"/>
                    </p:cNvSpPr>
                    <p:nvPr/>
                  </p:nvSpPr>
                  <p:spPr bwMode="auto">
                    <a:xfrm>
                      <a:off x="5127" y="1601"/>
                      <a:ext cx="1" cy="318"/>
                    </a:xfrm>
                    <a:prstGeom prst="line">
                      <a:avLst/>
                    </a:prstGeom>
                    <a:noFill/>
                    <a:ln w="6350">
                      <a:solidFill>
                        <a:srgbClr val="000000"/>
                      </a:solidFill>
                      <a:round/>
                      <a:headEnd/>
                      <a:tailEnd/>
                    </a:ln>
                  </p:spPr>
                  <p:txBody>
                    <a:bodyPr/>
                    <a:lstStyle/>
                    <a:p>
                      <a:endParaRPr lang="pt-BR"/>
                    </a:p>
                  </p:txBody>
                </p:sp>
                <p:sp>
                  <p:nvSpPr>
                    <p:cNvPr id="10966" name="Rectangle 713"/>
                    <p:cNvSpPr>
                      <a:spLocks noChangeArrowheads="1"/>
                    </p:cNvSpPr>
                    <p:nvPr/>
                  </p:nvSpPr>
                  <p:spPr bwMode="auto">
                    <a:xfrm>
                      <a:off x="5316" y="1520"/>
                      <a:ext cx="90"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20</a:t>
                      </a:r>
                      <a:endParaRPr lang="en-US" sz="2400" b="0">
                        <a:latin typeface="ITCCenturyBookT" pitchFamily="2" charset="0"/>
                      </a:endParaRPr>
                    </a:p>
                  </p:txBody>
                </p:sp>
                <p:sp>
                  <p:nvSpPr>
                    <p:cNvPr id="10967" name="Rectangle 714"/>
                    <p:cNvSpPr>
                      <a:spLocks noChangeArrowheads="1"/>
                    </p:cNvSpPr>
                    <p:nvPr/>
                  </p:nvSpPr>
                  <p:spPr bwMode="auto">
                    <a:xfrm>
                      <a:off x="5231" y="1597"/>
                      <a:ext cx="180"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1000</a:t>
                      </a:r>
                      <a:endParaRPr lang="en-US" sz="2400" b="0">
                        <a:latin typeface="ITCCenturyBookT" pitchFamily="2" charset="0"/>
                      </a:endParaRPr>
                    </a:p>
                  </p:txBody>
                </p:sp>
                <p:sp>
                  <p:nvSpPr>
                    <p:cNvPr id="10968" name="Rectangle 715"/>
                    <p:cNvSpPr>
                      <a:spLocks noChangeArrowheads="1"/>
                    </p:cNvSpPr>
                    <p:nvPr/>
                  </p:nvSpPr>
                  <p:spPr bwMode="auto">
                    <a:xfrm>
                      <a:off x="5273" y="1674"/>
                      <a:ext cx="135"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160</a:t>
                      </a:r>
                      <a:endParaRPr lang="en-US" sz="2400" b="0">
                        <a:latin typeface="ITCCenturyBookT" pitchFamily="2" charset="0"/>
                      </a:endParaRPr>
                    </a:p>
                  </p:txBody>
                </p:sp>
                <p:sp>
                  <p:nvSpPr>
                    <p:cNvPr id="10969" name="Rectangle 716"/>
                    <p:cNvSpPr>
                      <a:spLocks noChangeArrowheads="1"/>
                    </p:cNvSpPr>
                    <p:nvPr/>
                  </p:nvSpPr>
                  <p:spPr bwMode="auto">
                    <a:xfrm>
                      <a:off x="752" y="1920"/>
                      <a:ext cx="315" cy="107"/>
                    </a:xfrm>
                    <a:prstGeom prst="rect">
                      <a:avLst/>
                    </a:prstGeom>
                    <a:blipFill dpi="0" rotWithShape="0">
                      <a:blip r:embed="rId3" cstate="print"/>
                      <a:srcRect/>
                      <a:tile tx="0" ty="0" sx="100000" sy="100000" flip="none" algn="tl"/>
                    </a:blipFill>
                    <a:ln w="9525">
                      <a:noFill/>
                      <a:miter lim="800000"/>
                      <a:headEnd/>
                      <a:tailEnd/>
                    </a:ln>
                  </p:spPr>
                  <p:txBody>
                    <a:bodyPr/>
                    <a:lstStyle/>
                    <a:p>
                      <a:endParaRPr lang="pt-BR"/>
                    </a:p>
                  </p:txBody>
                </p:sp>
                <p:sp>
                  <p:nvSpPr>
                    <p:cNvPr id="10970" name="Rectangle 717"/>
                    <p:cNvSpPr>
                      <a:spLocks noChangeArrowheads="1"/>
                    </p:cNvSpPr>
                    <p:nvPr/>
                  </p:nvSpPr>
                  <p:spPr bwMode="auto">
                    <a:xfrm>
                      <a:off x="751" y="1919"/>
                      <a:ext cx="317" cy="109"/>
                    </a:xfrm>
                    <a:prstGeom prst="rect">
                      <a:avLst/>
                    </a:prstGeom>
                    <a:noFill/>
                    <a:ln w="6350">
                      <a:solidFill>
                        <a:srgbClr val="000000"/>
                      </a:solidFill>
                      <a:miter lim="800000"/>
                      <a:headEnd/>
                      <a:tailEnd/>
                    </a:ln>
                  </p:spPr>
                  <p:txBody>
                    <a:bodyPr/>
                    <a:lstStyle/>
                    <a:p>
                      <a:endParaRPr lang="pt-BR"/>
                    </a:p>
                  </p:txBody>
                </p:sp>
                <p:sp>
                  <p:nvSpPr>
                    <p:cNvPr id="10971" name="Line 718"/>
                    <p:cNvSpPr>
                      <a:spLocks noChangeShapeType="1"/>
                    </p:cNvSpPr>
                    <p:nvPr/>
                  </p:nvSpPr>
                  <p:spPr bwMode="auto">
                    <a:xfrm>
                      <a:off x="749" y="1917"/>
                      <a:ext cx="1" cy="113"/>
                    </a:xfrm>
                    <a:prstGeom prst="line">
                      <a:avLst/>
                    </a:prstGeom>
                    <a:noFill/>
                    <a:ln w="6350">
                      <a:solidFill>
                        <a:srgbClr val="000000"/>
                      </a:solidFill>
                      <a:round/>
                      <a:headEnd/>
                      <a:tailEnd/>
                    </a:ln>
                  </p:spPr>
                  <p:txBody>
                    <a:bodyPr/>
                    <a:lstStyle/>
                    <a:p>
                      <a:endParaRPr lang="pt-BR"/>
                    </a:p>
                  </p:txBody>
                </p:sp>
                <p:sp>
                  <p:nvSpPr>
                    <p:cNvPr id="10972" name="Rectangle 719"/>
                    <p:cNvSpPr>
                      <a:spLocks noChangeArrowheads="1"/>
                    </p:cNvSpPr>
                    <p:nvPr/>
                  </p:nvSpPr>
                  <p:spPr bwMode="auto">
                    <a:xfrm>
                      <a:off x="864" y="1820"/>
                      <a:ext cx="97" cy="106"/>
                    </a:xfrm>
                    <a:prstGeom prst="rect">
                      <a:avLst/>
                    </a:prstGeom>
                    <a:noFill/>
                    <a:ln w="9525">
                      <a:noFill/>
                      <a:miter lim="800000"/>
                      <a:headEnd/>
                      <a:tailEnd/>
                    </a:ln>
                  </p:spPr>
                  <p:txBody>
                    <a:bodyPr wrap="none" lIns="0" tIns="0" rIns="0" bIns="0">
                      <a:spAutoFit/>
                    </a:bodyPr>
                    <a:lstStyle/>
                    <a:p>
                      <a:pPr algn="ctr"/>
                      <a:r>
                        <a:rPr lang="en-US" sz="1100">
                          <a:solidFill>
                            <a:srgbClr val="000000"/>
                          </a:solidFill>
                          <a:latin typeface="Photina Casual Black" pitchFamily="18" charset="0"/>
                        </a:rPr>
                        <a:t>Sr</a:t>
                      </a:r>
                      <a:endParaRPr lang="en-US" sz="2400" b="0">
                        <a:latin typeface="ITCCenturyBookT" pitchFamily="2" charset="0"/>
                      </a:endParaRPr>
                    </a:p>
                  </p:txBody>
                </p:sp>
                <p:sp>
                  <p:nvSpPr>
                    <p:cNvPr id="10973" name="Rectangle 720"/>
                    <p:cNvSpPr>
                      <a:spLocks noChangeArrowheads="1"/>
                    </p:cNvSpPr>
                    <p:nvPr/>
                  </p:nvSpPr>
                  <p:spPr bwMode="auto">
                    <a:xfrm>
                      <a:off x="2007" y="1920"/>
                      <a:ext cx="310" cy="107"/>
                    </a:xfrm>
                    <a:prstGeom prst="rect">
                      <a:avLst/>
                    </a:prstGeom>
                    <a:blipFill dpi="0" rotWithShape="0">
                      <a:blip r:embed="rId3" cstate="print"/>
                      <a:srcRect/>
                      <a:tile tx="0" ty="0" sx="100000" sy="100000" flip="none" algn="tl"/>
                    </a:blipFill>
                    <a:ln w="9525">
                      <a:noFill/>
                      <a:miter lim="800000"/>
                      <a:headEnd/>
                      <a:tailEnd/>
                    </a:ln>
                  </p:spPr>
                  <p:txBody>
                    <a:bodyPr/>
                    <a:lstStyle/>
                    <a:p>
                      <a:endParaRPr lang="pt-BR"/>
                    </a:p>
                  </p:txBody>
                </p:sp>
                <p:sp>
                  <p:nvSpPr>
                    <p:cNvPr id="10974" name="Rectangle 721"/>
                    <p:cNvSpPr>
                      <a:spLocks noChangeArrowheads="1"/>
                    </p:cNvSpPr>
                    <p:nvPr/>
                  </p:nvSpPr>
                  <p:spPr bwMode="auto">
                    <a:xfrm>
                      <a:off x="2006" y="1919"/>
                      <a:ext cx="312" cy="109"/>
                    </a:xfrm>
                    <a:prstGeom prst="rect">
                      <a:avLst/>
                    </a:prstGeom>
                    <a:noFill/>
                    <a:ln w="6350">
                      <a:solidFill>
                        <a:srgbClr val="000000"/>
                      </a:solidFill>
                      <a:miter lim="800000"/>
                      <a:headEnd/>
                      <a:tailEnd/>
                    </a:ln>
                  </p:spPr>
                  <p:txBody>
                    <a:bodyPr/>
                    <a:lstStyle/>
                    <a:p>
                      <a:endParaRPr lang="pt-BR"/>
                    </a:p>
                  </p:txBody>
                </p:sp>
                <p:sp>
                  <p:nvSpPr>
                    <p:cNvPr id="10975" name="Line 722"/>
                    <p:cNvSpPr>
                      <a:spLocks noChangeShapeType="1"/>
                    </p:cNvSpPr>
                    <p:nvPr/>
                  </p:nvSpPr>
                  <p:spPr bwMode="auto">
                    <a:xfrm>
                      <a:off x="2004" y="1917"/>
                      <a:ext cx="1" cy="113"/>
                    </a:xfrm>
                    <a:prstGeom prst="line">
                      <a:avLst/>
                    </a:prstGeom>
                    <a:noFill/>
                    <a:ln w="6350">
                      <a:solidFill>
                        <a:srgbClr val="000000"/>
                      </a:solidFill>
                      <a:round/>
                      <a:headEnd/>
                      <a:tailEnd/>
                    </a:ln>
                  </p:spPr>
                  <p:txBody>
                    <a:bodyPr/>
                    <a:lstStyle/>
                    <a:p>
                      <a:endParaRPr lang="pt-BR"/>
                    </a:p>
                  </p:txBody>
                </p:sp>
                <p:sp>
                  <p:nvSpPr>
                    <p:cNvPr id="10976" name="Rectangle 723"/>
                    <p:cNvSpPr>
                      <a:spLocks noChangeArrowheads="1"/>
                    </p:cNvSpPr>
                    <p:nvPr/>
                  </p:nvSpPr>
                  <p:spPr bwMode="auto">
                    <a:xfrm>
                      <a:off x="2096" y="1820"/>
                      <a:ext cx="140" cy="106"/>
                    </a:xfrm>
                    <a:prstGeom prst="rect">
                      <a:avLst/>
                    </a:prstGeom>
                    <a:noFill/>
                    <a:ln w="9525">
                      <a:noFill/>
                      <a:miter lim="800000"/>
                      <a:headEnd/>
                      <a:tailEnd/>
                    </a:ln>
                  </p:spPr>
                  <p:txBody>
                    <a:bodyPr wrap="none" lIns="0" tIns="0" rIns="0" bIns="0">
                      <a:spAutoFit/>
                    </a:bodyPr>
                    <a:lstStyle/>
                    <a:p>
                      <a:pPr algn="ctr"/>
                      <a:r>
                        <a:rPr lang="en-US" sz="1100">
                          <a:solidFill>
                            <a:srgbClr val="000000"/>
                          </a:solidFill>
                          <a:latin typeface="Photina Casual Black" pitchFamily="18" charset="0"/>
                        </a:rPr>
                        <a:t>Mo</a:t>
                      </a:r>
                      <a:endParaRPr lang="en-US" sz="2400" b="0">
                        <a:latin typeface="ITCCenturyBookT" pitchFamily="2" charset="0"/>
                      </a:endParaRPr>
                    </a:p>
                  </p:txBody>
                </p:sp>
                <p:sp>
                  <p:nvSpPr>
                    <p:cNvPr id="10977" name="Rectangle 724"/>
                    <p:cNvSpPr>
                      <a:spLocks noChangeArrowheads="1"/>
                    </p:cNvSpPr>
                    <p:nvPr/>
                  </p:nvSpPr>
                  <p:spPr bwMode="auto">
                    <a:xfrm>
                      <a:off x="2631" y="1920"/>
                      <a:ext cx="310" cy="107"/>
                    </a:xfrm>
                    <a:prstGeom prst="rect">
                      <a:avLst/>
                    </a:prstGeom>
                    <a:blipFill dpi="0" rotWithShape="0">
                      <a:blip r:embed="rId3" cstate="print"/>
                      <a:srcRect/>
                      <a:tile tx="0" ty="0" sx="100000" sy="100000" flip="none" algn="tl"/>
                    </a:blipFill>
                    <a:ln w="9525">
                      <a:noFill/>
                      <a:miter lim="800000"/>
                      <a:headEnd/>
                      <a:tailEnd/>
                    </a:ln>
                  </p:spPr>
                  <p:txBody>
                    <a:bodyPr/>
                    <a:lstStyle/>
                    <a:p>
                      <a:endParaRPr lang="pt-BR"/>
                    </a:p>
                  </p:txBody>
                </p:sp>
                <p:sp>
                  <p:nvSpPr>
                    <p:cNvPr id="10978" name="Rectangle 725"/>
                    <p:cNvSpPr>
                      <a:spLocks noChangeArrowheads="1"/>
                    </p:cNvSpPr>
                    <p:nvPr/>
                  </p:nvSpPr>
                  <p:spPr bwMode="auto">
                    <a:xfrm>
                      <a:off x="2630" y="1919"/>
                      <a:ext cx="312" cy="109"/>
                    </a:xfrm>
                    <a:prstGeom prst="rect">
                      <a:avLst/>
                    </a:prstGeom>
                    <a:noFill/>
                    <a:ln w="6350">
                      <a:solidFill>
                        <a:srgbClr val="000000"/>
                      </a:solidFill>
                      <a:miter lim="800000"/>
                      <a:headEnd/>
                      <a:tailEnd/>
                    </a:ln>
                  </p:spPr>
                  <p:txBody>
                    <a:bodyPr/>
                    <a:lstStyle/>
                    <a:p>
                      <a:endParaRPr lang="pt-BR"/>
                    </a:p>
                  </p:txBody>
                </p:sp>
                <p:sp>
                  <p:nvSpPr>
                    <p:cNvPr id="10979" name="Line 726"/>
                    <p:cNvSpPr>
                      <a:spLocks noChangeShapeType="1"/>
                    </p:cNvSpPr>
                    <p:nvPr/>
                  </p:nvSpPr>
                  <p:spPr bwMode="auto">
                    <a:xfrm>
                      <a:off x="2628" y="1917"/>
                      <a:ext cx="1" cy="113"/>
                    </a:xfrm>
                    <a:prstGeom prst="line">
                      <a:avLst/>
                    </a:prstGeom>
                    <a:noFill/>
                    <a:ln w="6350">
                      <a:solidFill>
                        <a:srgbClr val="000000"/>
                      </a:solidFill>
                      <a:round/>
                      <a:headEnd/>
                      <a:tailEnd/>
                    </a:ln>
                  </p:spPr>
                  <p:txBody>
                    <a:bodyPr/>
                    <a:lstStyle/>
                    <a:p>
                      <a:endParaRPr lang="pt-BR"/>
                    </a:p>
                  </p:txBody>
                </p:sp>
                <p:sp>
                  <p:nvSpPr>
                    <p:cNvPr id="10980" name="Rectangle 727"/>
                    <p:cNvSpPr>
                      <a:spLocks noChangeArrowheads="1"/>
                    </p:cNvSpPr>
                    <p:nvPr/>
                  </p:nvSpPr>
                  <p:spPr bwMode="auto">
                    <a:xfrm>
                      <a:off x="2727" y="1820"/>
                      <a:ext cx="127" cy="106"/>
                    </a:xfrm>
                    <a:prstGeom prst="rect">
                      <a:avLst/>
                    </a:prstGeom>
                    <a:noFill/>
                    <a:ln w="9525">
                      <a:noFill/>
                      <a:miter lim="800000"/>
                      <a:headEnd/>
                      <a:tailEnd/>
                    </a:ln>
                  </p:spPr>
                  <p:txBody>
                    <a:bodyPr wrap="none" lIns="0" tIns="0" rIns="0" bIns="0">
                      <a:spAutoFit/>
                    </a:bodyPr>
                    <a:lstStyle/>
                    <a:p>
                      <a:pPr algn="ctr"/>
                      <a:r>
                        <a:rPr lang="en-US" sz="1100">
                          <a:solidFill>
                            <a:srgbClr val="000000"/>
                          </a:solidFill>
                          <a:latin typeface="Photina Casual Black" pitchFamily="18" charset="0"/>
                        </a:rPr>
                        <a:t>Ru</a:t>
                      </a:r>
                      <a:endParaRPr lang="en-US" sz="2400" b="0">
                        <a:latin typeface="ITCCenturyBookT" pitchFamily="2" charset="0"/>
                      </a:endParaRPr>
                    </a:p>
                  </p:txBody>
                </p:sp>
                <p:sp>
                  <p:nvSpPr>
                    <p:cNvPr id="10981" name="Rectangle 728"/>
                    <p:cNvSpPr>
                      <a:spLocks noChangeArrowheads="1"/>
                    </p:cNvSpPr>
                    <p:nvPr/>
                  </p:nvSpPr>
                  <p:spPr bwMode="auto">
                    <a:xfrm>
                      <a:off x="2943" y="1920"/>
                      <a:ext cx="310" cy="107"/>
                    </a:xfrm>
                    <a:prstGeom prst="rect">
                      <a:avLst/>
                    </a:prstGeom>
                    <a:blipFill dpi="0" rotWithShape="0">
                      <a:blip r:embed="rId3" cstate="print"/>
                      <a:srcRect/>
                      <a:tile tx="0" ty="0" sx="100000" sy="100000" flip="none" algn="tl"/>
                    </a:blipFill>
                    <a:ln w="9525">
                      <a:noFill/>
                      <a:miter lim="800000"/>
                      <a:headEnd/>
                      <a:tailEnd/>
                    </a:ln>
                  </p:spPr>
                  <p:txBody>
                    <a:bodyPr/>
                    <a:lstStyle/>
                    <a:p>
                      <a:endParaRPr lang="pt-BR"/>
                    </a:p>
                  </p:txBody>
                </p:sp>
                <p:sp>
                  <p:nvSpPr>
                    <p:cNvPr id="10982" name="Rectangle 729"/>
                    <p:cNvSpPr>
                      <a:spLocks noChangeArrowheads="1"/>
                    </p:cNvSpPr>
                    <p:nvPr/>
                  </p:nvSpPr>
                  <p:spPr bwMode="auto">
                    <a:xfrm>
                      <a:off x="2942" y="1919"/>
                      <a:ext cx="312" cy="109"/>
                    </a:xfrm>
                    <a:prstGeom prst="rect">
                      <a:avLst/>
                    </a:prstGeom>
                    <a:noFill/>
                    <a:ln w="6350">
                      <a:solidFill>
                        <a:srgbClr val="000000"/>
                      </a:solidFill>
                      <a:miter lim="800000"/>
                      <a:headEnd/>
                      <a:tailEnd/>
                    </a:ln>
                  </p:spPr>
                  <p:txBody>
                    <a:bodyPr/>
                    <a:lstStyle/>
                    <a:p>
                      <a:endParaRPr lang="pt-BR"/>
                    </a:p>
                  </p:txBody>
                </p:sp>
                <p:sp>
                  <p:nvSpPr>
                    <p:cNvPr id="10983" name="Line 730"/>
                    <p:cNvSpPr>
                      <a:spLocks noChangeShapeType="1"/>
                    </p:cNvSpPr>
                    <p:nvPr/>
                  </p:nvSpPr>
                  <p:spPr bwMode="auto">
                    <a:xfrm>
                      <a:off x="2940" y="1917"/>
                      <a:ext cx="1" cy="113"/>
                    </a:xfrm>
                    <a:prstGeom prst="line">
                      <a:avLst/>
                    </a:prstGeom>
                    <a:noFill/>
                    <a:ln w="6350">
                      <a:solidFill>
                        <a:srgbClr val="000000"/>
                      </a:solidFill>
                      <a:round/>
                      <a:headEnd/>
                      <a:tailEnd/>
                    </a:ln>
                  </p:spPr>
                  <p:txBody>
                    <a:bodyPr/>
                    <a:lstStyle/>
                    <a:p>
                      <a:endParaRPr lang="pt-BR"/>
                    </a:p>
                  </p:txBody>
                </p:sp>
              </p:grpSp>
              <p:sp>
                <p:nvSpPr>
                  <p:cNvPr id="10376" name="Freeform 731"/>
                  <p:cNvSpPr>
                    <a:spLocks/>
                  </p:cNvSpPr>
                  <p:nvPr/>
                </p:nvSpPr>
                <p:spPr bwMode="auto">
                  <a:xfrm>
                    <a:off x="5439" y="3621"/>
                    <a:ext cx="311" cy="318"/>
                  </a:xfrm>
                  <a:custGeom>
                    <a:avLst/>
                    <a:gdLst>
                      <a:gd name="T0" fmla="*/ 0 w 935"/>
                      <a:gd name="T1" fmla="*/ 954 h 954"/>
                      <a:gd name="T2" fmla="*/ 935 w 935"/>
                      <a:gd name="T3" fmla="*/ 954 h 954"/>
                      <a:gd name="T4" fmla="*/ 935 w 935"/>
                      <a:gd name="T5" fmla="*/ 0 h 954"/>
                      <a:gd name="T6" fmla="*/ 0 60000 65536"/>
                      <a:gd name="T7" fmla="*/ 0 60000 65536"/>
                      <a:gd name="T8" fmla="*/ 0 60000 65536"/>
                      <a:gd name="T9" fmla="*/ 0 w 935"/>
                      <a:gd name="T10" fmla="*/ 0 h 954"/>
                      <a:gd name="T11" fmla="*/ 935 w 935"/>
                      <a:gd name="T12" fmla="*/ 954 h 954"/>
                    </a:gdLst>
                    <a:ahLst/>
                    <a:cxnLst>
                      <a:cxn ang="T6">
                        <a:pos x="T0" y="T1"/>
                      </a:cxn>
                      <a:cxn ang="T7">
                        <a:pos x="T2" y="T3"/>
                      </a:cxn>
                      <a:cxn ang="T8">
                        <a:pos x="T4" y="T5"/>
                      </a:cxn>
                    </a:cxnLst>
                    <a:rect l="T9" t="T10" r="T11" b="T12"/>
                    <a:pathLst>
                      <a:path w="935" h="954">
                        <a:moveTo>
                          <a:pt x="0" y="954"/>
                        </a:moveTo>
                        <a:lnTo>
                          <a:pt x="935" y="954"/>
                        </a:lnTo>
                        <a:lnTo>
                          <a:pt x="935" y="0"/>
                        </a:lnTo>
                      </a:path>
                    </a:pathLst>
                  </a:custGeom>
                  <a:noFill/>
                  <a:ln w="6350">
                    <a:solidFill>
                      <a:srgbClr val="000000"/>
                    </a:solidFill>
                    <a:round/>
                    <a:headEnd/>
                    <a:tailEnd/>
                  </a:ln>
                </p:spPr>
                <p:txBody>
                  <a:bodyPr/>
                  <a:lstStyle/>
                  <a:p>
                    <a:endParaRPr lang="pt-BR"/>
                  </a:p>
                </p:txBody>
              </p:sp>
              <p:grpSp>
                <p:nvGrpSpPr>
                  <p:cNvPr id="10377" name="Group 732"/>
                  <p:cNvGrpSpPr>
                    <a:grpSpLocks/>
                  </p:cNvGrpSpPr>
                  <p:nvPr/>
                </p:nvGrpSpPr>
                <p:grpSpPr bwMode="auto">
                  <a:xfrm>
                    <a:off x="232" y="146"/>
                    <a:ext cx="5975" cy="3475"/>
                    <a:chOff x="232" y="146"/>
                    <a:chExt cx="5975" cy="3475"/>
                  </a:xfrm>
                </p:grpSpPr>
                <p:grpSp>
                  <p:nvGrpSpPr>
                    <p:cNvPr id="10378" name="Group 733"/>
                    <p:cNvGrpSpPr>
                      <a:grpSpLocks/>
                    </p:cNvGrpSpPr>
                    <p:nvPr/>
                  </p:nvGrpSpPr>
                  <p:grpSpPr bwMode="auto">
                    <a:xfrm>
                      <a:off x="232" y="146"/>
                      <a:ext cx="5975" cy="1773"/>
                      <a:chOff x="232" y="146"/>
                      <a:chExt cx="5975" cy="1773"/>
                    </a:xfrm>
                  </p:grpSpPr>
                  <p:sp>
                    <p:nvSpPr>
                      <p:cNvPr id="10584" name="Rectangle 734"/>
                      <p:cNvSpPr>
                        <a:spLocks noChangeArrowheads="1"/>
                      </p:cNvSpPr>
                      <p:nvPr/>
                    </p:nvSpPr>
                    <p:spPr bwMode="auto">
                      <a:xfrm>
                        <a:off x="232" y="146"/>
                        <a:ext cx="5975" cy="233"/>
                      </a:xfrm>
                      <a:prstGeom prst="rect">
                        <a:avLst/>
                      </a:prstGeom>
                      <a:noFill/>
                      <a:ln w="9525">
                        <a:noFill/>
                        <a:miter lim="800000"/>
                        <a:headEnd/>
                        <a:tailEnd/>
                      </a:ln>
                    </p:spPr>
                    <p:txBody>
                      <a:bodyPr wrap="none" lIns="0" tIns="0" rIns="0" bIns="0">
                        <a:spAutoFit/>
                      </a:bodyPr>
                      <a:lstStyle/>
                      <a:p>
                        <a:pPr algn="ctr"/>
                        <a:r>
                          <a:rPr lang="en-US" sz="2400" dirty="0" err="1" smtClean="0">
                            <a:solidFill>
                              <a:schemeClr val="tx2"/>
                            </a:solidFill>
                          </a:rPr>
                          <a:t>Comparação</a:t>
                        </a:r>
                        <a:r>
                          <a:rPr lang="en-US" sz="2400" dirty="0" smtClean="0">
                            <a:solidFill>
                              <a:schemeClr val="tx2"/>
                            </a:solidFill>
                          </a:rPr>
                          <a:t> </a:t>
                        </a:r>
                        <a:r>
                          <a:rPr lang="en-US" sz="2400" dirty="0">
                            <a:solidFill>
                              <a:schemeClr val="tx2"/>
                            </a:solidFill>
                          </a:rPr>
                          <a:t>dos </a:t>
                        </a:r>
                        <a:r>
                          <a:rPr lang="en-US" sz="2400" dirty="0" err="1">
                            <a:solidFill>
                              <a:schemeClr val="tx2"/>
                            </a:solidFill>
                          </a:rPr>
                          <a:t>limites</a:t>
                        </a:r>
                        <a:r>
                          <a:rPr lang="en-US" sz="2400" dirty="0">
                            <a:solidFill>
                              <a:schemeClr val="tx2"/>
                            </a:solidFill>
                          </a:rPr>
                          <a:t> de </a:t>
                        </a:r>
                        <a:r>
                          <a:rPr lang="en-US" sz="2400" dirty="0" err="1" smtClean="0">
                            <a:solidFill>
                              <a:schemeClr val="tx2"/>
                            </a:solidFill>
                          </a:rPr>
                          <a:t>detecção</a:t>
                        </a:r>
                        <a:r>
                          <a:rPr lang="en-US" sz="2400" dirty="0" smtClean="0">
                            <a:solidFill>
                              <a:schemeClr val="tx2"/>
                            </a:solidFill>
                          </a:rPr>
                          <a:t> </a:t>
                        </a:r>
                        <a:r>
                          <a:rPr lang="en-US" sz="2400" dirty="0">
                            <a:solidFill>
                              <a:schemeClr val="tx2"/>
                            </a:solidFill>
                          </a:rPr>
                          <a:t>ICP-MS x ICP-AES x GFAAS</a:t>
                        </a:r>
                        <a:endParaRPr lang="en-US" sz="2400" dirty="0">
                          <a:solidFill>
                            <a:schemeClr val="tx2"/>
                          </a:solidFill>
                          <a:latin typeface="ITCCenturyBookT" pitchFamily="2" charset="0"/>
                        </a:endParaRPr>
                      </a:p>
                    </p:txBody>
                  </p:sp>
                  <p:sp>
                    <p:nvSpPr>
                      <p:cNvPr id="10585" name="Rectangle 735"/>
                      <p:cNvSpPr>
                        <a:spLocks noChangeArrowheads="1"/>
                      </p:cNvSpPr>
                      <p:nvPr/>
                    </p:nvSpPr>
                    <p:spPr bwMode="auto">
                      <a:xfrm>
                        <a:off x="442" y="672"/>
                        <a:ext cx="306" cy="124"/>
                      </a:xfrm>
                      <a:prstGeom prst="rect">
                        <a:avLst/>
                      </a:prstGeom>
                      <a:blipFill dpi="0" rotWithShape="0">
                        <a:blip r:embed="rId5" cstate="print"/>
                        <a:srcRect/>
                        <a:tile tx="0" ty="0" sx="100000" sy="100000" flip="none" algn="tl"/>
                      </a:blipFill>
                      <a:ln w="9525">
                        <a:noFill/>
                        <a:miter lim="800000"/>
                        <a:headEnd/>
                        <a:tailEnd/>
                      </a:ln>
                    </p:spPr>
                    <p:txBody>
                      <a:bodyPr/>
                      <a:lstStyle/>
                      <a:p>
                        <a:endParaRPr lang="pt-BR"/>
                      </a:p>
                    </p:txBody>
                  </p:sp>
                  <p:sp>
                    <p:nvSpPr>
                      <p:cNvPr id="10586" name="Rectangle 736"/>
                      <p:cNvSpPr>
                        <a:spLocks noChangeArrowheads="1"/>
                      </p:cNvSpPr>
                      <p:nvPr/>
                    </p:nvSpPr>
                    <p:spPr bwMode="auto">
                      <a:xfrm>
                        <a:off x="440" y="670"/>
                        <a:ext cx="311" cy="129"/>
                      </a:xfrm>
                      <a:prstGeom prst="rect">
                        <a:avLst/>
                      </a:prstGeom>
                      <a:noFill/>
                      <a:ln w="6350">
                        <a:solidFill>
                          <a:srgbClr val="000000"/>
                        </a:solidFill>
                        <a:miter lim="800000"/>
                        <a:headEnd/>
                        <a:tailEnd/>
                      </a:ln>
                    </p:spPr>
                    <p:txBody>
                      <a:bodyPr/>
                      <a:lstStyle/>
                      <a:p>
                        <a:endParaRPr lang="pt-BR"/>
                      </a:p>
                    </p:txBody>
                  </p:sp>
                  <p:sp>
                    <p:nvSpPr>
                      <p:cNvPr id="10587" name="Line 737"/>
                      <p:cNvSpPr>
                        <a:spLocks noChangeShapeType="1"/>
                      </p:cNvSpPr>
                      <p:nvPr/>
                    </p:nvSpPr>
                    <p:spPr bwMode="auto">
                      <a:xfrm>
                        <a:off x="440" y="670"/>
                        <a:ext cx="1" cy="129"/>
                      </a:xfrm>
                      <a:prstGeom prst="line">
                        <a:avLst/>
                      </a:prstGeom>
                      <a:noFill/>
                      <a:ln w="6350">
                        <a:solidFill>
                          <a:srgbClr val="000000"/>
                        </a:solidFill>
                        <a:round/>
                        <a:headEnd/>
                        <a:tailEnd/>
                      </a:ln>
                    </p:spPr>
                    <p:txBody>
                      <a:bodyPr/>
                      <a:lstStyle/>
                      <a:p>
                        <a:endParaRPr lang="pt-BR"/>
                      </a:p>
                    </p:txBody>
                  </p:sp>
                  <p:sp>
                    <p:nvSpPr>
                      <p:cNvPr id="10588" name="Rectangle 738"/>
                      <p:cNvSpPr>
                        <a:spLocks noChangeArrowheads="1"/>
                      </p:cNvSpPr>
                      <p:nvPr/>
                    </p:nvSpPr>
                    <p:spPr bwMode="auto">
                      <a:xfrm>
                        <a:off x="554" y="572"/>
                        <a:ext cx="84" cy="106"/>
                      </a:xfrm>
                      <a:prstGeom prst="rect">
                        <a:avLst/>
                      </a:prstGeom>
                      <a:noFill/>
                      <a:ln w="9525">
                        <a:noFill/>
                        <a:miter lim="800000"/>
                        <a:headEnd/>
                        <a:tailEnd/>
                      </a:ln>
                    </p:spPr>
                    <p:txBody>
                      <a:bodyPr wrap="none" lIns="0" tIns="0" rIns="0" bIns="0">
                        <a:spAutoFit/>
                      </a:bodyPr>
                      <a:lstStyle/>
                      <a:p>
                        <a:pPr algn="ctr"/>
                        <a:r>
                          <a:rPr lang="en-US" sz="1100">
                            <a:solidFill>
                              <a:srgbClr val="000000"/>
                            </a:solidFill>
                            <a:latin typeface="Photina Casual Black" pitchFamily="18" charset="0"/>
                          </a:rPr>
                          <a:t>Li</a:t>
                        </a:r>
                        <a:endParaRPr lang="en-US" sz="2400" b="0">
                          <a:latin typeface="ITCCenturyBookT" pitchFamily="2" charset="0"/>
                        </a:endParaRPr>
                      </a:p>
                    </p:txBody>
                  </p:sp>
                  <p:sp>
                    <p:nvSpPr>
                      <p:cNvPr id="10589" name="Rectangle 739"/>
                      <p:cNvSpPr>
                        <a:spLocks noChangeArrowheads="1"/>
                      </p:cNvSpPr>
                      <p:nvPr/>
                    </p:nvSpPr>
                    <p:spPr bwMode="auto">
                      <a:xfrm>
                        <a:off x="1072" y="672"/>
                        <a:ext cx="302" cy="124"/>
                      </a:xfrm>
                      <a:prstGeom prst="rect">
                        <a:avLst/>
                      </a:prstGeom>
                      <a:solidFill>
                        <a:srgbClr val="FFFFFF"/>
                      </a:solidFill>
                      <a:ln w="9525">
                        <a:noFill/>
                        <a:miter lim="800000"/>
                        <a:headEnd/>
                        <a:tailEnd/>
                      </a:ln>
                    </p:spPr>
                    <p:txBody>
                      <a:bodyPr/>
                      <a:lstStyle/>
                      <a:p>
                        <a:endParaRPr lang="pt-BR"/>
                      </a:p>
                    </p:txBody>
                  </p:sp>
                  <p:sp>
                    <p:nvSpPr>
                      <p:cNvPr id="10590" name="Rectangle 740"/>
                      <p:cNvSpPr>
                        <a:spLocks noChangeArrowheads="1"/>
                      </p:cNvSpPr>
                      <p:nvPr/>
                    </p:nvSpPr>
                    <p:spPr bwMode="auto">
                      <a:xfrm>
                        <a:off x="1698" y="672"/>
                        <a:ext cx="305" cy="124"/>
                      </a:xfrm>
                      <a:prstGeom prst="rect">
                        <a:avLst/>
                      </a:prstGeom>
                      <a:solidFill>
                        <a:srgbClr val="FFFFFF"/>
                      </a:solidFill>
                      <a:ln w="9525">
                        <a:noFill/>
                        <a:miter lim="800000"/>
                        <a:headEnd/>
                        <a:tailEnd/>
                      </a:ln>
                    </p:spPr>
                    <p:txBody>
                      <a:bodyPr/>
                      <a:lstStyle/>
                      <a:p>
                        <a:endParaRPr lang="pt-BR"/>
                      </a:p>
                    </p:txBody>
                  </p:sp>
                  <p:sp>
                    <p:nvSpPr>
                      <p:cNvPr id="10591" name="Rectangle 741"/>
                      <p:cNvSpPr>
                        <a:spLocks noChangeArrowheads="1"/>
                      </p:cNvSpPr>
                      <p:nvPr/>
                    </p:nvSpPr>
                    <p:spPr bwMode="auto">
                      <a:xfrm>
                        <a:off x="2010" y="672"/>
                        <a:ext cx="305" cy="124"/>
                      </a:xfrm>
                      <a:prstGeom prst="rect">
                        <a:avLst/>
                      </a:prstGeom>
                      <a:solidFill>
                        <a:srgbClr val="FFFFFF"/>
                      </a:solidFill>
                      <a:ln w="9525">
                        <a:noFill/>
                        <a:miter lim="800000"/>
                        <a:headEnd/>
                        <a:tailEnd/>
                      </a:ln>
                    </p:spPr>
                    <p:txBody>
                      <a:bodyPr/>
                      <a:lstStyle/>
                      <a:p>
                        <a:endParaRPr lang="pt-BR"/>
                      </a:p>
                    </p:txBody>
                  </p:sp>
                  <p:sp>
                    <p:nvSpPr>
                      <p:cNvPr id="10592" name="Rectangle 742"/>
                      <p:cNvSpPr>
                        <a:spLocks noChangeArrowheads="1"/>
                      </p:cNvSpPr>
                      <p:nvPr/>
                    </p:nvSpPr>
                    <p:spPr bwMode="auto">
                      <a:xfrm>
                        <a:off x="2322" y="672"/>
                        <a:ext cx="305" cy="124"/>
                      </a:xfrm>
                      <a:prstGeom prst="rect">
                        <a:avLst/>
                      </a:prstGeom>
                      <a:solidFill>
                        <a:srgbClr val="FFFFFF"/>
                      </a:solidFill>
                      <a:ln w="9525">
                        <a:noFill/>
                        <a:miter lim="800000"/>
                        <a:headEnd/>
                        <a:tailEnd/>
                      </a:ln>
                    </p:spPr>
                    <p:txBody>
                      <a:bodyPr/>
                      <a:lstStyle/>
                      <a:p>
                        <a:endParaRPr lang="pt-BR"/>
                      </a:p>
                    </p:txBody>
                  </p:sp>
                  <p:sp>
                    <p:nvSpPr>
                      <p:cNvPr id="10593" name="Rectangle 743"/>
                      <p:cNvSpPr>
                        <a:spLocks noChangeArrowheads="1"/>
                      </p:cNvSpPr>
                      <p:nvPr/>
                    </p:nvSpPr>
                    <p:spPr bwMode="auto">
                      <a:xfrm>
                        <a:off x="2634" y="672"/>
                        <a:ext cx="305" cy="124"/>
                      </a:xfrm>
                      <a:prstGeom prst="rect">
                        <a:avLst/>
                      </a:prstGeom>
                      <a:solidFill>
                        <a:srgbClr val="FFFFFF"/>
                      </a:solidFill>
                      <a:ln w="9525">
                        <a:noFill/>
                        <a:miter lim="800000"/>
                        <a:headEnd/>
                        <a:tailEnd/>
                      </a:ln>
                    </p:spPr>
                    <p:txBody>
                      <a:bodyPr/>
                      <a:lstStyle/>
                      <a:p>
                        <a:endParaRPr lang="pt-BR"/>
                      </a:p>
                    </p:txBody>
                  </p:sp>
                  <p:sp>
                    <p:nvSpPr>
                      <p:cNvPr id="10594" name="Rectangle 744"/>
                      <p:cNvSpPr>
                        <a:spLocks noChangeArrowheads="1"/>
                      </p:cNvSpPr>
                      <p:nvPr/>
                    </p:nvSpPr>
                    <p:spPr bwMode="auto">
                      <a:xfrm>
                        <a:off x="2946" y="672"/>
                        <a:ext cx="305" cy="124"/>
                      </a:xfrm>
                      <a:prstGeom prst="rect">
                        <a:avLst/>
                      </a:prstGeom>
                      <a:solidFill>
                        <a:srgbClr val="FFFFFF"/>
                      </a:solidFill>
                      <a:ln w="9525">
                        <a:noFill/>
                        <a:miter lim="800000"/>
                        <a:headEnd/>
                        <a:tailEnd/>
                      </a:ln>
                    </p:spPr>
                    <p:txBody>
                      <a:bodyPr/>
                      <a:lstStyle/>
                      <a:p>
                        <a:endParaRPr lang="pt-BR"/>
                      </a:p>
                    </p:txBody>
                  </p:sp>
                  <p:sp>
                    <p:nvSpPr>
                      <p:cNvPr id="10595" name="Rectangle 745"/>
                      <p:cNvSpPr>
                        <a:spLocks noChangeArrowheads="1"/>
                      </p:cNvSpPr>
                      <p:nvPr/>
                    </p:nvSpPr>
                    <p:spPr bwMode="auto">
                      <a:xfrm>
                        <a:off x="3258" y="672"/>
                        <a:ext cx="305" cy="124"/>
                      </a:xfrm>
                      <a:prstGeom prst="rect">
                        <a:avLst/>
                      </a:prstGeom>
                      <a:solidFill>
                        <a:srgbClr val="FFFFFF"/>
                      </a:solidFill>
                      <a:ln w="9525">
                        <a:noFill/>
                        <a:miter lim="800000"/>
                        <a:headEnd/>
                        <a:tailEnd/>
                      </a:ln>
                    </p:spPr>
                    <p:txBody>
                      <a:bodyPr/>
                      <a:lstStyle/>
                      <a:p>
                        <a:endParaRPr lang="pt-BR"/>
                      </a:p>
                    </p:txBody>
                  </p:sp>
                  <p:sp>
                    <p:nvSpPr>
                      <p:cNvPr id="10596" name="Rectangle 746"/>
                      <p:cNvSpPr>
                        <a:spLocks noChangeArrowheads="1"/>
                      </p:cNvSpPr>
                      <p:nvPr/>
                    </p:nvSpPr>
                    <p:spPr bwMode="auto">
                      <a:xfrm>
                        <a:off x="3570" y="672"/>
                        <a:ext cx="305" cy="124"/>
                      </a:xfrm>
                      <a:prstGeom prst="rect">
                        <a:avLst/>
                      </a:prstGeom>
                      <a:solidFill>
                        <a:srgbClr val="FFFFFF"/>
                      </a:solidFill>
                      <a:ln w="9525">
                        <a:noFill/>
                        <a:miter lim="800000"/>
                        <a:headEnd/>
                        <a:tailEnd/>
                      </a:ln>
                    </p:spPr>
                    <p:txBody>
                      <a:bodyPr/>
                      <a:lstStyle/>
                      <a:p>
                        <a:endParaRPr lang="pt-BR"/>
                      </a:p>
                    </p:txBody>
                  </p:sp>
                  <p:sp>
                    <p:nvSpPr>
                      <p:cNvPr id="10597" name="Line 747"/>
                      <p:cNvSpPr>
                        <a:spLocks noChangeShapeType="1"/>
                      </p:cNvSpPr>
                      <p:nvPr/>
                    </p:nvSpPr>
                    <p:spPr bwMode="auto">
                      <a:xfrm flipV="1">
                        <a:off x="4190" y="669"/>
                        <a:ext cx="1" cy="131"/>
                      </a:xfrm>
                      <a:prstGeom prst="line">
                        <a:avLst/>
                      </a:prstGeom>
                      <a:noFill/>
                      <a:ln w="6350">
                        <a:solidFill>
                          <a:srgbClr val="000000"/>
                        </a:solidFill>
                        <a:round/>
                        <a:headEnd/>
                        <a:tailEnd/>
                      </a:ln>
                    </p:spPr>
                    <p:txBody>
                      <a:bodyPr/>
                      <a:lstStyle/>
                      <a:p>
                        <a:endParaRPr lang="pt-BR"/>
                      </a:p>
                    </p:txBody>
                  </p:sp>
                  <p:sp>
                    <p:nvSpPr>
                      <p:cNvPr id="10598" name="Rectangle 748"/>
                      <p:cNvSpPr>
                        <a:spLocks noChangeArrowheads="1"/>
                      </p:cNvSpPr>
                      <p:nvPr/>
                    </p:nvSpPr>
                    <p:spPr bwMode="auto">
                      <a:xfrm>
                        <a:off x="4506" y="672"/>
                        <a:ext cx="305" cy="124"/>
                      </a:xfrm>
                      <a:prstGeom prst="rect">
                        <a:avLst/>
                      </a:prstGeom>
                      <a:solidFill>
                        <a:srgbClr val="FFFF80"/>
                      </a:solidFill>
                      <a:ln w="9525">
                        <a:noFill/>
                        <a:miter lim="800000"/>
                        <a:headEnd/>
                        <a:tailEnd/>
                      </a:ln>
                    </p:spPr>
                    <p:txBody>
                      <a:bodyPr/>
                      <a:lstStyle/>
                      <a:p>
                        <a:endParaRPr lang="pt-BR"/>
                      </a:p>
                    </p:txBody>
                  </p:sp>
                  <p:sp>
                    <p:nvSpPr>
                      <p:cNvPr id="10599" name="Rectangle 749"/>
                      <p:cNvSpPr>
                        <a:spLocks noChangeArrowheads="1"/>
                      </p:cNvSpPr>
                      <p:nvPr/>
                    </p:nvSpPr>
                    <p:spPr bwMode="auto">
                      <a:xfrm>
                        <a:off x="4505" y="672"/>
                        <a:ext cx="307" cy="125"/>
                      </a:xfrm>
                      <a:prstGeom prst="rect">
                        <a:avLst/>
                      </a:prstGeom>
                      <a:noFill/>
                      <a:ln w="6350">
                        <a:solidFill>
                          <a:srgbClr val="000000"/>
                        </a:solidFill>
                        <a:miter lim="800000"/>
                        <a:headEnd/>
                        <a:tailEnd/>
                      </a:ln>
                    </p:spPr>
                    <p:txBody>
                      <a:bodyPr/>
                      <a:lstStyle/>
                      <a:p>
                        <a:endParaRPr lang="pt-BR"/>
                      </a:p>
                    </p:txBody>
                  </p:sp>
                  <p:sp>
                    <p:nvSpPr>
                      <p:cNvPr id="10600" name="Line 750"/>
                      <p:cNvSpPr>
                        <a:spLocks noChangeShapeType="1"/>
                      </p:cNvSpPr>
                      <p:nvPr/>
                    </p:nvSpPr>
                    <p:spPr bwMode="auto">
                      <a:xfrm>
                        <a:off x="4503" y="670"/>
                        <a:ext cx="1" cy="129"/>
                      </a:xfrm>
                      <a:prstGeom prst="line">
                        <a:avLst/>
                      </a:prstGeom>
                      <a:noFill/>
                      <a:ln w="6350">
                        <a:solidFill>
                          <a:srgbClr val="000000"/>
                        </a:solidFill>
                        <a:round/>
                        <a:headEnd/>
                        <a:tailEnd/>
                      </a:ln>
                    </p:spPr>
                    <p:txBody>
                      <a:bodyPr/>
                      <a:lstStyle/>
                      <a:p>
                        <a:endParaRPr lang="pt-BR"/>
                      </a:p>
                    </p:txBody>
                  </p:sp>
                  <p:sp>
                    <p:nvSpPr>
                      <p:cNvPr id="10601" name="Rectangle 751"/>
                      <p:cNvSpPr>
                        <a:spLocks noChangeArrowheads="1"/>
                      </p:cNvSpPr>
                      <p:nvPr/>
                    </p:nvSpPr>
                    <p:spPr bwMode="auto">
                      <a:xfrm>
                        <a:off x="4629" y="572"/>
                        <a:ext cx="61" cy="106"/>
                      </a:xfrm>
                      <a:prstGeom prst="rect">
                        <a:avLst/>
                      </a:prstGeom>
                      <a:noFill/>
                      <a:ln w="9525">
                        <a:noFill/>
                        <a:miter lim="800000"/>
                        <a:headEnd/>
                        <a:tailEnd/>
                      </a:ln>
                    </p:spPr>
                    <p:txBody>
                      <a:bodyPr wrap="none" lIns="0" tIns="0" rIns="0" bIns="0">
                        <a:spAutoFit/>
                      </a:bodyPr>
                      <a:lstStyle/>
                      <a:p>
                        <a:pPr algn="ctr"/>
                        <a:r>
                          <a:rPr lang="en-US" sz="1100">
                            <a:solidFill>
                              <a:srgbClr val="000000"/>
                            </a:solidFill>
                            <a:latin typeface="Photina Casual Black" pitchFamily="18" charset="0"/>
                          </a:rPr>
                          <a:t>C</a:t>
                        </a:r>
                        <a:endParaRPr lang="en-US" sz="2400" b="0">
                          <a:latin typeface="ITCCenturyBookT" pitchFamily="2" charset="0"/>
                        </a:endParaRPr>
                      </a:p>
                    </p:txBody>
                  </p:sp>
                  <p:sp>
                    <p:nvSpPr>
                      <p:cNvPr id="10602" name="Rectangle 752"/>
                      <p:cNvSpPr>
                        <a:spLocks noChangeArrowheads="1"/>
                      </p:cNvSpPr>
                      <p:nvPr/>
                    </p:nvSpPr>
                    <p:spPr bwMode="auto">
                      <a:xfrm>
                        <a:off x="4505" y="671"/>
                        <a:ext cx="307" cy="127"/>
                      </a:xfrm>
                      <a:prstGeom prst="rect">
                        <a:avLst/>
                      </a:prstGeom>
                      <a:noFill/>
                      <a:ln w="6350">
                        <a:solidFill>
                          <a:srgbClr val="000000"/>
                        </a:solidFill>
                        <a:miter lim="800000"/>
                        <a:headEnd/>
                        <a:tailEnd/>
                      </a:ln>
                    </p:spPr>
                    <p:txBody>
                      <a:bodyPr/>
                      <a:lstStyle/>
                      <a:p>
                        <a:endParaRPr lang="pt-BR"/>
                      </a:p>
                    </p:txBody>
                  </p:sp>
                  <p:sp>
                    <p:nvSpPr>
                      <p:cNvPr id="10603" name="Rectangle 753"/>
                      <p:cNvSpPr>
                        <a:spLocks noChangeArrowheads="1"/>
                      </p:cNvSpPr>
                      <p:nvPr/>
                    </p:nvSpPr>
                    <p:spPr bwMode="auto">
                      <a:xfrm>
                        <a:off x="4818" y="672"/>
                        <a:ext cx="305" cy="124"/>
                      </a:xfrm>
                      <a:prstGeom prst="rect">
                        <a:avLst/>
                      </a:prstGeom>
                      <a:solidFill>
                        <a:srgbClr val="FFFF80"/>
                      </a:solidFill>
                      <a:ln w="9525">
                        <a:noFill/>
                        <a:miter lim="800000"/>
                        <a:headEnd/>
                        <a:tailEnd/>
                      </a:ln>
                    </p:spPr>
                    <p:txBody>
                      <a:bodyPr/>
                      <a:lstStyle/>
                      <a:p>
                        <a:endParaRPr lang="pt-BR"/>
                      </a:p>
                    </p:txBody>
                  </p:sp>
                  <p:sp>
                    <p:nvSpPr>
                      <p:cNvPr id="10604" name="Rectangle 754"/>
                      <p:cNvSpPr>
                        <a:spLocks noChangeArrowheads="1"/>
                      </p:cNvSpPr>
                      <p:nvPr/>
                    </p:nvSpPr>
                    <p:spPr bwMode="auto">
                      <a:xfrm>
                        <a:off x="4817" y="672"/>
                        <a:ext cx="307" cy="125"/>
                      </a:xfrm>
                      <a:prstGeom prst="rect">
                        <a:avLst/>
                      </a:prstGeom>
                      <a:noFill/>
                      <a:ln w="6350">
                        <a:solidFill>
                          <a:srgbClr val="000000"/>
                        </a:solidFill>
                        <a:miter lim="800000"/>
                        <a:headEnd/>
                        <a:tailEnd/>
                      </a:ln>
                    </p:spPr>
                    <p:txBody>
                      <a:bodyPr/>
                      <a:lstStyle/>
                      <a:p>
                        <a:endParaRPr lang="pt-BR"/>
                      </a:p>
                    </p:txBody>
                  </p:sp>
                  <p:sp>
                    <p:nvSpPr>
                      <p:cNvPr id="10605" name="Line 755"/>
                      <p:cNvSpPr>
                        <a:spLocks noChangeShapeType="1"/>
                      </p:cNvSpPr>
                      <p:nvPr/>
                    </p:nvSpPr>
                    <p:spPr bwMode="auto">
                      <a:xfrm>
                        <a:off x="4815" y="670"/>
                        <a:ext cx="1" cy="129"/>
                      </a:xfrm>
                      <a:prstGeom prst="line">
                        <a:avLst/>
                      </a:prstGeom>
                      <a:noFill/>
                      <a:ln w="6350">
                        <a:solidFill>
                          <a:srgbClr val="000000"/>
                        </a:solidFill>
                        <a:round/>
                        <a:headEnd/>
                        <a:tailEnd/>
                      </a:ln>
                    </p:spPr>
                    <p:txBody>
                      <a:bodyPr/>
                      <a:lstStyle/>
                      <a:p>
                        <a:endParaRPr lang="pt-BR"/>
                      </a:p>
                    </p:txBody>
                  </p:sp>
                  <p:sp>
                    <p:nvSpPr>
                      <p:cNvPr id="10606" name="Rectangle 756"/>
                      <p:cNvSpPr>
                        <a:spLocks noChangeArrowheads="1"/>
                      </p:cNvSpPr>
                      <p:nvPr/>
                    </p:nvSpPr>
                    <p:spPr bwMode="auto">
                      <a:xfrm>
                        <a:off x="4938" y="572"/>
                        <a:ext cx="65" cy="106"/>
                      </a:xfrm>
                      <a:prstGeom prst="rect">
                        <a:avLst/>
                      </a:prstGeom>
                      <a:noFill/>
                      <a:ln w="9525">
                        <a:noFill/>
                        <a:miter lim="800000"/>
                        <a:headEnd/>
                        <a:tailEnd/>
                      </a:ln>
                    </p:spPr>
                    <p:txBody>
                      <a:bodyPr wrap="none" lIns="0" tIns="0" rIns="0" bIns="0">
                        <a:spAutoFit/>
                      </a:bodyPr>
                      <a:lstStyle/>
                      <a:p>
                        <a:pPr algn="ctr"/>
                        <a:r>
                          <a:rPr lang="en-US" sz="1100">
                            <a:solidFill>
                              <a:srgbClr val="000000"/>
                            </a:solidFill>
                            <a:latin typeface="Photina Casual Black" pitchFamily="18" charset="0"/>
                          </a:rPr>
                          <a:t>N</a:t>
                        </a:r>
                        <a:endParaRPr lang="en-US" sz="2400" b="0">
                          <a:latin typeface="ITCCenturyBookT" pitchFamily="2" charset="0"/>
                        </a:endParaRPr>
                      </a:p>
                    </p:txBody>
                  </p:sp>
                  <p:sp>
                    <p:nvSpPr>
                      <p:cNvPr id="10607" name="Rectangle 757"/>
                      <p:cNvSpPr>
                        <a:spLocks noChangeArrowheads="1"/>
                      </p:cNvSpPr>
                      <p:nvPr/>
                    </p:nvSpPr>
                    <p:spPr bwMode="auto">
                      <a:xfrm>
                        <a:off x="4816" y="671"/>
                        <a:ext cx="308" cy="127"/>
                      </a:xfrm>
                      <a:prstGeom prst="rect">
                        <a:avLst/>
                      </a:prstGeom>
                      <a:noFill/>
                      <a:ln w="6350">
                        <a:solidFill>
                          <a:srgbClr val="000000"/>
                        </a:solidFill>
                        <a:miter lim="800000"/>
                        <a:headEnd/>
                        <a:tailEnd/>
                      </a:ln>
                    </p:spPr>
                    <p:txBody>
                      <a:bodyPr/>
                      <a:lstStyle/>
                      <a:p>
                        <a:endParaRPr lang="pt-BR"/>
                      </a:p>
                    </p:txBody>
                  </p:sp>
                  <p:sp>
                    <p:nvSpPr>
                      <p:cNvPr id="10608" name="Rectangle 758"/>
                      <p:cNvSpPr>
                        <a:spLocks noChangeArrowheads="1"/>
                      </p:cNvSpPr>
                      <p:nvPr/>
                    </p:nvSpPr>
                    <p:spPr bwMode="auto">
                      <a:xfrm>
                        <a:off x="5130" y="672"/>
                        <a:ext cx="305" cy="124"/>
                      </a:xfrm>
                      <a:prstGeom prst="rect">
                        <a:avLst/>
                      </a:prstGeom>
                      <a:solidFill>
                        <a:srgbClr val="FFFF80"/>
                      </a:solidFill>
                      <a:ln w="9525">
                        <a:noFill/>
                        <a:miter lim="800000"/>
                        <a:headEnd/>
                        <a:tailEnd/>
                      </a:ln>
                    </p:spPr>
                    <p:txBody>
                      <a:bodyPr/>
                      <a:lstStyle/>
                      <a:p>
                        <a:endParaRPr lang="pt-BR"/>
                      </a:p>
                    </p:txBody>
                  </p:sp>
                  <p:sp>
                    <p:nvSpPr>
                      <p:cNvPr id="10609" name="Rectangle 759"/>
                      <p:cNvSpPr>
                        <a:spLocks noChangeArrowheads="1"/>
                      </p:cNvSpPr>
                      <p:nvPr/>
                    </p:nvSpPr>
                    <p:spPr bwMode="auto">
                      <a:xfrm>
                        <a:off x="5129" y="672"/>
                        <a:ext cx="307" cy="125"/>
                      </a:xfrm>
                      <a:prstGeom prst="rect">
                        <a:avLst/>
                      </a:prstGeom>
                      <a:noFill/>
                      <a:ln w="6350">
                        <a:solidFill>
                          <a:srgbClr val="000000"/>
                        </a:solidFill>
                        <a:miter lim="800000"/>
                        <a:headEnd/>
                        <a:tailEnd/>
                      </a:ln>
                    </p:spPr>
                    <p:txBody>
                      <a:bodyPr/>
                      <a:lstStyle/>
                      <a:p>
                        <a:endParaRPr lang="pt-BR"/>
                      </a:p>
                    </p:txBody>
                  </p:sp>
                  <p:sp>
                    <p:nvSpPr>
                      <p:cNvPr id="10610" name="Line 760"/>
                      <p:cNvSpPr>
                        <a:spLocks noChangeShapeType="1"/>
                      </p:cNvSpPr>
                      <p:nvPr/>
                    </p:nvSpPr>
                    <p:spPr bwMode="auto">
                      <a:xfrm>
                        <a:off x="5127" y="670"/>
                        <a:ext cx="1" cy="129"/>
                      </a:xfrm>
                      <a:prstGeom prst="line">
                        <a:avLst/>
                      </a:prstGeom>
                      <a:noFill/>
                      <a:ln w="6350">
                        <a:solidFill>
                          <a:srgbClr val="000000"/>
                        </a:solidFill>
                        <a:round/>
                        <a:headEnd/>
                        <a:tailEnd/>
                      </a:ln>
                    </p:spPr>
                    <p:txBody>
                      <a:bodyPr/>
                      <a:lstStyle/>
                      <a:p>
                        <a:endParaRPr lang="pt-BR"/>
                      </a:p>
                    </p:txBody>
                  </p:sp>
                  <p:sp>
                    <p:nvSpPr>
                      <p:cNvPr id="10611" name="Rectangle 761"/>
                      <p:cNvSpPr>
                        <a:spLocks noChangeArrowheads="1"/>
                      </p:cNvSpPr>
                      <p:nvPr/>
                    </p:nvSpPr>
                    <p:spPr bwMode="auto">
                      <a:xfrm>
                        <a:off x="5249" y="572"/>
                        <a:ext cx="70" cy="106"/>
                      </a:xfrm>
                      <a:prstGeom prst="rect">
                        <a:avLst/>
                      </a:prstGeom>
                      <a:noFill/>
                      <a:ln w="9525">
                        <a:noFill/>
                        <a:miter lim="800000"/>
                        <a:headEnd/>
                        <a:tailEnd/>
                      </a:ln>
                    </p:spPr>
                    <p:txBody>
                      <a:bodyPr wrap="none" lIns="0" tIns="0" rIns="0" bIns="0">
                        <a:spAutoFit/>
                      </a:bodyPr>
                      <a:lstStyle/>
                      <a:p>
                        <a:pPr algn="ctr"/>
                        <a:r>
                          <a:rPr lang="en-US" sz="1100">
                            <a:solidFill>
                              <a:srgbClr val="000000"/>
                            </a:solidFill>
                            <a:latin typeface="Photina Casual Black" pitchFamily="18" charset="0"/>
                          </a:rPr>
                          <a:t>O</a:t>
                        </a:r>
                        <a:endParaRPr lang="en-US" sz="2400" b="0">
                          <a:latin typeface="ITCCenturyBookT" pitchFamily="2" charset="0"/>
                        </a:endParaRPr>
                      </a:p>
                    </p:txBody>
                  </p:sp>
                  <p:sp>
                    <p:nvSpPr>
                      <p:cNvPr id="10612" name="Rectangle 762"/>
                      <p:cNvSpPr>
                        <a:spLocks noChangeArrowheads="1"/>
                      </p:cNvSpPr>
                      <p:nvPr/>
                    </p:nvSpPr>
                    <p:spPr bwMode="auto">
                      <a:xfrm>
                        <a:off x="5128" y="671"/>
                        <a:ext cx="309" cy="127"/>
                      </a:xfrm>
                      <a:prstGeom prst="rect">
                        <a:avLst/>
                      </a:prstGeom>
                      <a:noFill/>
                      <a:ln w="6350">
                        <a:solidFill>
                          <a:srgbClr val="000000"/>
                        </a:solidFill>
                        <a:miter lim="800000"/>
                        <a:headEnd/>
                        <a:tailEnd/>
                      </a:ln>
                    </p:spPr>
                    <p:txBody>
                      <a:bodyPr/>
                      <a:lstStyle/>
                      <a:p>
                        <a:endParaRPr lang="pt-BR"/>
                      </a:p>
                    </p:txBody>
                  </p:sp>
                  <p:sp>
                    <p:nvSpPr>
                      <p:cNvPr id="10613" name="Rectangle 763"/>
                      <p:cNvSpPr>
                        <a:spLocks noChangeArrowheads="1"/>
                      </p:cNvSpPr>
                      <p:nvPr/>
                    </p:nvSpPr>
                    <p:spPr bwMode="auto">
                      <a:xfrm>
                        <a:off x="5442" y="672"/>
                        <a:ext cx="305" cy="124"/>
                      </a:xfrm>
                      <a:prstGeom prst="rect">
                        <a:avLst/>
                      </a:prstGeom>
                      <a:solidFill>
                        <a:srgbClr val="FFFF80"/>
                      </a:solidFill>
                      <a:ln w="9525">
                        <a:noFill/>
                        <a:miter lim="800000"/>
                        <a:headEnd/>
                        <a:tailEnd/>
                      </a:ln>
                    </p:spPr>
                    <p:txBody>
                      <a:bodyPr/>
                      <a:lstStyle/>
                      <a:p>
                        <a:endParaRPr lang="pt-BR"/>
                      </a:p>
                    </p:txBody>
                  </p:sp>
                  <p:sp>
                    <p:nvSpPr>
                      <p:cNvPr id="10614" name="Rectangle 764"/>
                      <p:cNvSpPr>
                        <a:spLocks noChangeArrowheads="1"/>
                      </p:cNvSpPr>
                      <p:nvPr/>
                    </p:nvSpPr>
                    <p:spPr bwMode="auto">
                      <a:xfrm>
                        <a:off x="5441" y="672"/>
                        <a:ext cx="307" cy="125"/>
                      </a:xfrm>
                      <a:prstGeom prst="rect">
                        <a:avLst/>
                      </a:prstGeom>
                      <a:noFill/>
                      <a:ln w="6350">
                        <a:solidFill>
                          <a:srgbClr val="000000"/>
                        </a:solidFill>
                        <a:miter lim="800000"/>
                        <a:headEnd/>
                        <a:tailEnd/>
                      </a:ln>
                    </p:spPr>
                    <p:txBody>
                      <a:bodyPr/>
                      <a:lstStyle/>
                      <a:p>
                        <a:endParaRPr lang="pt-BR"/>
                      </a:p>
                    </p:txBody>
                  </p:sp>
                  <p:sp>
                    <p:nvSpPr>
                      <p:cNvPr id="10615" name="Line 765"/>
                      <p:cNvSpPr>
                        <a:spLocks noChangeShapeType="1"/>
                      </p:cNvSpPr>
                      <p:nvPr/>
                    </p:nvSpPr>
                    <p:spPr bwMode="auto">
                      <a:xfrm>
                        <a:off x="5439" y="670"/>
                        <a:ext cx="1" cy="129"/>
                      </a:xfrm>
                      <a:prstGeom prst="line">
                        <a:avLst/>
                      </a:prstGeom>
                      <a:noFill/>
                      <a:ln w="6350">
                        <a:solidFill>
                          <a:srgbClr val="000000"/>
                        </a:solidFill>
                        <a:round/>
                        <a:headEnd/>
                        <a:tailEnd/>
                      </a:ln>
                    </p:spPr>
                    <p:txBody>
                      <a:bodyPr/>
                      <a:lstStyle/>
                      <a:p>
                        <a:endParaRPr lang="pt-BR"/>
                      </a:p>
                    </p:txBody>
                  </p:sp>
                  <p:sp>
                    <p:nvSpPr>
                      <p:cNvPr id="10616" name="Rectangle 766"/>
                      <p:cNvSpPr>
                        <a:spLocks noChangeArrowheads="1"/>
                      </p:cNvSpPr>
                      <p:nvPr/>
                    </p:nvSpPr>
                    <p:spPr bwMode="auto">
                      <a:xfrm>
                        <a:off x="5567" y="572"/>
                        <a:ext cx="54" cy="106"/>
                      </a:xfrm>
                      <a:prstGeom prst="rect">
                        <a:avLst/>
                      </a:prstGeom>
                      <a:noFill/>
                      <a:ln w="9525">
                        <a:noFill/>
                        <a:miter lim="800000"/>
                        <a:headEnd/>
                        <a:tailEnd/>
                      </a:ln>
                    </p:spPr>
                    <p:txBody>
                      <a:bodyPr wrap="none" lIns="0" tIns="0" rIns="0" bIns="0">
                        <a:spAutoFit/>
                      </a:bodyPr>
                      <a:lstStyle/>
                      <a:p>
                        <a:pPr algn="ctr"/>
                        <a:r>
                          <a:rPr lang="en-US" sz="1100">
                            <a:solidFill>
                              <a:srgbClr val="000000"/>
                            </a:solidFill>
                            <a:latin typeface="Photina Casual Black" pitchFamily="18" charset="0"/>
                          </a:rPr>
                          <a:t>F</a:t>
                        </a:r>
                        <a:endParaRPr lang="en-US" sz="2400" b="0">
                          <a:latin typeface="ITCCenturyBookT" pitchFamily="2" charset="0"/>
                        </a:endParaRPr>
                      </a:p>
                    </p:txBody>
                  </p:sp>
                  <p:sp>
                    <p:nvSpPr>
                      <p:cNvPr id="10617" name="Rectangle 767"/>
                      <p:cNvSpPr>
                        <a:spLocks noChangeArrowheads="1"/>
                      </p:cNvSpPr>
                      <p:nvPr/>
                    </p:nvSpPr>
                    <p:spPr bwMode="auto">
                      <a:xfrm>
                        <a:off x="5441" y="671"/>
                        <a:ext cx="307" cy="127"/>
                      </a:xfrm>
                      <a:prstGeom prst="rect">
                        <a:avLst/>
                      </a:prstGeom>
                      <a:noFill/>
                      <a:ln w="6350">
                        <a:solidFill>
                          <a:srgbClr val="000000"/>
                        </a:solidFill>
                        <a:miter lim="800000"/>
                        <a:headEnd/>
                        <a:tailEnd/>
                      </a:ln>
                    </p:spPr>
                    <p:txBody>
                      <a:bodyPr/>
                      <a:lstStyle/>
                      <a:p>
                        <a:endParaRPr lang="pt-BR"/>
                      </a:p>
                    </p:txBody>
                  </p:sp>
                  <p:sp>
                    <p:nvSpPr>
                      <p:cNvPr id="10618" name="Rectangle 768"/>
                      <p:cNvSpPr>
                        <a:spLocks noChangeArrowheads="1"/>
                      </p:cNvSpPr>
                      <p:nvPr/>
                    </p:nvSpPr>
                    <p:spPr bwMode="auto">
                      <a:xfrm>
                        <a:off x="442" y="803"/>
                        <a:ext cx="306" cy="260"/>
                      </a:xfrm>
                      <a:prstGeom prst="rect">
                        <a:avLst/>
                      </a:prstGeom>
                      <a:blipFill dpi="0" rotWithShape="0">
                        <a:blip r:embed="rId5" cstate="print"/>
                        <a:srcRect/>
                        <a:tile tx="0" ty="0" sx="100000" sy="100000" flip="none" algn="tl"/>
                      </a:blipFill>
                      <a:ln w="9525">
                        <a:noFill/>
                        <a:miter lim="800000"/>
                        <a:headEnd/>
                        <a:tailEnd/>
                      </a:ln>
                    </p:spPr>
                    <p:txBody>
                      <a:bodyPr/>
                      <a:lstStyle/>
                      <a:p>
                        <a:endParaRPr lang="pt-BR"/>
                      </a:p>
                    </p:txBody>
                  </p:sp>
                  <p:sp>
                    <p:nvSpPr>
                      <p:cNvPr id="10619" name="Rectangle 769"/>
                      <p:cNvSpPr>
                        <a:spLocks noChangeArrowheads="1"/>
                      </p:cNvSpPr>
                      <p:nvPr/>
                    </p:nvSpPr>
                    <p:spPr bwMode="auto">
                      <a:xfrm>
                        <a:off x="442" y="802"/>
                        <a:ext cx="307" cy="262"/>
                      </a:xfrm>
                      <a:prstGeom prst="rect">
                        <a:avLst/>
                      </a:prstGeom>
                      <a:noFill/>
                      <a:ln w="6350">
                        <a:solidFill>
                          <a:srgbClr val="000000"/>
                        </a:solidFill>
                        <a:miter lim="800000"/>
                        <a:headEnd/>
                        <a:tailEnd/>
                      </a:ln>
                    </p:spPr>
                    <p:txBody>
                      <a:bodyPr/>
                      <a:lstStyle/>
                      <a:p>
                        <a:endParaRPr lang="pt-BR"/>
                      </a:p>
                    </p:txBody>
                  </p:sp>
                  <p:sp>
                    <p:nvSpPr>
                      <p:cNvPr id="10620" name="Line 770"/>
                      <p:cNvSpPr>
                        <a:spLocks noChangeShapeType="1"/>
                      </p:cNvSpPr>
                      <p:nvPr/>
                    </p:nvSpPr>
                    <p:spPr bwMode="auto">
                      <a:xfrm>
                        <a:off x="440" y="800"/>
                        <a:ext cx="1" cy="266"/>
                      </a:xfrm>
                      <a:prstGeom prst="line">
                        <a:avLst/>
                      </a:prstGeom>
                      <a:noFill/>
                      <a:ln w="6350">
                        <a:solidFill>
                          <a:srgbClr val="000000"/>
                        </a:solidFill>
                        <a:round/>
                        <a:headEnd/>
                        <a:tailEnd/>
                      </a:ln>
                    </p:spPr>
                    <p:txBody>
                      <a:bodyPr/>
                      <a:lstStyle/>
                      <a:p>
                        <a:endParaRPr lang="pt-BR"/>
                      </a:p>
                    </p:txBody>
                  </p:sp>
                  <p:sp>
                    <p:nvSpPr>
                      <p:cNvPr id="10621" name="Rectangle 771"/>
                      <p:cNvSpPr>
                        <a:spLocks noChangeArrowheads="1"/>
                      </p:cNvSpPr>
                      <p:nvPr/>
                    </p:nvSpPr>
                    <p:spPr bwMode="auto">
                      <a:xfrm>
                        <a:off x="571" y="721"/>
                        <a:ext cx="151" cy="86"/>
                      </a:xfrm>
                      <a:prstGeom prst="rect">
                        <a:avLst/>
                      </a:prstGeom>
                      <a:noFill/>
                      <a:ln w="9525">
                        <a:noFill/>
                        <a:miter lim="800000"/>
                        <a:headEnd/>
                        <a:tailEnd/>
                      </a:ln>
                    </p:spPr>
                    <p:txBody>
                      <a:bodyPr wrap="none" lIns="0" tIns="0" rIns="0" bIns="0">
                        <a:spAutoFit/>
                      </a:bodyPr>
                      <a:lstStyle/>
                      <a:p>
                        <a:pPr algn="ctr"/>
                        <a:r>
                          <a:rPr lang="en-US" sz="900" b="0">
                            <a:solidFill>
                              <a:srgbClr val="000000"/>
                            </a:solidFill>
                            <a:latin typeface="Photina Casual Black" pitchFamily="18" charset="0"/>
                          </a:rPr>
                          <a:t>0.01</a:t>
                        </a:r>
                        <a:endParaRPr lang="en-US" sz="2400" b="0">
                          <a:latin typeface="ITCCenturyBookT" pitchFamily="2" charset="0"/>
                        </a:endParaRPr>
                      </a:p>
                    </p:txBody>
                  </p:sp>
                  <p:sp>
                    <p:nvSpPr>
                      <p:cNvPr id="10622" name="Rectangle 772"/>
                      <p:cNvSpPr>
                        <a:spLocks noChangeArrowheads="1"/>
                      </p:cNvSpPr>
                      <p:nvPr/>
                    </p:nvSpPr>
                    <p:spPr bwMode="auto">
                      <a:xfrm>
                        <a:off x="633" y="804"/>
                        <a:ext cx="86" cy="86"/>
                      </a:xfrm>
                      <a:prstGeom prst="rect">
                        <a:avLst/>
                      </a:prstGeom>
                      <a:noFill/>
                      <a:ln w="9525">
                        <a:noFill/>
                        <a:miter lim="800000"/>
                        <a:headEnd/>
                        <a:tailEnd/>
                      </a:ln>
                    </p:spPr>
                    <p:txBody>
                      <a:bodyPr wrap="none" lIns="0" tIns="0" rIns="0" bIns="0">
                        <a:spAutoFit/>
                      </a:bodyPr>
                      <a:lstStyle/>
                      <a:p>
                        <a:pPr algn="ctr"/>
                        <a:r>
                          <a:rPr lang="en-US" sz="900" b="0">
                            <a:solidFill>
                              <a:srgbClr val="000000"/>
                            </a:solidFill>
                            <a:latin typeface="Photina Casual Black" pitchFamily="18" charset="0"/>
                          </a:rPr>
                          <a:t>20</a:t>
                        </a:r>
                        <a:endParaRPr lang="en-US" sz="2400" b="0">
                          <a:latin typeface="ITCCenturyBookT" pitchFamily="2" charset="0"/>
                        </a:endParaRPr>
                      </a:p>
                    </p:txBody>
                  </p:sp>
                  <p:sp>
                    <p:nvSpPr>
                      <p:cNvPr id="10623" name="Rectangle 773"/>
                      <p:cNvSpPr>
                        <a:spLocks noChangeArrowheads="1"/>
                      </p:cNvSpPr>
                      <p:nvPr/>
                    </p:nvSpPr>
                    <p:spPr bwMode="auto">
                      <a:xfrm>
                        <a:off x="674" y="884"/>
                        <a:ext cx="43" cy="86"/>
                      </a:xfrm>
                      <a:prstGeom prst="rect">
                        <a:avLst/>
                      </a:prstGeom>
                      <a:noFill/>
                      <a:ln w="9525">
                        <a:noFill/>
                        <a:miter lim="800000"/>
                        <a:headEnd/>
                        <a:tailEnd/>
                      </a:ln>
                    </p:spPr>
                    <p:txBody>
                      <a:bodyPr wrap="none" lIns="0" tIns="0" rIns="0" bIns="0">
                        <a:spAutoFit/>
                      </a:bodyPr>
                      <a:lstStyle/>
                      <a:p>
                        <a:pPr algn="ctr"/>
                        <a:r>
                          <a:rPr lang="en-US" sz="900" b="0">
                            <a:solidFill>
                              <a:srgbClr val="000000"/>
                            </a:solidFill>
                            <a:latin typeface="Photina Casual Black" pitchFamily="18" charset="0"/>
                          </a:rPr>
                          <a:t>2</a:t>
                        </a:r>
                        <a:endParaRPr lang="en-US" sz="2400" b="0">
                          <a:latin typeface="ITCCenturyBookT" pitchFamily="2" charset="0"/>
                        </a:endParaRPr>
                      </a:p>
                    </p:txBody>
                  </p:sp>
                  <p:sp>
                    <p:nvSpPr>
                      <p:cNvPr id="10624" name="Freeform 774"/>
                      <p:cNvSpPr>
                        <a:spLocks/>
                      </p:cNvSpPr>
                      <p:nvPr/>
                    </p:nvSpPr>
                    <p:spPr bwMode="auto">
                      <a:xfrm>
                        <a:off x="439" y="800"/>
                        <a:ext cx="312" cy="266"/>
                      </a:xfrm>
                      <a:custGeom>
                        <a:avLst/>
                        <a:gdLst>
                          <a:gd name="T0" fmla="*/ 0 w 936"/>
                          <a:gd name="T1" fmla="*/ 800 h 800"/>
                          <a:gd name="T2" fmla="*/ 936 w 936"/>
                          <a:gd name="T3" fmla="*/ 800 h 800"/>
                          <a:gd name="T4" fmla="*/ 936 w 936"/>
                          <a:gd name="T5" fmla="*/ 0 h 800"/>
                          <a:gd name="T6" fmla="*/ 0 60000 65536"/>
                          <a:gd name="T7" fmla="*/ 0 60000 65536"/>
                          <a:gd name="T8" fmla="*/ 0 60000 65536"/>
                          <a:gd name="T9" fmla="*/ 0 w 936"/>
                          <a:gd name="T10" fmla="*/ 0 h 800"/>
                          <a:gd name="T11" fmla="*/ 936 w 936"/>
                          <a:gd name="T12" fmla="*/ 800 h 800"/>
                        </a:gdLst>
                        <a:ahLst/>
                        <a:cxnLst>
                          <a:cxn ang="T6">
                            <a:pos x="T0" y="T1"/>
                          </a:cxn>
                          <a:cxn ang="T7">
                            <a:pos x="T2" y="T3"/>
                          </a:cxn>
                          <a:cxn ang="T8">
                            <a:pos x="T4" y="T5"/>
                          </a:cxn>
                        </a:cxnLst>
                        <a:rect l="T9" t="T10" r="T11" b="T12"/>
                        <a:pathLst>
                          <a:path w="936" h="800">
                            <a:moveTo>
                              <a:pt x="0" y="800"/>
                            </a:moveTo>
                            <a:lnTo>
                              <a:pt x="936" y="800"/>
                            </a:lnTo>
                            <a:lnTo>
                              <a:pt x="936" y="0"/>
                            </a:lnTo>
                          </a:path>
                        </a:pathLst>
                      </a:custGeom>
                      <a:noFill/>
                      <a:ln w="6350">
                        <a:solidFill>
                          <a:srgbClr val="000000"/>
                        </a:solidFill>
                        <a:round/>
                        <a:headEnd/>
                        <a:tailEnd/>
                      </a:ln>
                    </p:spPr>
                    <p:txBody>
                      <a:bodyPr/>
                      <a:lstStyle/>
                      <a:p>
                        <a:endParaRPr lang="pt-BR"/>
                      </a:p>
                    </p:txBody>
                  </p:sp>
                  <p:sp>
                    <p:nvSpPr>
                      <p:cNvPr id="10625" name="Line 775"/>
                      <p:cNvSpPr>
                        <a:spLocks noChangeShapeType="1"/>
                      </p:cNvSpPr>
                      <p:nvPr/>
                    </p:nvSpPr>
                    <p:spPr bwMode="auto">
                      <a:xfrm>
                        <a:off x="439" y="800"/>
                        <a:ext cx="1" cy="266"/>
                      </a:xfrm>
                      <a:prstGeom prst="line">
                        <a:avLst/>
                      </a:prstGeom>
                      <a:noFill/>
                      <a:ln w="6350">
                        <a:solidFill>
                          <a:srgbClr val="000000"/>
                        </a:solidFill>
                        <a:round/>
                        <a:headEnd/>
                        <a:tailEnd/>
                      </a:ln>
                    </p:spPr>
                    <p:txBody>
                      <a:bodyPr/>
                      <a:lstStyle/>
                      <a:p>
                        <a:endParaRPr lang="pt-BR"/>
                      </a:p>
                    </p:txBody>
                  </p:sp>
                  <p:sp>
                    <p:nvSpPr>
                      <p:cNvPr id="10626" name="Freeform 776"/>
                      <p:cNvSpPr>
                        <a:spLocks/>
                      </p:cNvSpPr>
                      <p:nvPr/>
                    </p:nvSpPr>
                    <p:spPr bwMode="auto">
                      <a:xfrm>
                        <a:off x="751" y="800"/>
                        <a:ext cx="317" cy="266"/>
                      </a:xfrm>
                      <a:custGeom>
                        <a:avLst/>
                        <a:gdLst>
                          <a:gd name="T0" fmla="*/ 0 w 950"/>
                          <a:gd name="T1" fmla="*/ 800 h 800"/>
                          <a:gd name="T2" fmla="*/ 950 w 950"/>
                          <a:gd name="T3" fmla="*/ 800 h 800"/>
                          <a:gd name="T4" fmla="*/ 950 w 950"/>
                          <a:gd name="T5" fmla="*/ 0 h 800"/>
                          <a:gd name="T6" fmla="*/ 0 60000 65536"/>
                          <a:gd name="T7" fmla="*/ 0 60000 65536"/>
                          <a:gd name="T8" fmla="*/ 0 60000 65536"/>
                          <a:gd name="T9" fmla="*/ 0 w 950"/>
                          <a:gd name="T10" fmla="*/ 0 h 800"/>
                          <a:gd name="T11" fmla="*/ 950 w 950"/>
                          <a:gd name="T12" fmla="*/ 800 h 800"/>
                        </a:gdLst>
                        <a:ahLst/>
                        <a:cxnLst>
                          <a:cxn ang="T6">
                            <a:pos x="T0" y="T1"/>
                          </a:cxn>
                          <a:cxn ang="T7">
                            <a:pos x="T2" y="T3"/>
                          </a:cxn>
                          <a:cxn ang="T8">
                            <a:pos x="T4" y="T5"/>
                          </a:cxn>
                        </a:cxnLst>
                        <a:rect l="T9" t="T10" r="T11" b="T12"/>
                        <a:pathLst>
                          <a:path w="950" h="800">
                            <a:moveTo>
                              <a:pt x="0" y="800"/>
                            </a:moveTo>
                            <a:lnTo>
                              <a:pt x="950" y="800"/>
                            </a:lnTo>
                            <a:lnTo>
                              <a:pt x="950" y="0"/>
                            </a:lnTo>
                          </a:path>
                        </a:pathLst>
                      </a:custGeom>
                      <a:noFill/>
                      <a:ln w="6350">
                        <a:solidFill>
                          <a:srgbClr val="000000"/>
                        </a:solidFill>
                        <a:round/>
                        <a:headEnd/>
                        <a:tailEnd/>
                      </a:ln>
                    </p:spPr>
                    <p:txBody>
                      <a:bodyPr/>
                      <a:lstStyle/>
                      <a:p>
                        <a:endParaRPr lang="pt-BR"/>
                      </a:p>
                    </p:txBody>
                  </p:sp>
                  <p:sp>
                    <p:nvSpPr>
                      <p:cNvPr id="10627" name="Line 777"/>
                      <p:cNvSpPr>
                        <a:spLocks noChangeShapeType="1"/>
                      </p:cNvSpPr>
                      <p:nvPr/>
                    </p:nvSpPr>
                    <p:spPr bwMode="auto">
                      <a:xfrm>
                        <a:off x="751" y="800"/>
                        <a:ext cx="1" cy="266"/>
                      </a:xfrm>
                      <a:prstGeom prst="line">
                        <a:avLst/>
                      </a:prstGeom>
                      <a:noFill/>
                      <a:ln w="6350">
                        <a:solidFill>
                          <a:srgbClr val="000000"/>
                        </a:solidFill>
                        <a:round/>
                        <a:headEnd/>
                        <a:tailEnd/>
                      </a:ln>
                    </p:spPr>
                    <p:txBody>
                      <a:bodyPr/>
                      <a:lstStyle/>
                      <a:p>
                        <a:endParaRPr lang="pt-BR"/>
                      </a:p>
                    </p:txBody>
                  </p:sp>
                  <p:sp>
                    <p:nvSpPr>
                      <p:cNvPr id="10628" name="Rectangle 778"/>
                      <p:cNvSpPr>
                        <a:spLocks noChangeArrowheads="1"/>
                      </p:cNvSpPr>
                      <p:nvPr/>
                    </p:nvSpPr>
                    <p:spPr bwMode="auto">
                      <a:xfrm>
                        <a:off x="1072" y="803"/>
                        <a:ext cx="302" cy="260"/>
                      </a:xfrm>
                      <a:prstGeom prst="rect">
                        <a:avLst/>
                      </a:prstGeom>
                      <a:solidFill>
                        <a:srgbClr val="FFFFFF"/>
                      </a:solidFill>
                      <a:ln w="9525">
                        <a:noFill/>
                        <a:miter lim="800000"/>
                        <a:headEnd/>
                        <a:tailEnd/>
                      </a:ln>
                    </p:spPr>
                    <p:txBody>
                      <a:bodyPr/>
                      <a:lstStyle/>
                      <a:p>
                        <a:endParaRPr lang="pt-BR"/>
                      </a:p>
                    </p:txBody>
                  </p:sp>
                  <p:sp>
                    <p:nvSpPr>
                      <p:cNvPr id="10629" name="Rectangle 779"/>
                      <p:cNvSpPr>
                        <a:spLocks noChangeArrowheads="1"/>
                      </p:cNvSpPr>
                      <p:nvPr/>
                    </p:nvSpPr>
                    <p:spPr bwMode="auto">
                      <a:xfrm>
                        <a:off x="1698" y="803"/>
                        <a:ext cx="305" cy="260"/>
                      </a:xfrm>
                      <a:prstGeom prst="rect">
                        <a:avLst/>
                      </a:prstGeom>
                      <a:solidFill>
                        <a:srgbClr val="FFFFFF"/>
                      </a:solidFill>
                      <a:ln w="9525">
                        <a:noFill/>
                        <a:miter lim="800000"/>
                        <a:headEnd/>
                        <a:tailEnd/>
                      </a:ln>
                    </p:spPr>
                    <p:txBody>
                      <a:bodyPr/>
                      <a:lstStyle/>
                      <a:p>
                        <a:endParaRPr lang="pt-BR"/>
                      </a:p>
                    </p:txBody>
                  </p:sp>
                  <p:sp>
                    <p:nvSpPr>
                      <p:cNvPr id="10630" name="Rectangle 780"/>
                      <p:cNvSpPr>
                        <a:spLocks noChangeArrowheads="1"/>
                      </p:cNvSpPr>
                      <p:nvPr/>
                    </p:nvSpPr>
                    <p:spPr bwMode="auto">
                      <a:xfrm>
                        <a:off x="2010" y="803"/>
                        <a:ext cx="305" cy="260"/>
                      </a:xfrm>
                      <a:prstGeom prst="rect">
                        <a:avLst/>
                      </a:prstGeom>
                      <a:solidFill>
                        <a:srgbClr val="FFFFFF"/>
                      </a:solidFill>
                      <a:ln w="9525">
                        <a:noFill/>
                        <a:miter lim="800000"/>
                        <a:headEnd/>
                        <a:tailEnd/>
                      </a:ln>
                    </p:spPr>
                    <p:txBody>
                      <a:bodyPr/>
                      <a:lstStyle/>
                      <a:p>
                        <a:endParaRPr lang="pt-BR"/>
                      </a:p>
                    </p:txBody>
                  </p:sp>
                  <p:sp>
                    <p:nvSpPr>
                      <p:cNvPr id="10631" name="Rectangle 781"/>
                      <p:cNvSpPr>
                        <a:spLocks noChangeArrowheads="1"/>
                      </p:cNvSpPr>
                      <p:nvPr/>
                    </p:nvSpPr>
                    <p:spPr bwMode="auto">
                      <a:xfrm>
                        <a:off x="2634" y="803"/>
                        <a:ext cx="305" cy="260"/>
                      </a:xfrm>
                      <a:prstGeom prst="rect">
                        <a:avLst/>
                      </a:prstGeom>
                      <a:solidFill>
                        <a:srgbClr val="FFFFFF"/>
                      </a:solidFill>
                      <a:ln w="9525">
                        <a:noFill/>
                        <a:miter lim="800000"/>
                        <a:headEnd/>
                        <a:tailEnd/>
                      </a:ln>
                    </p:spPr>
                    <p:txBody>
                      <a:bodyPr/>
                      <a:lstStyle/>
                      <a:p>
                        <a:endParaRPr lang="pt-BR"/>
                      </a:p>
                    </p:txBody>
                  </p:sp>
                  <p:sp>
                    <p:nvSpPr>
                      <p:cNvPr id="10632" name="Rectangle 782"/>
                      <p:cNvSpPr>
                        <a:spLocks noChangeArrowheads="1"/>
                      </p:cNvSpPr>
                      <p:nvPr/>
                    </p:nvSpPr>
                    <p:spPr bwMode="auto">
                      <a:xfrm>
                        <a:off x="3258" y="803"/>
                        <a:ext cx="305" cy="260"/>
                      </a:xfrm>
                      <a:prstGeom prst="rect">
                        <a:avLst/>
                      </a:prstGeom>
                      <a:solidFill>
                        <a:srgbClr val="FFFFFF"/>
                      </a:solidFill>
                      <a:ln w="9525">
                        <a:noFill/>
                        <a:miter lim="800000"/>
                        <a:headEnd/>
                        <a:tailEnd/>
                      </a:ln>
                    </p:spPr>
                    <p:txBody>
                      <a:bodyPr/>
                      <a:lstStyle/>
                      <a:p>
                        <a:endParaRPr lang="pt-BR"/>
                      </a:p>
                    </p:txBody>
                  </p:sp>
                  <p:sp>
                    <p:nvSpPr>
                      <p:cNvPr id="10633" name="Rectangle 783"/>
                      <p:cNvSpPr>
                        <a:spLocks noChangeArrowheads="1"/>
                      </p:cNvSpPr>
                      <p:nvPr/>
                    </p:nvSpPr>
                    <p:spPr bwMode="auto">
                      <a:xfrm>
                        <a:off x="3570" y="803"/>
                        <a:ext cx="305" cy="260"/>
                      </a:xfrm>
                      <a:prstGeom prst="rect">
                        <a:avLst/>
                      </a:prstGeom>
                      <a:solidFill>
                        <a:srgbClr val="FFFFFF"/>
                      </a:solidFill>
                      <a:ln w="9525">
                        <a:noFill/>
                        <a:miter lim="800000"/>
                        <a:headEnd/>
                        <a:tailEnd/>
                      </a:ln>
                    </p:spPr>
                    <p:txBody>
                      <a:bodyPr/>
                      <a:lstStyle/>
                      <a:p>
                        <a:endParaRPr lang="pt-BR"/>
                      </a:p>
                    </p:txBody>
                  </p:sp>
                  <p:sp>
                    <p:nvSpPr>
                      <p:cNvPr id="10634" name="Line 784"/>
                      <p:cNvSpPr>
                        <a:spLocks noChangeShapeType="1"/>
                      </p:cNvSpPr>
                      <p:nvPr/>
                    </p:nvSpPr>
                    <p:spPr bwMode="auto">
                      <a:xfrm flipV="1">
                        <a:off x="4190" y="800"/>
                        <a:ext cx="1" cy="266"/>
                      </a:xfrm>
                      <a:prstGeom prst="line">
                        <a:avLst/>
                      </a:prstGeom>
                      <a:noFill/>
                      <a:ln w="6350">
                        <a:solidFill>
                          <a:srgbClr val="000000"/>
                        </a:solidFill>
                        <a:round/>
                        <a:headEnd/>
                        <a:tailEnd/>
                      </a:ln>
                    </p:spPr>
                    <p:txBody>
                      <a:bodyPr/>
                      <a:lstStyle/>
                      <a:p>
                        <a:endParaRPr lang="pt-BR"/>
                      </a:p>
                    </p:txBody>
                  </p:sp>
                  <p:sp>
                    <p:nvSpPr>
                      <p:cNvPr id="10635" name="Freeform 785"/>
                      <p:cNvSpPr>
                        <a:spLocks/>
                      </p:cNvSpPr>
                      <p:nvPr/>
                    </p:nvSpPr>
                    <p:spPr bwMode="auto">
                      <a:xfrm>
                        <a:off x="4190" y="800"/>
                        <a:ext cx="313" cy="266"/>
                      </a:xfrm>
                      <a:custGeom>
                        <a:avLst/>
                        <a:gdLst>
                          <a:gd name="T0" fmla="*/ 0 w 937"/>
                          <a:gd name="T1" fmla="*/ 800 h 800"/>
                          <a:gd name="T2" fmla="*/ 937 w 937"/>
                          <a:gd name="T3" fmla="*/ 800 h 800"/>
                          <a:gd name="T4" fmla="*/ 937 w 937"/>
                          <a:gd name="T5" fmla="*/ 0 h 800"/>
                          <a:gd name="T6" fmla="*/ 0 60000 65536"/>
                          <a:gd name="T7" fmla="*/ 0 60000 65536"/>
                          <a:gd name="T8" fmla="*/ 0 60000 65536"/>
                          <a:gd name="T9" fmla="*/ 0 w 937"/>
                          <a:gd name="T10" fmla="*/ 0 h 800"/>
                          <a:gd name="T11" fmla="*/ 937 w 937"/>
                          <a:gd name="T12" fmla="*/ 800 h 800"/>
                        </a:gdLst>
                        <a:ahLst/>
                        <a:cxnLst>
                          <a:cxn ang="T6">
                            <a:pos x="T0" y="T1"/>
                          </a:cxn>
                          <a:cxn ang="T7">
                            <a:pos x="T2" y="T3"/>
                          </a:cxn>
                          <a:cxn ang="T8">
                            <a:pos x="T4" y="T5"/>
                          </a:cxn>
                        </a:cxnLst>
                        <a:rect l="T9" t="T10" r="T11" b="T12"/>
                        <a:pathLst>
                          <a:path w="937" h="800">
                            <a:moveTo>
                              <a:pt x="0" y="800"/>
                            </a:moveTo>
                            <a:lnTo>
                              <a:pt x="937" y="800"/>
                            </a:lnTo>
                            <a:lnTo>
                              <a:pt x="937" y="0"/>
                            </a:lnTo>
                          </a:path>
                        </a:pathLst>
                      </a:custGeom>
                      <a:noFill/>
                      <a:ln w="6350">
                        <a:solidFill>
                          <a:srgbClr val="000000"/>
                        </a:solidFill>
                        <a:round/>
                        <a:headEnd/>
                        <a:tailEnd/>
                      </a:ln>
                    </p:spPr>
                    <p:txBody>
                      <a:bodyPr/>
                      <a:lstStyle/>
                      <a:p>
                        <a:endParaRPr lang="pt-BR"/>
                      </a:p>
                    </p:txBody>
                  </p:sp>
                  <p:sp>
                    <p:nvSpPr>
                      <p:cNvPr id="10636" name="Line 786"/>
                      <p:cNvSpPr>
                        <a:spLocks noChangeShapeType="1"/>
                      </p:cNvSpPr>
                      <p:nvPr/>
                    </p:nvSpPr>
                    <p:spPr bwMode="auto">
                      <a:xfrm>
                        <a:off x="4190" y="800"/>
                        <a:ext cx="1" cy="266"/>
                      </a:xfrm>
                      <a:prstGeom prst="line">
                        <a:avLst/>
                      </a:prstGeom>
                      <a:noFill/>
                      <a:ln w="6350">
                        <a:solidFill>
                          <a:srgbClr val="000000"/>
                        </a:solidFill>
                        <a:round/>
                        <a:headEnd/>
                        <a:tailEnd/>
                      </a:ln>
                    </p:spPr>
                    <p:txBody>
                      <a:bodyPr/>
                      <a:lstStyle/>
                      <a:p>
                        <a:endParaRPr lang="pt-BR"/>
                      </a:p>
                    </p:txBody>
                  </p:sp>
                  <p:sp>
                    <p:nvSpPr>
                      <p:cNvPr id="10637" name="Freeform 787"/>
                      <p:cNvSpPr>
                        <a:spLocks/>
                      </p:cNvSpPr>
                      <p:nvPr/>
                    </p:nvSpPr>
                    <p:spPr bwMode="auto">
                      <a:xfrm>
                        <a:off x="4503" y="800"/>
                        <a:ext cx="311" cy="266"/>
                      </a:xfrm>
                      <a:custGeom>
                        <a:avLst/>
                        <a:gdLst>
                          <a:gd name="T0" fmla="*/ 0 w 935"/>
                          <a:gd name="T1" fmla="*/ 800 h 800"/>
                          <a:gd name="T2" fmla="*/ 935 w 935"/>
                          <a:gd name="T3" fmla="*/ 800 h 800"/>
                          <a:gd name="T4" fmla="*/ 935 w 935"/>
                          <a:gd name="T5" fmla="*/ 0 h 800"/>
                          <a:gd name="T6" fmla="*/ 0 60000 65536"/>
                          <a:gd name="T7" fmla="*/ 0 60000 65536"/>
                          <a:gd name="T8" fmla="*/ 0 60000 65536"/>
                          <a:gd name="T9" fmla="*/ 0 w 935"/>
                          <a:gd name="T10" fmla="*/ 0 h 800"/>
                          <a:gd name="T11" fmla="*/ 935 w 935"/>
                          <a:gd name="T12" fmla="*/ 800 h 800"/>
                        </a:gdLst>
                        <a:ahLst/>
                        <a:cxnLst>
                          <a:cxn ang="T6">
                            <a:pos x="T0" y="T1"/>
                          </a:cxn>
                          <a:cxn ang="T7">
                            <a:pos x="T2" y="T3"/>
                          </a:cxn>
                          <a:cxn ang="T8">
                            <a:pos x="T4" y="T5"/>
                          </a:cxn>
                        </a:cxnLst>
                        <a:rect l="T9" t="T10" r="T11" b="T12"/>
                        <a:pathLst>
                          <a:path w="935" h="800">
                            <a:moveTo>
                              <a:pt x="0" y="800"/>
                            </a:moveTo>
                            <a:lnTo>
                              <a:pt x="935" y="800"/>
                            </a:lnTo>
                            <a:lnTo>
                              <a:pt x="935" y="0"/>
                            </a:lnTo>
                          </a:path>
                        </a:pathLst>
                      </a:custGeom>
                      <a:noFill/>
                      <a:ln w="6350">
                        <a:solidFill>
                          <a:srgbClr val="000000"/>
                        </a:solidFill>
                        <a:round/>
                        <a:headEnd/>
                        <a:tailEnd/>
                      </a:ln>
                    </p:spPr>
                    <p:txBody>
                      <a:bodyPr/>
                      <a:lstStyle/>
                      <a:p>
                        <a:endParaRPr lang="pt-BR"/>
                      </a:p>
                    </p:txBody>
                  </p:sp>
                  <p:sp>
                    <p:nvSpPr>
                      <p:cNvPr id="10638" name="Line 788"/>
                      <p:cNvSpPr>
                        <a:spLocks noChangeShapeType="1"/>
                      </p:cNvSpPr>
                      <p:nvPr/>
                    </p:nvSpPr>
                    <p:spPr bwMode="auto">
                      <a:xfrm>
                        <a:off x="4503" y="800"/>
                        <a:ext cx="1" cy="266"/>
                      </a:xfrm>
                      <a:prstGeom prst="line">
                        <a:avLst/>
                      </a:prstGeom>
                      <a:noFill/>
                      <a:ln w="6350">
                        <a:solidFill>
                          <a:srgbClr val="000000"/>
                        </a:solidFill>
                        <a:round/>
                        <a:headEnd/>
                        <a:tailEnd/>
                      </a:ln>
                    </p:spPr>
                    <p:txBody>
                      <a:bodyPr/>
                      <a:lstStyle/>
                      <a:p>
                        <a:endParaRPr lang="pt-BR"/>
                      </a:p>
                    </p:txBody>
                  </p:sp>
                  <p:sp>
                    <p:nvSpPr>
                      <p:cNvPr id="10639" name="Freeform 789"/>
                      <p:cNvSpPr>
                        <a:spLocks/>
                      </p:cNvSpPr>
                      <p:nvPr/>
                    </p:nvSpPr>
                    <p:spPr bwMode="auto">
                      <a:xfrm>
                        <a:off x="4814" y="800"/>
                        <a:ext cx="312" cy="266"/>
                      </a:xfrm>
                      <a:custGeom>
                        <a:avLst/>
                        <a:gdLst>
                          <a:gd name="T0" fmla="*/ 0 w 936"/>
                          <a:gd name="T1" fmla="*/ 800 h 800"/>
                          <a:gd name="T2" fmla="*/ 936 w 936"/>
                          <a:gd name="T3" fmla="*/ 800 h 800"/>
                          <a:gd name="T4" fmla="*/ 936 w 936"/>
                          <a:gd name="T5" fmla="*/ 0 h 800"/>
                          <a:gd name="T6" fmla="*/ 0 60000 65536"/>
                          <a:gd name="T7" fmla="*/ 0 60000 65536"/>
                          <a:gd name="T8" fmla="*/ 0 60000 65536"/>
                          <a:gd name="T9" fmla="*/ 0 w 936"/>
                          <a:gd name="T10" fmla="*/ 0 h 800"/>
                          <a:gd name="T11" fmla="*/ 936 w 936"/>
                          <a:gd name="T12" fmla="*/ 800 h 800"/>
                        </a:gdLst>
                        <a:ahLst/>
                        <a:cxnLst>
                          <a:cxn ang="T6">
                            <a:pos x="T0" y="T1"/>
                          </a:cxn>
                          <a:cxn ang="T7">
                            <a:pos x="T2" y="T3"/>
                          </a:cxn>
                          <a:cxn ang="T8">
                            <a:pos x="T4" y="T5"/>
                          </a:cxn>
                        </a:cxnLst>
                        <a:rect l="T9" t="T10" r="T11" b="T12"/>
                        <a:pathLst>
                          <a:path w="936" h="800">
                            <a:moveTo>
                              <a:pt x="0" y="800"/>
                            </a:moveTo>
                            <a:lnTo>
                              <a:pt x="936" y="800"/>
                            </a:lnTo>
                            <a:lnTo>
                              <a:pt x="936" y="0"/>
                            </a:lnTo>
                          </a:path>
                        </a:pathLst>
                      </a:custGeom>
                      <a:noFill/>
                      <a:ln w="6350">
                        <a:solidFill>
                          <a:srgbClr val="000000"/>
                        </a:solidFill>
                        <a:round/>
                        <a:headEnd/>
                        <a:tailEnd/>
                      </a:ln>
                    </p:spPr>
                    <p:txBody>
                      <a:bodyPr/>
                      <a:lstStyle/>
                      <a:p>
                        <a:endParaRPr lang="pt-BR"/>
                      </a:p>
                    </p:txBody>
                  </p:sp>
                  <p:sp>
                    <p:nvSpPr>
                      <p:cNvPr id="10640" name="Line 790"/>
                      <p:cNvSpPr>
                        <a:spLocks noChangeShapeType="1"/>
                      </p:cNvSpPr>
                      <p:nvPr/>
                    </p:nvSpPr>
                    <p:spPr bwMode="auto">
                      <a:xfrm>
                        <a:off x="4814" y="800"/>
                        <a:ext cx="1" cy="266"/>
                      </a:xfrm>
                      <a:prstGeom prst="line">
                        <a:avLst/>
                      </a:prstGeom>
                      <a:noFill/>
                      <a:ln w="6350">
                        <a:solidFill>
                          <a:srgbClr val="000000"/>
                        </a:solidFill>
                        <a:round/>
                        <a:headEnd/>
                        <a:tailEnd/>
                      </a:ln>
                    </p:spPr>
                    <p:txBody>
                      <a:bodyPr/>
                      <a:lstStyle/>
                      <a:p>
                        <a:endParaRPr lang="pt-BR"/>
                      </a:p>
                    </p:txBody>
                  </p:sp>
                  <p:sp>
                    <p:nvSpPr>
                      <p:cNvPr id="10641" name="Freeform 791"/>
                      <p:cNvSpPr>
                        <a:spLocks/>
                      </p:cNvSpPr>
                      <p:nvPr/>
                    </p:nvSpPr>
                    <p:spPr bwMode="auto">
                      <a:xfrm>
                        <a:off x="5126" y="800"/>
                        <a:ext cx="313" cy="266"/>
                      </a:xfrm>
                      <a:custGeom>
                        <a:avLst/>
                        <a:gdLst>
                          <a:gd name="T0" fmla="*/ 0 w 937"/>
                          <a:gd name="T1" fmla="*/ 800 h 800"/>
                          <a:gd name="T2" fmla="*/ 937 w 937"/>
                          <a:gd name="T3" fmla="*/ 800 h 800"/>
                          <a:gd name="T4" fmla="*/ 937 w 937"/>
                          <a:gd name="T5" fmla="*/ 0 h 800"/>
                          <a:gd name="T6" fmla="*/ 0 60000 65536"/>
                          <a:gd name="T7" fmla="*/ 0 60000 65536"/>
                          <a:gd name="T8" fmla="*/ 0 60000 65536"/>
                          <a:gd name="T9" fmla="*/ 0 w 937"/>
                          <a:gd name="T10" fmla="*/ 0 h 800"/>
                          <a:gd name="T11" fmla="*/ 937 w 937"/>
                          <a:gd name="T12" fmla="*/ 800 h 800"/>
                        </a:gdLst>
                        <a:ahLst/>
                        <a:cxnLst>
                          <a:cxn ang="T6">
                            <a:pos x="T0" y="T1"/>
                          </a:cxn>
                          <a:cxn ang="T7">
                            <a:pos x="T2" y="T3"/>
                          </a:cxn>
                          <a:cxn ang="T8">
                            <a:pos x="T4" y="T5"/>
                          </a:cxn>
                        </a:cxnLst>
                        <a:rect l="T9" t="T10" r="T11" b="T12"/>
                        <a:pathLst>
                          <a:path w="937" h="800">
                            <a:moveTo>
                              <a:pt x="0" y="800"/>
                            </a:moveTo>
                            <a:lnTo>
                              <a:pt x="937" y="800"/>
                            </a:lnTo>
                            <a:lnTo>
                              <a:pt x="937" y="0"/>
                            </a:lnTo>
                          </a:path>
                        </a:pathLst>
                      </a:custGeom>
                      <a:noFill/>
                      <a:ln w="6350">
                        <a:solidFill>
                          <a:srgbClr val="000000"/>
                        </a:solidFill>
                        <a:round/>
                        <a:headEnd/>
                        <a:tailEnd/>
                      </a:ln>
                    </p:spPr>
                    <p:txBody>
                      <a:bodyPr/>
                      <a:lstStyle/>
                      <a:p>
                        <a:endParaRPr lang="pt-BR"/>
                      </a:p>
                    </p:txBody>
                  </p:sp>
                  <p:sp>
                    <p:nvSpPr>
                      <p:cNvPr id="10642" name="Line 792"/>
                      <p:cNvSpPr>
                        <a:spLocks noChangeShapeType="1"/>
                      </p:cNvSpPr>
                      <p:nvPr/>
                    </p:nvSpPr>
                    <p:spPr bwMode="auto">
                      <a:xfrm>
                        <a:off x="5126" y="800"/>
                        <a:ext cx="1" cy="266"/>
                      </a:xfrm>
                      <a:prstGeom prst="line">
                        <a:avLst/>
                      </a:prstGeom>
                      <a:noFill/>
                      <a:ln w="6350">
                        <a:solidFill>
                          <a:srgbClr val="000000"/>
                        </a:solidFill>
                        <a:round/>
                        <a:headEnd/>
                        <a:tailEnd/>
                      </a:ln>
                    </p:spPr>
                    <p:txBody>
                      <a:bodyPr/>
                      <a:lstStyle/>
                      <a:p>
                        <a:endParaRPr lang="pt-BR"/>
                      </a:p>
                    </p:txBody>
                  </p:sp>
                  <p:sp>
                    <p:nvSpPr>
                      <p:cNvPr id="10643" name="Rectangle 793"/>
                      <p:cNvSpPr>
                        <a:spLocks noChangeArrowheads="1"/>
                      </p:cNvSpPr>
                      <p:nvPr/>
                    </p:nvSpPr>
                    <p:spPr bwMode="auto">
                      <a:xfrm>
                        <a:off x="5442" y="803"/>
                        <a:ext cx="305" cy="260"/>
                      </a:xfrm>
                      <a:prstGeom prst="rect">
                        <a:avLst/>
                      </a:prstGeom>
                      <a:solidFill>
                        <a:srgbClr val="FFFF80"/>
                      </a:solidFill>
                      <a:ln w="9525">
                        <a:noFill/>
                        <a:miter lim="800000"/>
                        <a:headEnd/>
                        <a:tailEnd/>
                      </a:ln>
                    </p:spPr>
                    <p:txBody>
                      <a:bodyPr/>
                      <a:lstStyle/>
                      <a:p>
                        <a:endParaRPr lang="pt-BR"/>
                      </a:p>
                    </p:txBody>
                  </p:sp>
                  <p:sp>
                    <p:nvSpPr>
                      <p:cNvPr id="10644" name="Rectangle 794"/>
                      <p:cNvSpPr>
                        <a:spLocks noChangeArrowheads="1"/>
                      </p:cNvSpPr>
                      <p:nvPr/>
                    </p:nvSpPr>
                    <p:spPr bwMode="auto">
                      <a:xfrm>
                        <a:off x="5441" y="802"/>
                        <a:ext cx="307" cy="262"/>
                      </a:xfrm>
                      <a:prstGeom prst="rect">
                        <a:avLst/>
                      </a:prstGeom>
                      <a:noFill/>
                      <a:ln w="6350">
                        <a:solidFill>
                          <a:srgbClr val="000000"/>
                        </a:solidFill>
                        <a:miter lim="800000"/>
                        <a:headEnd/>
                        <a:tailEnd/>
                      </a:ln>
                    </p:spPr>
                    <p:txBody>
                      <a:bodyPr/>
                      <a:lstStyle/>
                      <a:p>
                        <a:endParaRPr lang="pt-BR"/>
                      </a:p>
                    </p:txBody>
                  </p:sp>
                  <p:sp>
                    <p:nvSpPr>
                      <p:cNvPr id="10645" name="Line 795"/>
                      <p:cNvSpPr>
                        <a:spLocks noChangeShapeType="1"/>
                      </p:cNvSpPr>
                      <p:nvPr/>
                    </p:nvSpPr>
                    <p:spPr bwMode="auto">
                      <a:xfrm>
                        <a:off x="5439" y="800"/>
                        <a:ext cx="1" cy="266"/>
                      </a:xfrm>
                      <a:prstGeom prst="line">
                        <a:avLst/>
                      </a:prstGeom>
                      <a:noFill/>
                      <a:ln w="6350">
                        <a:solidFill>
                          <a:srgbClr val="000000"/>
                        </a:solidFill>
                        <a:round/>
                        <a:headEnd/>
                        <a:tailEnd/>
                      </a:ln>
                    </p:spPr>
                    <p:txBody>
                      <a:bodyPr/>
                      <a:lstStyle/>
                      <a:p>
                        <a:endParaRPr lang="pt-BR"/>
                      </a:p>
                    </p:txBody>
                  </p:sp>
                  <p:sp>
                    <p:nvSpPr>
                      <p:cNvPr id="10646" name="Freeform 796"/>
                      <p:cNvSpPr>
                        <a:spLocks/>
                      </p:cNvSpPr>
                      <p:nvPr/>
                    </p:nvSpPr>
                    <p:spPr bwMode="auto">
                      <a:xfrm>
                        <a:off x="5439" y="800"/>
                        <a:ext cx="311" cy="266"/>
                      </a:xfrm>
                      <a:custGeom>
                        <a:avLst/>
                        <a:gdLst>
                          <a:gd name="T0" fmla="*/ 0 w 935"/>
                          <a:gd name="T1" fmla="*/ 800 h 800"/>
                          <a:gd name="T2" fmla="*/ 935 w 935"/>
                          <a:gd name="T3" fmla="*/ 800 h 800"/>
                          <a:gd name="T4" fmla="*/ 935 w 935"/>
                          <a:gd name="T5" fmla="*/ 0 h 800"/>
                          <a:gd name="T6" fmla="*/ 0 60000 65536"/>
                          <a:gd name="T7" fmla="*/ 0 60000 65536"/>
                          <a:gd name="T8" fmla="*/ 0 60000 65536"/>
                          <a:gd name="T9" fmla="*/ 0 w 935"/>
                          <a:gd name="T10" fmla="*/ 0 h 800"/>
                          <a:gd name="T11" fmla="*/ 935 w 935"/>
                          <a:gd name="T12" fmla="*/ 800 h 800"/>
                        </a:gdLst>
                        <a:ahLst/>
                        <a:cxnLst>
                          <a:cxn ang="T6">
                            <a:pos x="T0" y="T1"/>
                          </a:cxn>
                          <a:cxn ang="T7">
                            <a:pos x="T2" y="T3"/>
                          </a:cxn>
                          <a:cxn ang="T8">
                            <a:pos x="T4" y="T5"/>
                          </a:cxn>
                        </a:cxnLst>
                        <a:rect l="T9" t="T10" r="T11" b="T12"/>
                        <a:pathLst>
                          <a:path w="935" h="800">
                            <a:moveTo>
                              <a:pt x="0" y="800"/>
                            </a:moveTo>
                            <a:lnTo>
                              <a:pt x="935" y="800"/>
                            </a:lnTo>
                            <a:lnTo>
                              <a:pt x="935" y="0"/>
                            </a:lnTo>
                          </a:path>
                        </a:pathLst>
                      </a:custGeom>
                      <a:noFill/>
                      <a:ln w="6350">
                        <a:solidFill>
                          <a:srgbClr val="000000"/>
                        </a:solidFill>
                        <a:round/>
                        <a:headEnd/>
                        <a:tailEnd/>
                      </a:ln>
                    </p:spPr>
                    <p:txBody>
                      <a:bodyPr/>
                      <a:lstStyle/>
                      <a:p>
                        <a:endParaRPr lang="pt-BR"/>
                      </a:p>
                    </p:txBody>
                  </p:sp>
                  <p:sp>
                    <p:nvSpPr>
                      <p:cNvPr id="10647" name="Line 797"/>
                      <p:cNvSpPr>
                        <a:spLocks noChangeShapeType="1"/>
                      </p:cNvSpPr>
                      <p:nvPr/>
                    </p:nvSpPr>
                    <p:spPr bwMode="auto">
                      <a:xfrm>
                        <a:off x="5439" y="800"/>
                        <a:ext cx="1" cy="266"/>
                      </a:xfrm>
                      <a:prstGeom prst="line">
                        <a:avLst/>
                      </a:prstGeom>
                      <a:noFill/>
                      <a:ln w="6350">
                        <a:solidFill>
                          <a:srgbClr val="000000"/>
                        </a:solidFill>
                        <a:round/>
                        <a:headEnd/>
                        <a:tailEnd/>
                      </a:ln>
                    </p:spPr>
                    <p:txBody>
                      <a:bodyPr/>
                      <a:lstStyle/>
                      <a:p>
                        <a:endParaRPr lang="pt-BR"/>
                      </a:p>
                    </p:txBody>
                  </p:sp>
                  <p:sp>
                    <p:nvSpPr>
                      <p:cNvPr id="10648" name="Rectangle 798"/>
                      <p:cNvSpPr>
                        <a:spLocks noChangeArrowheads="1"/>
                      </p:cNvSpPr>
                      <p:nvPr/>
                    </p:nvSpPr>
                    <p:spPr bwMode="auto">
                      <a:xfrm>
                        <a:off x="440" y="1068"/>
                        <a:ext cx="310" cy="106"/>
                      </a:xfrm>
                      <a:prstGeom prst="rect">
                        <a:avLst/>
                      </a:prstGeom>
                      <a:blipFill dpi="0" rotWithShape="0">
                        <a:blip r:embed="rId5" cstate="print"/>
                        <a:srcRect/>
                        <a:tile tx="0" ty="0" sx="100000" sy="100000" flip="none" algn="tl"/>
                      </a:blipFill>
                      <a:ln w="9525">
                        <a:noFill/>
                        <a:miter lim="800000"/>
                        <a:headEnd/>
                        <a:tailEnd/>
                      </a:ln>
                    </p:spPr>
                    <p:txBody>
                      <a:bodyPr/>
                      <a:lstStyle/>
                      <a:p>
                        <a:endParaRPr lang="pt-BR"/>
                      </a:p>
                    </p:txBody>
                  </p:sp>
                  <p:sp>
                    <p:nvSpPr>
                      <p:cNvPr id="10649" name="Rectangle 799"/>
                      <p:cNvSpPr>
                        <a:spLocks noChangeArrowheads="1"/>
                      </p:cNvSpPr>
                      <p:nvPr/>
                    </p:nvSpPr>
                    <p:spPr bwMode="auto">
                      <a:xfrm>
                        <a:off x="439" y="1067"/>
                        <a:ext cx="312" cy="108"/>
                      </a:xfrm>
                      <a:prstGeom prst="rect">
                        <a:avLst/>
                      </a:prstGeom>
                      <a:noFill/>
                      <a:ln w="6350">
                        <a:solidFill>
                          <a:srgbClr val="000000"/>
                        </a:solidFill>
                        <a:miter lim="800000"/>
                        <a:headEnd/>
                        <a:tailEnd/>
                      </a:ln>
                    </p:spPr>
                    <p:txBody>
                      <a:bodyPr/>
                      <a:lstStyle/>
                      <a:p>
                        <a:endParaRPr lang="pt-BR"/>
                      </a:p>
                    </p:txBody>
                  </p:sp>
                  <p:sp>
                    <p:nvSpPr>
                      <p:cNvPr id="10650" name="Line 800"/>
                      <p:cNvSpPr>
                        <a:spLocks noChangeShapeType="1"/>
                      </p:cNvSpPr>
                      <p:nvPr/>
                    </p:nvSpPr>
                    <p:spPr bwMode="auto">
                      <a:xfrm>
                        <a:off x="437" y="1065"/>
                        <a:ext cx="1" cy="112"/>
                      </a:xfrm>
                      <a:prstGeom prst="line">
                        <a:avLst/>
                      </a:prstGeom>
                      <a:noFill/>
                      <a:ln w="6350">
                        <a:solidFill>
                          <a:srgbClr val="000000"/>
                        </a:solidFill>
                        <a:round/>
                        <a:headEnd/>
                        <a:tailEnd/>
                      </a:ln>
                    </p:spPr>
                    <p:txBody>
                      <a:bodyPr/>
                      <a:lstStyle/>
                      <a:p>
                        <a:endParaRPr lang="pt-BR"/>
                      </a:p>
                    </p:txBody>
                  </p:sp>
                  <p:sp>
                    <p:nvSpPr>
                      <p:cNvPr id="10651" name="Rectangle 801"/>
                      <p:cNvSpPr>
                        <a:spLocks noChangeArrowheads="1"/>
                      </p:cNvSpPr>
                      <p:nvPr/>
                    </p:nvSpPr>
                    <p:spPr bwMode="auto">
                      <a:xfrm>
                        <a:off x="538" y="966"/>
                        <a:ext cx="120" cy="106"/>
                      </a:xfrm>
                      <a:prstGeom prst="rect">
                        <a:avLst/>
                      </a:prstGeom>
                      <a:noFill/>
                      <a:ln w="9525">
                        <a:noFill/>
                        <a:miter lim="800000"/>
                        <a:headEnd/>
                        <a:tailEnd/>
                      </a:ln>
                    </p:spPr>
                    <p:txBody>
                      <a:bodyPr wrap="none" lIns="0" tIns="0" rIns="0" bIns="0">
                        <a:spAutoFit/>
                      </a:bodyPr>
                      <a:lstStyle/>
                      <a:p>
                        <a:pPr algn="ctr"/>
                        <a:r>
                          <a:rPr lang="en-US" sz="1100">
                            <a:solidFill>
                              <a:srgbClr val="000000"/>
                            </a:solidFill>
                            <a:latin typeface="Photina Casual Black" pitchFamily="18" charset="0"/>
                          </a:rPr>
                          <a:t>Na</a:t>
                        </a:r>
                        <a:endParaRPr lang="en-US" sz="2400" b="0">
                          <a:latin typeface="ITCCenturyBookT" pitchFamily="2" charset="0"/>
                        </a:endParaRPr>
                      </a:p>
                    </p:txBody>
                  </p:sp>
                  <p:sp>
                    <p:nvSpPr>
                      <p:cNvPr id="10652" name="Rectangle 802"/>
                      <p:cNvSpPr>
                        <a:spLocks noChangeArrowheads="1"/>
                      </p:cNvSpPr>
                      <p:nvPr/>
                    </p:nvSpPr>
                    <p:spPr bwMode="auto">
                      <a:xfrm>
                        <a:off x="752" y="1068"/>
                        <a:ext cx="315" cy="106"/>
                      </a:xfrm>
                      <a:prstGeom prst="rect">
                        <a:avLst/>
                      </a:prstGeom>
                      <a:blipFill dpi="0" rotWithShape="0">
                        <a:blip r:embed="rId5" cstate="print"/>
                        <a:srcRect/>
                        <a:tile tx="0" ty="0" sx="100000" sy="100000" flip="none" algn="tl"/>
                      </a:blipFill>
                      <a:ln w="9525">
                        <a:noFill/>
                        <a:miter lim="800000"/>
                        <a:headEnd/>
                        <a:tailEnd/>
                      </a:ln>
                    </p:spPr>
                    <p:txBody>
                      <a:bodyPr/>
                      <a:lstStyle/>
                      <a:p>
                        <a:endParaRPr lang="pt-BR"/>
                      </a:p>
                    </p:txBody>
                  </p:sp>
                  <p:sp>
                    <p:nvSpPr>
                      <p:cNvPr id="10653" name="Rectangle 803"/>
                      <p:cNvSpPr>
                        <a:spLocks noChangeArrowheads="1"/>
                      </p:cNvSpPr>
                      <p:nvPr/>
                    </p:nvSpPr>
                    <p:spPr bwMode="auto">
                      <a:xfrm>
                        <a:off x="751" y="1067"/>
                        <a:ext cx="317" cy="108"/>
                      </a:xfrm>
                      <a:prstGeom prst="rect">
                        <a:avLst/>
                      </a:prstGeom>
                      <a:noFill/>
                      <a:ln w="6350">
                        <a:solidFill>
                          <a:srgbClr val="000000"/>
                        </a:solidFill>
                        <a:miter lim="800000"/>
                        <a:headEnd/>
                        <a:tailEnd/>
                      </a:ln>
                    </p:spPr>
                    <p:txBody>
                      <a:bodyPr/>
                      <a:lstStyle/>
                      <a:p>
                        <a:endParaRPr lang="pt-BR"/>
                      </a:p>
                    </p:txBody>
                  </p:sp>
                  <p:sp>
                    <p:nvSpPr>
                      <p:cNvPr id="10654" name="Line 804"/>
                      <p:cNvSpPr>
                        <a:spLocks noChangeShapeType="1"/>
                      </p:cNvSpPr>
                      <p:nvPr/>
                    </p:nvSpPr>
                    <p:spPr bwMode="auto">
                      <a:xfrm>
                        <a:off x="749" y="1065"/>
                        <a:ext cx="1" cy="112"/>
                      </a:xfrm>
                      <a:prstGeom prst="line">
                        <a:avLst/>
                      </a:prstGeom>
                      <a:noFill/>
                      <a:ln w="6350">
                        <a:solidFill>
                          <a:srgbClr val="000000"/>
                        </a:solidFill>
                        <a:round/>
                        <a:headEnd/>
                        <a:tailEnd/>
                      </a:ln>
                    </p:spPr>
                    <p:txBody>
                      <a:bodyPr/>
                      <a:lstStyle/>
                      <a:p>
                        <a:endParaRPr lang="pt-BR"/>
                      </a:p>
                    </p:txBody>
                  </p:sp>
                  <p:sp>
                    <p:nvSpPr>
                      <p:cNvPr id="10655" name="Rectangle 805"/>
                      <p:cNvSpPr>
                        <a:spLocks noChangeArrowheads="1"/>
                      </p:cNvSpPr>
                      <p:nvPr/>
                    </p:nvSpPr>
                    <p:spPr bwMode="auto">
                      <a:xfrm>
                        <a:off x="847" y="966"/>
                        <a:ext cx="136" cy="106"/>
                      </a:xfrm>
                      <a:prstGeom prst="rect">
                        <a:avLst/>
                      </a:prstGeom>
                      <a:noFill/>
                      <a:ln w="9525">
                        <a:noFill/>
                        <a:miter lim="800000"/>
                        <a:headEnd/>
                        <a:tailEnd/>
                      </a:ln>
                    </p:spPr>
                    <p:txBody>
                      <a:bodyPr wrap="none" lIns="0" tIns="0" rIns="0" bIns="0">
                        <a:spAutoFit/>
                      </a:bodyPr>
                      <a:lstStyle/>
                      <a:p>
                        <a:pPr algn="ctr"/>
                        <a:r>
                          <a:rPr lang="en-US" sz="1100">
                            <a:solidFill>
                              <a:srgbClr val="000000"/>
                            </a:solidFill>
                            <a:latin typeface="Photina Casual Black" pitchFamily="18" charset="0"/>
                          </a:rPr>
                          <a:t>Mg</a:t>
                        </a:r>
                        <a:endParaRPr lang="en-US" sz="2400" b="0">
                          <a:latin typeface="ITCCenturyBookT" pitchFamily="2" charset="0"/>
                        </a:endParaRPr>
                      </a:p>
                    </p:txBody>
                  </p:sp>
                  <p:sp>
                    <p:nvSpPr>
                      <p:cNvPr id="10656" name="Rectangle 806"/>
                      <p:cNvSpPr>
                        <a:spLocks noChangeArrowheads="1"/>
                      </p:cNvSpPr>
                      <p:nvPr/>
                    </p:nvSpPr>
                    <p:spPr bwMode="auto">
                      <a:xfrm>
                        <a:off x="4191" y="1068"/>
                        <a:ext cx="310" cy="106"/>
                      </a:xfrm>
                      <a:prstGeom prst="rect">
                        <a:avLst/>
                      </a:prstGeom>
                      <a:blipFill dpi="0" rotWithShape="0">
                        <a:blip r:embed="rId5" cstate="print"/>
                        <a:srcRect/>
                        <a:tile tx="0" ty="0" sx="100000" sy="100000" flip="none" algn="tl"/>
                      </a:blipFill>
                      <a:ln w="9525">
                        <a:noFill/>
                        <a:miter lim="800000"/>
                        <a:headEnd/>
                        <a:tailEnd/>
                      </a:ln>
                    </p:spPr>
                    <p:txBody>
                      <a:bodyPr/>
                      <a:lstStyle/>
                      <a:p>
                        <a:endParaRPr lang="pt-BR"/>
                      </a:p>
                    </p:txBody>
                  </p:sp>
                  <p:sp>
                    <p:nvSpPr>
                      <p:cNvPr id="10657" name="Rectangle 807"/>
                      <p:cNvSpPr>
                        <a:spLocks noChangeArrowheads="1"/>
                      </p:cNvSpPr>
                      <p:nvPr/>
                    </p:nvSpPr>
                    <p:spPr bwMode="auto">
                      <a:xfrm>
                        <a:off x="4190" y="1067"/>
                        <a:ext cx="312" cy="108"/>
                      </a:xfrm>
                      <a:prstGeom prst="rect">
                        <a:avLst/>
                      </a:prstGeom>
                      <a:noFill/>
                      <a:ln w="6350">
                        <a:solidFill>
                          <a:srgbClr val="000000"/>
                        </a:solidFill>
                        <a:miter lim="800000"/>
                        <a:headEnd/>
                        <a:tailEnd/>
                      </a:ln>
                    </p:spPr>
                    <p:txBody>
                      <a:bodyPr/>
                      <a:lstStyle/>
                      <a:p>
                        <a:endParaRPr lang="pt-BR"/>
                      </a:p>
                    </p:txBody>
                  </p:sp>
                  <p:sp>
                    <p:nvSpPr>
                      <p:cNvPr id="10658" name="Line 808"/>
                      <p:cNvSpPr>
                        <a:spLocks noChangeShapeType="1"/>
                      </p:cNvSpPr>
                      <p:nvPr/>
                    </p:nvSpPr>
                    <p:spPr bwMode="auto">
                      <a:xfrm>
                        <a:off x="4188" y="1065"/>
                        <a:ext cx="1" cy="112"/>
                      </a:xfrm>
                      <a:prstGeom prst="line">
                        <a:avLst/>
                      </a:prstGeom>
                      <a:noFill/>
                      <a:ln w="6350">
                        <a:solidFill>
                          <a:srgbClr val="000000"/>
                        </a:solidFill>
                        <a:round/>
                        <a:headEnd/>
                        <a:tailEnd/>
                      </a:ln>
                    </p:spPr>
                    <p:txBody>
                      <a:bodyPr/>
                      <a:lstStyle/>
                      <a:p>
                        <a:endParaRPr lang="pt-BR"/>
                      </a:p>
                    </p:txBody>
                  </p:sp>
                  <p:sp>
                    <p:nvSpPr>
                      <p:cNvPr id="10659" name="Rectangle 809"/>
                      <p:cNvSpPr>
                        <a:spLocks noChangeArrowheads="1"/>
                      </p:cNvSpPr>
                      <p:nvPr/>
                    </p:nvSpPr>
                    <p:spPr bwMode="auto">
                      <a:xfrm>
                        <a:off x="4304" y="966"/>
                        <a:ext cx="89" cy="106"/>
                      </a:xfrm>
                      <a:prstGeom prst="rect">
                        <a:avLst/>
                      </a:prstGeom>
                      <a:noFill/>
                      <a:ln w="9525">
                        <a:noFill/>
                        <a:miter lim="800000"/>
                        <a:headEnd/>
                        <a:tailEnd/>
                      </a:ln>
                    </p:spPr>
                    <p:txBody>
                      <a:bodyPr wrap="none" lIns="0" tIns="0" rIns="0" bIns="0">
                        <a:spAutoFit/>
                      </a:bodyPr>
                      <a:lstStyle/>
                      <a:p>
                        <a:pPr algn="ctr"/>
                        <a:r>
                          <a:rPr lang="en-US" sz="1100">
                            <a:solidFill>
                              <a:srgbClr val="000000"/>
                            </a:solidFill>
                            <a:latin typeface="Photina Casual Black" pitchFamily="18" charset="0"/>
                          </a:rPr>
                          <a:t>Al</a:t>
                        </a:r>
                        <a:endParaRPr lang="en-US" sz="2400" b="0">
                          <a:latin typeface="ITCCenturyBookT" pitchFamily="2" charset="0"/>
                        </a:endParaRPr>
                      </a:p>
                    </p:txBody>
                  </p:sp>
                  <p:sp>
                    <p:nvSpPr>
                      <p:cNvPr id="10660" name="Rectangle 810"/>
                      <p:cNvSpPr>
                        <a:spLocks noChangeArrowheads="1"/>
                      </p:cNvSpPr>
                      <p:nvPr/>
                    </p:nvSpPr>
                    <p:spPr bwMode="auto">
                      <a:xfrm>
                        <a:off x="4503" y="1068"/>
                        <a:ext cx="311" cy="106"/>
                      </a:xfrm>
                      <a:prstGeom prst="rect">
                        <a:avLst/>
                      </a:prstGeom>
                      <a:blipFill dpi="0" rotWithShape="0">
                        <a:blip r:embed="rId6" cstate="print"/>
                        <a:srcRect/>
                        <a:tile tx="0" ty="0" sx="100000" sy="100000" flip="none" algn="tl"/>
                      </a:blipFill>
                      <a:ln w="9525">
                        <a:noFill/>
                        <a:miter lim="800000"/>
                        <a:headEnd/>
                        <a:tailEnd/>
                      </a:ln>
                    </p:spPr>
                    <p:txBody>
                      <a:bodyPr/>
                      <a:lstStyle/>
                      <a:p>
                        <a:endParaRPr lang="pt-BR"/>
                      </a:p>
                    </p:txBody>
                  </p:sp>
                  <p:sp>
                    <p:nvSpPr>
                      <p:cNvPr id="10661" name="Rectangle 811"/>
                      <p:cNvSpPr>
                        <a:spLocks noChangeArrowheads="1"/>
                      </p:cNvSpPr>
                      <p:nvPr/>
                    </p:nvSpPr>
                    <p:spPr bwMode="auto">
                      <a:xfrm>
                        <a:off x="4503" y="1067"/>
                        <a:ext cx="311" cy="108"/>
                      </a:xfrm>
                      <a:prstGeom prst="rect">
                        <a:avLst/>
                      </a:prstGeom>
                      <a:noFill/>
                      <a:ln w="6350">
                        <a:solidFill>
                          <a:srgbClr val="000000"/>
                        </a:solidFill>
                        <a:miter lim="800000"/>
                        <a:headEnd/>
                        <a:tailEnd/>
                      </a:ln>
                    </p:spPr>
                    <p:txBody>
                      <a:bodyPr/>
                      <a:lstStyle/>
                      <a:p>
                        <a:endParaRPr lang="pt-BR"/>
                      </a:p>
                    </p:txBody>
                  </p:sp>
                  <p:sp>
                    <p:nvSpPr>
                      <p:cNvPr id="10662" name="Line 812"/>
                      <p:cNvSpPr>
                        <a:spLocks noChangeShapeType="1"/>
                      </p:cNvSpPr>
                      <p:nvPr/>
                    </p:nvSpPr>
                    <p:spPr bwMode="auto">
                      <a:xfrm>
                        <a:off x="4501" y="1065"/>
                        <a:ext cx="1" cy="112"/>
                      </a:xfrm>
                      <a:prstGeom prst="line">
                        <a:avLst/>
                      </a:prstGeom>
                      <a:noFill/>
                      <a:ln w="6350">
                        <a:solidFill>
                          <a:srgbClr val="000000"/>
                        </a:solidFill>
                        <a:round/>
                        <a:headEnd/>
                        <a:tailEnd/>
                      </a:ln>
                    </p:spPr>
                    <p:txBody>
                      <a:bodyPr/>
                      <a:lstStyle/>
                      <a:p>
                        <a:endParaRPr lang="pt-BR"/>
                      </a:p>
                    </p:txBody>
                  </p:sp>
                  <p:sp>
                    <p:nvSpPr>
                      <p:cNvPr id="10663" name="Rectangle 813"/>
                      <p:cNvSpPr>
                        <a:spLocks noChangeArrowheads="1"/>
                      </p:cNvSpPr>
                      <p:nvPr/>
                    </p:nvSpPr>
                    <p:spPr bwMode="auto">
                      <a:xfrm>
                        <a:off x="4619" y="966"/>
                        <a:ext cx="84" cy="106"/>
                      </a:xfrm>
                      <a:prstGeom prst="rect">
                        <a:avLst/>
                      </a:prstGeom>
                      <a:noFill/>
                      <a:ln w="9525">
                        <a:noFill/>
                        <a:miter lim="800000"/>
                        <a:headEnd/>
                        <a:tailEnd/>
                      </a:ln>
                    </p:spPr>
                    <p:txBody>
                      <a:bodyPr wrap="none" lIns="0" tIns="0" rIns="0" bIns="0">
                        <a:spAutoFit/>
                      </a:bodyPr>
                      <a:lstStyle/>
                      <a:p>
                        <a:pPr algn="ctr"/>
                        <a:r>
                          <a:rPr lang="en-US" sz="1100">
                            <a:solidFill>
                              <a:srgbClr val="000000"/>
                            </a:solidFill>
                            <a:latin typeface="Photina Casual Black" pitchFamily="18" charset="0"/>
                          </a:rPr>
                          <a:t>Si</a:t>
                        </a:r>
                        <a:endParaRPr lang="en-US" sz="2400" b="0">
                          <a:latin typeface="ITCCenturyBookT" pitchFamily="2" charset="0"/>
                        </a:endParaRPr>
                      </a:p>
                    </p:txBody>
                  </p:sp>
                  <p:sp>
                    <p:nvSpPr>
                      <p:cNvPr id="10664" name="Rectangle 814"/>
                      <p:cNvSpPr>
                        <a:spLocks noChangeArrowheads="1"/>
                      </p:cNvSpPr>
                      <p:nvPr/>
                    </p:nvSpPr>
                    <p:spPr bwMode="auto">
                      <a:xfrm>
                        <a:off x="4815" y="1068"/>
                        <a:ext cx="310" cy="106"/>
                      </a:xfrm>
                      <a:prstGeom prst="rect">
                        <a:avLst/>
                      </a:prstGeom>
                      <a:blipFill dpi="0" rotWithShape="0">
                        <a:blip r:embed="rId6" cstate="print"/>
                        <a:srcRect/>
                        <a:tile tx="0" ty="0" sx="100000" sy="100000" flip="none" algn="tl"/>
                      </a:blipFill>
                      <a:ln w="9525">
                        <a:noFill/>
                        <a:miter lim="800000"/>
                        <a:headEnd/>
                        <a:tailEnd/>
                      </a:ln>
                    </p:spPr>
                    <p:txBody>
                      <a:bodyPr/>
                      <a:lstStyle/>
                      <a:p>
                        <a:endParaRPr lang="pt-BR"/>
                      </a:p>
                    </p:txBody>
                  </p:sp>
                  <p:sp>
                    <p:nvSpPr>
                      <p:cNvPr id="10665" name="Rectangle 815"/>
                      <p:cNvSpPr>
                        <a:spLocks noChangeArrowheads="1"/>
                      </p:cNvSpPr>
                      <p:nvPr/>
                    </p:nvSpPr>
                    <p:spPr bwMode="auto">
                      <a:xfrm>
                        <a:off x="4814" y="1067"/>
                        <a:ext cx="312" cy="108"/>
                      </a:xfrm>
                      <a:prstGeom prst="rect">
                        <a:avLst/>
                      </a:prstGeom>
                      <a:noFill/>
                      <a:ln w="6350">
                        <a:solidFill>
                          <a:srgbClr val="000000"/>
                        </a:solidFill>
                        <a:miter lim="800000"/>
                        <a:headEnd/>
                        <a:tailEnd/>
                      </a:ln>
                    </p:spPr>
                    <p:txBody>
                      <a:bodyPr/>
                      <a:lstStyle/>
                      <a:p>
                        <a:endParaRPr lang="pt-BR"/>
                      </a:p>
                    </p:txBody>
                  </p:sp>
                  <p:sp>
                    <p:nvSpPr>
                      <p:cNvPr id="10666" name="Line 816"/>
                      <p:cNvSpPr>
                        <a:spLocks noChangeShapeType="1"/>
                      </p:cNvSpPr>
                      <p:nvPr/>
                    </p:nvSpPr>
                    <p:spPr bwMode="auto">
                      <a:xfrm>
                        <a:off x="4812" y="1065"/>
                        <a:ext cx="1" cy="112"/>
                      </a:xfrm>
                      <a:prstGeom prst="line">
                        <a:avLst/>
                      </a:prstGeom>
                      <a:noFill/>
                      <a:ln w="6350">
                        <a:solidFill>
                          <a:srgbClr val="000000"/>
                        </a:solidFill>
                        <a:round/>
                        <a:headEnd/>
                        <a:tailEnd/>
                      </a:ln>
                    </p:spPr>
                    <p:txBody>
                      <a:bodyPr/>
                      <a:lstStyle/>
                      <a:p>
                        <a:endParaRPr lang="pt-BR"/>
                      </a:p>
                    </p:txBody>
                  </p:sp>
                  <p:sp>
                    <p:nvSpPr>
                      <p:cNvPr id="10667" name="Rectangle 817"/>
                      <p:cNvSpPr>
                        <a:spLocks noChangeArrowheads="1"/>
                      </p:cNvSpPr>
                      <p:nvPr/>
                    </p:nvSpPr>
                    <p:spPr bwMode="auto">
                      <a:xfrm>
                        <a:off x="4940" y="966"/>
                        <a:ext cx="62" cy="106"/>
                      </a:xfrm>
                      <a:prstGeom prst="rect">
                        <a:avLst/>
                      </a:prstGeom>
                      <a:noFill/>
                      <a:ln w="9525">
                        <a:noFill/>
                        <a:miter lim="800000"/>
                        <a:headEnd/>
                        <a:tailEnd/>
                      </a:ln>
                    </p:spPr>
                    <p:txBody>
                      <a:bodyPr wrap="none" lIns="0" tIns="0" rIns="0" bIns="0">
                        <a:spAutoFit/>
                      </a:bodyPr>
                      <a:lstStyle/>
                      <a:p>
                        <a:pPr algn="ctr"/>
                        <a:r>
                          <a:rPr lang="en-US" sz="1100">
                            <a:solidFill>
                              <a:srgbClr val="000000"/>
                            </a:solidFill>
                            <a:latin typeface="Photina Casual Black" pitchFamily="18" charset="0"/>
                          </a:rPr>
                          <a:t>P</a:t>
                        </a:r>
                        <a:endParaRPr lang="en-US" sz="2400" b="0">
                          <a:latin typeface="ITCCenturyBookT" pitchFamily="2" charset="0"/>
                        </a:endParaRPr>
                      </a:p>
                    </p:txBody>
                  </p:sp>
                  <p:sp>
                    <p:nvSpPr>
                      <p:cNvPr id="10668" name="Rectangle 818"/>
                      <p:cNvSpPr>
                        <a:spLocks noChangeArrowheads="1"/>
                      </p:cNvSpPr>
                      <p:nvPr/>
                    </p:nvSpPr>
                    <p:spPr bwMode="auto">
                      <a:xfrm>
                        <a:off x="5127" y="1068"/>
                        <a:ext cx="311" cy="106"/>
                      </a:xfrm>
                      <a:prstGeom prst="rect">
                        <a:avLst/>
                      </a:prstGeom>
                      <a:blipFill dpi="0" rotWithShape="0">
                        <a:blip r:embed="rId7" cstate="print"/>
                        <a:srcRect/>
                        <a:tile tx="0" ty="0" sx="100000" sy="100000" flip="none" algn="tl"/>
                      </a:blipFill>
                      <a:ln w="9525">
                        <a:noFill/>
                        <a:miter lim="800000"/>
                        <a:headEnd/>
                        <a:tailEnd/>
                      </a:ln>
                    </p:spPr>
                    <p:txBody>
                      <a:bodyPr/>
                      <a:lstStyle/>
                      <a:p>
                        <a:endParaRPr lang="pt-BR"/>
                      </a:p>
                    </p:txBody>
                  </p:sp>
                  <p:sp>
                    <p:nvSpPr>
                      <p:cNvPr id="10669" name="Rectangle 819"/>
                      <p:cNvSpPr>
                        <a:spLocks noChangeArrowheads="1"/>
                      </p:cNvSpPr>
                      <p:nvPr/>
                    </p:nvSpPr>
                    <p:spPr bwMode="auto">
                      <a:xfrm>
                        <a:off x="5127" y="1067"/>
                        <a:ext cx="312" cy="108"/>
                      </a:xfrm>
                      <a:prstGeom prst="rect">
                        <a:avLst/>
                      </a:prstGeom>
                      <a:noFill/>
                      <a:ln w="6350">
                        <a:solidFill>
                          <a:srgbClr val="000000"/>
                        </a:solidFill>
                        <a:miter lim="800000"/>
                        <a:headEnd/>
                        <a:tailEnd/>
                      </a:ln>
                    </p:spPr>
                    <p:txBody>
                      <a:bodyPr/>
                      <a:lstStyle/>
                      <a:p>
                        <a:endParaRPr lang="pt-BR"/>
                      </a:p>
                    </p:txBody>
                  </p:sp>
                  <p:sp>
                    <p:nvSpPr>
                      <p:cNvPr id="10670" name="Line 820"/>
                      <p:cNvSpPr>
                        <a:spLocks noChangeShapeType="1"/>
                      </p:cNvSpPr>
                      <p:nvPr/>
                    </p:nvSpPr>
                    <p:spPr bwMode="auto">
                      <a:xfrm>
                        <a:off x="5125" y="1065"/>
                        <a:ext cx="1" cy="112"/>
                      </a:xfrm>
                      <a:prstGeom prst="line">
                        <a:avLst/>
                      </a:prstGeom>
                      <a:noFill/>
                      <a:ln w="6350">
                        <a:solidFill>
                          <a:srgbClr val="000000"/>
                        </a:solidFill>
                        <a:round/>
                        <a:headEnd/>
                        <a:tailEnd/>
                      </a:ln>
                    </p:spPr>
                    <p:txBody>
                      <a:bodyPr/>
                      <a:lstStyle/>
                      <a:p>
                        <a:endParaRPr lang="pt-BR"/>
                      </a:p>
                    </p:txBody>
                  </p:sp>
                  <p:sp>
                    <p:nvSpPr>
                      <p:cNvPr id="10671" name="Rectangle 821"/>
                      <p:cNvSpPr>
                        <a:spLocks noChangeArrowheads="1"/>
                      </p:cNvSpPr>
                      <p:nvPr/>
                    </p:nvSpPr>
                    <p:spPr bwMode="auto">
                      <a:xfrm>
                        <a:off x="5258" y="966"/>
                        <a:ext cx="52" cy="106"/>
                      </a:xfrm>
                      <a:prstGeom prst="rect">
                        <a:avLst/>
                      </a:prstGeom>
                      <a:noFill/>
                      <a:ln w="9525">
                        <a:noFill/>
                        <a:miter lim="800000"/>
                        <a:headEnd/>
                        <a:tailEnd/>
                      </a:ln>
                    </p:spPr>
                    <p:txBody>
                      <a:bodyPr wrap="none" lIns="0" tIns="0" rIns="0" bIns="0">
                        <a:spAutoFit/>
                      </a:bodyPr>
                      <a:lstStyle/>
                      <a:p>
                        <a:pPr algn="ctr"/>
                        <a:r>
                          <a:rPr lang="en-US" sz="1100">
                            <a:solidFill>
                              <a:srgbClr val="000000"/>
                            </a:solidFill>
                            <a:latin typeface="Photina Casual Black" pitchFamily="18" charset="0"/>
                          </a:rPr>
                          <a:t>S</a:t>
                        </a:r>
                        <a:endParaRPr lang="en-US" sz="2400" b="0">
                          <a:latin typeface="ITCCenturyBookT" pitchFamily="2" charset="0"/>
                        </a:endParaRPr>
                      </a:p>
                    </p:txBody>
                  </p:sp>
                  <p:sp>
                    <p:nvSpPr>
                      <p:cNvPr id="10672" name="Rectangle 822"/>
                      <p:cNvSpPr>
                        <a:spLocks noChangeArrowheads="1"/>
                      </p:cNvSpPr>
                      <p:nvPr/>
                    </p:nvSpPr>
                    <p:spPr bwMode="auto">
                      <a:xfrm>
                        <a:off x="5439" y="1068"/>
                        <a:ext cx="311" cy="106"/>
                      </a:xfrm>
                      <a:prstGeom prst="rect">
                        <a:avLst/>
                      </a:prstGeom>
                      <a:solidFill>
                        <a:srgbClr val="FFFF80"/>
                      </a:solidFill>
                      <a:ln w="9525">
                        <a:noFill/>
                        <a:miter lim="800000"/>
                        <a:headEnd/>
                        <a:tailEnd/>
                      </a:ln>
                    </p:spPr>
                    <p:txBody>
                      <a:bodyPr/>
                      <a:lstStyle/>
                      <a:p>
                        <a:endParaRPr lang="pt-BR"/>
                      </a:p>
                    </p:txBody>
                  </p:sp>
                  <p:sp>
                    <p:nvSpPr>
                      <p:cNvPr id="10673" name="Rectangle 823"/>
                      <p:cNvSpPr>
                        <a:spLocks noChangeArrowheads="1"/>
                      </p:cNvSpPr>
                      <p:nvPr/>
                    </p:nvSpPr>
                    <p:spPr bwMode="auto">
                      <a:xfrm>
                        <a:off x="5438" y="1067"/>
                        <a:ext cx="312" cy="108"/>
                      </a:xfrm>
                      <a:prstGeom prst="rect">
                        <a:avLst/>
                      </a:prstGeom>
                      <a:noFill/>
                      <a:ln w="6350">
                        <a:solidFill>
                          <a:srgbClr val="000000"/>
                        </a:solidFill>
                        <a:miter lim="800000"/>
                        <a:headEnd/>
                        <a:tailEnd/>
                      </a:ln>
                    </p:spPr>
                    <p:txBody>
                      <a:bodyPr/>
                      <a:lstStyle/>
                      <a:p>
                        <a:endParaRPr lang="pt-BR"/>
                      </a:p>
                    </p:txBody>
                  </p:sp>
                  <p:sp>
                    <p:nvSpPr>
                      <p:cNvPr id="10674" name="Line 824"/>
                      <p:cNvSpPr>
                        <a:spLocks noChangeShapeType="1"/>
                      </p:cNvSpPr>
                      <p:nvPr/>
                    </p:nvSpPr>
                    <p:spPr bwMode="auto">
                      <a:xfrm>
                        <a:off x="5436" y="1065"/>
                        <a:ext cx="1" cy="112"/>
                      </a:xfrm>
                      <a:prstGeom prst="line">
                        <a:avLst/>
                      </a:prstGeom>
                      <a:noFill/>
                      <a:ln w="6350">
                        <a:solidFill>
                          <a:srgbClr val="000000"/>
                        </a:solidFill>
                        <a:round/>
                        <a:headEnd/>
                        <a:tailEnd/>
                      </a:ln>
                    </p:spPr>
                    <p:txBody>
                      <a:bodyPr/>
                      <a:lstStyle/>
                      <a:p>
                        <a:endParaRPr lang="pt-BR"/>
                      </a:p>
                    </p:txBody>
                  </p:sp>
                  <p:sp>
                    <p:nvSpPr>
                      <p:cNvPr id="10675" name="Rectangle 825"/>
                      <p:cNvSpPr>
                        <a:spLocks noChangeArrowheads="1"/>
                      </p:cNvSpPr>
                      <p:nvPr/>
                    </p:nvSpPr>
                    <p:spPr bwMode="auto">
                      <a:xfrm>
                        <a:off x="5550" y="966"/>
                        <a:ext cx="93" cy="106"/>
                      </a:xfrm>
                      <a:prstGeom prst="rect">
                        <a:avLst/>
                      </a:prstGeom>
                      <a:noFill/>
                      <a:ln w="9525">
                        <a:noFill/>
                        <a:miter lim="800000"/>
                        <a:headEnd/>
                        <a:tailEnd/>
                      </a:ln>
                    </p:spPr>
                    <p:txBody>
                      <a:bodyPr wrap="none" lIns="0" tIns="0" rIns="0" bIns="0">
                        <a:spAutoFit/>
                      </a:bodyPr>
                      <a:lstStyle/>
                      <a:p>
                        <a:pPr algn="ctr"/>
                        <a:r>
                          <a:rPr lang="en-US" sz="1100">
                            <a:solidFill>
                              <a:srgbClr val="000000"/>
                            </a:solidFill>
                            <a:latin typeface="Photina Casual Black" pitchFamily="18" charset="0"/>
                          </a:rPr>
                          <a:t>Cl</a:t>
                        </a:r>
                        <a:endParaRPr lang="en-US" sz="2400" b="0">
                          <a:latin typeface="ITCCenturyBookT" pitchFamily="2" charset="0"/>
                        </a:endParaRPr>
                      </a:p>
                    </p:txBody>
                  </p:sp>
                  <p:sp>
                    <p:nvSpPr>
                      <p:cNvPr id="10676" name="Rectangle 826"/>
                      <p:cNvSpPr>
                        <a:spLocks noChangeArrowheads="1"/>
                      </p:cNvSpPr>
                      <p:nvPr/>
                    </p:nvSpPr>
                    <p:spPr bwMode="auto">
                      <a:xfrm>
                        <a:off x="5441" y="1068"/>
                        <a:ext cx="307" cy="104"/>
                      </a:xfrm>
                      <a:prstGeom prst="rect">
                        <a:avLst/>
                      </a:prstGeom>
                      <a:noFill/>
                      <a:ln w="6350">
                        <a:solidFill>
                          <a:srgbClr val="000000"/>
                        </a:solidFill>
                        <a:miter lim="800000"/>
                        <a:headEnd/>
                        <a:tailEnd/>
                      </a:ln>
                    </p:spPr>
                    <p:txBody>
                      <a:bodyPr/>
                      <a:lstStyle/>
                      <a:p>
                        <a:endParaRPr lang="pt-BR"/>
                      </a:p>
                    </p:txBody>
                  </p:sp>
                  <p:sp>
                    <p:nvSpPr>
                      <p:cNvPr id="10677" name="Rectangle 827"/>
                      <p:cNvSpPr>
                        <a:spLocks noChangeArrowheads="1"/>
                      </p:cNvSpPr>
                      <p:nvPr/>
                    </p:nvSpPr>
                    <p:spPr bwMode="auto">
                      <a:xfrm>
                        <a:off x="442" y="1178"/>
                        <a:ext cx="306" cy="311"/>
                      </a:xfrm>
                      <a:prstGeom prst="rect">
                        <a:avLst/>
                      </a:prstGeom>
                      <a:blipFill dpi="0" rotWithShape="0">
                        <a:blip r:embed="rId4" cstate="print"/>
                        <a:srcRect/>
                        <a:tile tx="0" ty="0" sx="100000" sy="100000" flip="none" algn="tl"/>
                      </a:blipFill>
                      <a:ln w="9525">
                        <a:noFill/>
                        <a:miter lim="800000"/>
                        <a:headEnd/>
                        <a:tailEnd/>
                      </a:ln>
                    </p:spPr>
                    <p:txBody>
                      <a:bodyPr/>
                      <a:lstStyle/>
                      <a:p>
                        <a:endParaRPr lang="pt-BR"/>
                      </a:p>
                    </p:txBody>
                  </p:sp>
                  <p:sp>
                    <p:nvSpPr>
                      <p:cNvPr id="10678" name="Rectangle 828"/>
                      <p:cNvSpPr>
                        <a:spLocks noChangeArrowheads="1"/>
                      </p:cNvSpPr>
                      <p:nvPr/>
                    </p:nvSpPr>
                    <p:spPr bwMode="auto">
                      <a:xfrm>
                        <a:off x="442" y="1177"/>
                        <a:ext cx="307" cy="313"/>
                      </a:xfrm>
                      <a:prstGeom prst="rect">
                        <a:avLst/>
                      </a:prstGeom>
                      <a:noFill/>
                      <a:ln w="6350">
                        <a:solidFill>
                          <a:srgbClr val="000000"/>
                        </a:solidFill>
                        <a:miter lim="800000"/>
                        <a:headEnd/>
                        <a:tailEnd/>
                      </a:ln>
                    </p:spPr>
                    <p:txBody>
                      <a:bodyPr/>
                      <a:lstStyle/>
                      <a:p>
                        <a:endParaRPr lang="pt-BR"/>
                      </a:p>
                    </p:txBody>
                  </p:sp>
                  <p:sp>
                    <p:nvSpPr>
                      <p:cNvPr id="10679" name="Line 829"/>
                      <p:cNvSpPr>
                        <a:spLocks noChangeShapeType="1"/>
                      </p:cNvSpPr>
                      <p:nvPr/>
                    </p:nvSpPr>
                    <p:spPr bwMode="auto">
                      <a:xfrm>
                        <a:off x="440" y="1175"/>
                        <a:ext cx="1" cy="317"/>
                      </a:xfrm>
                      <a:prstGeom prst="line">
                        <a:avLst/>
                      </a:prstGeom>
                      <a:noFill/>
                      <a:ln w="6350">
                        <a:solidFill>
                          <a:srgbClr val="000000"/>
                        </a:solidFill>
                        <a:round/>
                        <a:headEnd/>
                        <a:tailEnd/>
                      </a:ln>
                    </p:spPr>
                    <p:txBody>
                      <a:bodyPr/>
                      <a:lstStyle/>
                      <a:p>
                        <a:endParaRPr lang="pt-BR"/>
                      </a:p>
                    </p:txBody>
                  </p:sp>
                  <p:sp>
                    <p:nvSpPr>
                      <p:cNvPr id="10680" name="Rectangle 830"/>
                      <p:cNvSpPr>
                        <a:spLocks noChangeArrowheads="1"/>
                      </p:cNvSpPr>
                      <p:nvPr/>
                    </p:nvSpPr>
                    <p:spPr bwMode="auto">
                      <a:xfrm>
                        <a:off x="570" y="1095"/>
                        <a:ext cx="155"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0.04</a:t>
                        </a:r>
                        <a:endParaRPr lang="en-US" sz="2400" b="0">
                          <a:latin typeface="ITCCenturyBookT" pitchFamily="2" charset="0"/>
                        </a:endParaRPr>
                      </a:p>
                    </p:txBody>
                  </p:sp>
                  <p:sp>
                    <p:nvSpPr>
                      <p:cNvPr id="10681" name="Rectangle 831"/>
                      <p:cNvSpPr>
                        <a:spLocks noChangeArrowheads="1"/>
                      </p:cNvSpPr>
                      <p:nvPr/>
                    </p:nvSpPr>
                    <p:spPr bwMode="auto">
                      <a:xfrm>
                        <a:off x="587" y="1171"/>
                        <a:ext cx="135"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100</a:t>
                        </a:r>
                        <a:endParaRPr lang="en-US" sz="2400" b="0">
                          <a:latin typeface="ITCCenturyBookT" pitchFamily="2" charset="0"/>
                        </a:endParaRPr>
                      </a:p>
                    </p:txBody>
                  </p:sp>
                  <p:sp>
                    <p:nvSpPr>
                      <p:cNvPr id="10682" name="Rectangle 832"/>
                      <p:cNvSpPr>
                        <a:spLocks noChangeArrowheads="1"/>
                      </p:cNvSpPr>
                      <p:nvPr/>
                    </p:nvSpPr>
                    <p:spPr bwMode="auto">
                      <a:xfrm>
                        <a:off x="673" y="1249"/>
                        <a:ext cx="45"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1</a:t>
                        </a:r>
                        <a:endParaRPr lang="en-US" sz="2400" b="0">
                          <a:latin typeface="ITCCenturyBookT" pitchFamily="2" charset="0"/>
                        </a:endParaRPr>
                      </a:p>
                    </p:txBody>
                  </p:sp>
                  <p:sp>
                    <p:nvSpPr>
                      <p:cNvPr id="10683" name="Freeform 833"/>
                      <p:cNvSpPr>
                        <a:spLocks/>
                      </p:cNvSpPr>
                      <p:nvPr/>
                    </p:nvSpPr>
                    <p:spPr bwMode="auto">
                      <a:xfrm>
                        <a:off x="439" y="1174"/>
                        <a:ext cx="312" cy="319"/>
                      </a:xfrm>
                      <a:custGeom>
                        <a:avLst/>
                        <a:gdLst>
                          <a:gd name="T0" fmla="*/ 0 w 936"/>
                          <a:gd name="T1" fmla="*/ 956 h 956"/>
                          <a:gd name="T2" fmla="*/ 936 w 936"/>
                          <a:gd name="T3" fmla="*/ 956 h 956"/>
                          <a:gd name="T4" fmla="*/ 936 w 936"/>
                          <a:gd name="T5" fmla="*/ 0 h 956"/>
                          <a:gd name="T6" fmla="*/ 0 60000 65536"/>
                          <a:gd name="T7" fmla="*/ 0 60000 65536"/>
                          <a:gd name="T8" fmla="*/ 0 60000 65536"/>
                          <a:gd name="T9" fmla="*/ 0 w 936"/>
                          <a:gd name="T10" fmla="*/ 0 h 956"/>
                          <a:gd name="T11" fmla="*/ 936 w 936"/>
                          <a:gd name="T12" fmla="*/ 956 h 956"/>
                        </a:gdLst>
                        <a:ahLst/>
                        <a:cxnLst>
                          <a:cxn ang="T6">
                            <a:pos x="T0" y="T1"/>
                          </a:cxn>
                          <a:cxn ang="T7">
                            <a:pos x="T2" y="T3"/>
                          </a:cxn>
                          <a:cxn ang="T8">
                            <a:pos x="T4" y="T5"/>
                          </a:cxn>
                        </a:cxnLst>
                        <a:rect l="T9" t="T10" r="T11" b="T12"/>
                        <a:pathLst>
                          <a:path w="936" h="956">
                            <a:moveTo>
                              <a:pt x="0" y="956"/>
                            </a:moveTo>
                            <a:lnTo>
                              <a:pt x="936" y="956"/>
                            </a:lnTo>
                            <a:lnTo>
                              <a:pt x="936" y="0"/>
                            </a:lnTo>
                          </a:path>
                        </a:pathLst>
                      </a:custGeom>
                      <a:noFill/>
                      <a:ln w="6350">
                        <a:solidFill>
                          <a:srgbClr val="000000"/>
                        </a:solidFill>
                        <a:round/>
                        <a:headEnd/>
                        <a:tailEnd/>
                      </a:ln>
                    </p:spPr>
                    <p:txBody>
                      <a:bodyPr/>
                      <a:lstStyle/>
                      <a:p>
                        <a:endParaRPr lang="pt-BR"/>
                      </a:p>
                    </p:txBody>
                  </p:sp>
                  <p:sp>
                    <p:nvSpPr>
                      <p:cNvPr id="10684" name="Line 834"/>
                      <p:cNvSpPr>
                        <a:spLocks noChangeShapeType="1"/>
                      </p:cNvSpPr>
                      <p:nvPr/>
                    </p:nvSpPr>
                    <p:spPr bwMode="auto">
                      <a:xfrm>
                        <a:off x="439" y="1174"/>
                        <a:ext cx="1" cy="319"/>
                      </a:xfrm>
                      <a:prstGeom prst="line">
                        <a:avLst/>
                      </a:prstGeom>
                      <a:noFill/>
                      <a:ln w="6350">
                        <a:solidFill>
                          <a:srgbClr val="000000"/>
                        </a:solidFill>
                        <a:round/>
                        <a:headEnd/>
                        <a:tailEnd/>
                      </a:ln>
                    </p:spPr>
                    <p:txBody>
                      <a:bodyPr/>
                      <a:lstStyle/>
                      <a:p>
                        <a:endParaRPr lang="pt-BR"/>
                      </a:p>
                    </p:txBody>
                  </p:sp>
                  <p:sp>
                    <p:nvSpPr>
                      <p:cNvPr id="10685" name="Rectangle 835"/>
                      <p:cNvSpPr>
                        <a:spLocks noChangeArrowheads="1"/>
                      </p:cNvSpPr>
                      <p:nvPr/>
                    </p:nvSpPr>
                    <p:spPr bwMode="auto">
                      <a:xfrm>
                        <a:off x="755" y="1178"/>
                        <a:ext cx="310" cy="311"/>
                      </a:xfrm>
                      <a:prstGeom prst="rect">
                        <a:avLst/>
                      </a:prstGeom>
                      <a:blipFill dpi="0" rotWithShape="0">
                        <a:blip r:embed="rId4" cstate="print"/>
                        <a:srcRect/>
                        <a:tile tx="0" ty="0" sx="100000" sy="100000" flip="none" algn="tl"/>
                      </a:blipFill>
                      <a:ln w="9525">
                        <a:noFill/>
                        <a:miter lim="800000"/>
                        <a:headEnd/>
                        <a:tailEnd/>
                      </a:ln>
                    </p:spPr>
                    <p:txBody>
                      <a:bodyPr/>
                      <a:lstStyle/>
                      <a:p>
                        <a:endParaRPr lang="pt-BR"/>
                      </a:p>
                    </p:txBody>
                  </p:sp>
                  <p:sp>
                    <p:nvSpPr>
                      <p:cNvPr id="10686" name="Rectangle 836"/>
                      <p:cNvSpPr>
                        <a:spLocks noChangeArrowheads="1"/>
                      </p:cNvSpPr>
                      <p:nvPr/>
                    </p:nvSpPr>
                    <p:spPr bwMode="auto">
                      <a:xfrm>
                        <a:off x="754" y="1177"/>
                        <a:ext cx="312" cy="313"/>
                      </a:xfrm>
                      <a:prstGeom prst="rect">
                        <a:avLst/>
                      </a:prstGeom>
                      <a:noFill/>
                      <a:ln w="6350">
                        <a:solidFill>
                          <a:srgbClr val="000000"/>
                        </a:solidFill>
                        <a:miter lim="800000"/>
                        <a:headEnd/>
                        <a:tailEnd/>
                      </a:ln>
                    </p:spPr>
                    <p:txBody>
                      <a:bodyPr/>
                      <a:lstStyle/>
                      <a:p>
                        <a:endParaRPr lang="pt-BR"/>
                      </a:p>
                    </p:txBody>
                  </p:sp>
                  <p:sp>
                    <p:nvSpPr>
                      <p:cNvPr id="10687" name="Line 837"/>
                      <p:cNvSpPr>
                        <a:spLocks noChangeShapeType="1"/>
                      </p:cNvSpPr>
                      <p:nvPr/>
                    </p:nvSpPr>
                    <p:spPr bwMode="auto">
                      <a:xfrm>
                        <a:off x="752" y="1175"/>
                        <a:ext cx="1" cy="317"/>
                      </a:xfrm>
                      <a:prstGeom prst="line">
                        <a:avLst/>
                      </a:prstGeom>
                      <a:noFill/>
                      <a:ln w="6350">
                        <a:solidFill>
                          <a:srgbClr val="000000"/>
                        </a:solidFill>
                        <a:round/>
                        <a:headEnd/>
                        <a:tailEnd/>
                      </a:ln>
                    </p:spPr>
                    <p:txBody>
                      <a:bodyPr/>
                      <a:lstStyle/>
                      <a:p>
                        <a:endParaRPr lang="pt-BR"/>
                      </a:p>
                    </p:txBody>
                  </p:sp>
                  <p:sp>
                    <p:nvSpPr>
                      <p:cNvPr id="10688" name="Rectangle 838"/>
                      <p:cNvSpPr>
                        <a:spLocks noChangeArrowheads="1"/>
                      </p:cNvSpPr>
                      <p:nvPr/>
                    </p:nvSpPr>
                    <p:spPr bwMode="auto">
                      <a:xfrm>
                        <a:off x="886" y="1095"/>
                        <a:ext cx="155"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0.04</a:t>
                        </a:r>
                        <a:endParaRPr lang="en-US" sz="2400" b="0">
                          <a:latin typeface="ITCCenturyBookT" pitchFamily="2" charset="0"/>
                        </a:endParaRPr>
                      </a:p>
                    </p:txBody>
                  </p:sp>
                  <p:sp>
                    <p:nvSpPr>
                      <p:cNvPr id="10689" name="Rectangle 839"/>
                      <p:cNvSpPr>
                        <a:spLocks noChangeArrowheads="1"/>
                      </p:cNvSpPr>
                      <p:nvPr/>
                    </p:nvSpPr>
                    <p:spPr bwMode="auto">
                      <a:xfrm>
                        <a:off x="989" y="1171"/>
                        <a:ext cx="45"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3</a:t>
                        </a:r>
                        <a:endParaRPr lang="en-US" sz="2400" b="0">
                          <a:latin typeface="ITCCenturyBookT" pitchFamily="2" charset="0"/>
                        </a:endParaRPr>
                      </a:p>
                    </p:txBody>
                  </p:sp>
                  <p:sp>
                    <p:nvSpPr>
                      <p:cNvPr id="10690" name="Rectangle 840"/>
                      <p:cNvSpPr>
                        <a:spLocks noChangeArrowheads="1"/>
                      </p:cNvSpPr>
                      <p:nvPr/>
                    </p:nvSpPr>
                    <p:spPr bwMode="auto">
                      <a:xfrm>
                        <a:off x="989" y="1249"/>
                        <a:ext cx="45"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1</a:t>
                        </a:r>
                        <a:endParaRPr lang="en-US" sz="2400" b="0">
                          <a:latin typeface="ITCCenturyBookT" pitchFamily="2" charset="0"/>
                        </a:endParaRPr>
                      </a:p>
                    </p:txBody>
                  </p:sp>
                  <p:sp>
                    <p:nvSpPr>
                      <p:cNvPr id="10691" name="Freeform 841"/>
                      <p:cNvSpPr>
                        <a:spLocks/>
                      </p:cNvSpPr>
                      <p:nvPr/>
                    </p:nvSpPr>
                    <p:spPr bwMode="auto">
                      <a:xfrm>
                        <a:off x="751" y="1174"/>
                        <a:ext cx="317" cy="319"/>
                      </a:xfrm>
                      <a:custGeom>
                        <a:avLst/>
                        <a:gdLst>
                          <a:gd name="T0" fmla="*/ 0 w 950"/>
                          <a:gd name="T1" fmla="*/ 956 h 956"/>
                          <a:gd name="T2" fmla="*/ 950 w 950"/>
                          <a:gd name="T3" fmla="*/ 956 h 956"/>
                          <a:gd name="T4" fmla="*/ 950 w 950"/>
                          <a:gd name="T5" fmla="*/ 0 h 956"/>
                          <a:gd name="T6" fmla="*/ 0 60000 65536"/>
                          <a:gd name="T7" fmla="*/ 0 60000 65536"/>
                          <a:gd name="T8" fmla="*/ 0 60000 65536"/>
                          <a:gd name="T9" fmla="*/ 0 w 950"/>
                          <a:gd name="T10" fmla="*/ 0 h 956"/>
                          <a:gd name="T11" fmla="*/ 950 w 950"/>
                          <a:gd name="T12" fmla="*/ 956 h 956"/>
                        </a:gdLst>
                        <a:ahLst/>
                        <a:cxnLst>
                          <a:cxn ang="T6">
                            <a:pos x="T0" y="T1"/>
                          </a:cxn>
                          <a:cxn ang="T7">
                            <a:pos x="T2" y="T3"/>
                          </a:cxn>
                          <a:cxn ang="T8">
                            <a:pos x="T4" y="T5"/>
                          </a:cxn>
                        </a:cxnLst>
                        <a:rect l="T9" t="T10" r="T11" b="T12"/>
                        <a:pathLst>
                          <a:path w="950" h="956">
                            <a:moveTo>
                              <a:pt x="0" y="956"/>
                            </a:moveTo>
                            <a:lnTo>
                              <a:pt x="950" y="956"/>
                            </a:lnTo>
                            <a:lnTo>
                              <a:pt x="950" y="0"/>
                            </a:lnTo>
                          </a:path>
                        </a:pathLst>
                      </a:custGeom>
                      <a:noFill/>
                      <a:ln w="6350">
                        <a:solidFill>
                          <a:srgbClr val="000000"/>
                        </a:solidFill>
                        <a:round/>
                        <a:headEnd/>
                        <a:tailEnd/>
                      </a:ln>
                    </p:spPr>
                    <p:txBody>
                      <a:bodyPr/>
                      <a:lstStyle/>
                      <a:p>
                        <a:endParaRPr lang="pt-BR"/>
                      </a:p>
                    </p:txBody>
                  </p:sp>
                  <p:sp>
                    <p:nvSpPr>
                      <p:cNvPr id="10692" name="Line 842"/>
                      <p:cNvSpPr>
                        <a:spLocks noChangeShapeType="1"/>
                      </p:cNvSpPr>
                      <p:nvPr/>
                    </p:nvSpPr>
                    <p:spPr bwMode="auto">
                      <a:xfrm>
                        <a:off x="751" y="1174"/>
                        <a:ext cx="1" cy="319"/>
                      </a:xfrm>
                      <a:prstGeom prst="line">
                        <a:avLst/>
                      </a:prstGeom>
                      <a:noFill/>
                      <a:ln w="6350">
                        <a:solidFill>
                          <a:srgbClr val="000000"/>
                        </a:solidFill>
                        <a:round/>
                        <a:headEnd/>
                        <a:tailEnd/>
                      </a:ln>
                    </p:spPr>
                    <p:txBody>
                      <a:bodyPr/>
                      <a:lstStyle/>
                      <a:p>
                        <a:endParaRPr lang="pt-BR"/>
                      </a:p>
                    </p:txBody>
                  </p:sp>
                  <p:sp>
                    <p:nvSpPr>
                      <p:cNvPr id="10693" name="Line 843"/>
                      <p:cNvSpPr>
                        <a:spLocks noChangeShapeType="1"/>
                      </p:cNvSpPr>
                      <p:nvPr/>
                    </p:nvSpPr>
                    <p:spPr bwMode="auto">
                      <a:xfrm>
                        <a:off x="1068" y="1493"/>
                        <a:ext cx="309" cy="1"/>
                      </a:xfrm>
                      <a:prstGeom prst="line">
                        <a:avLst/>
                      </a:prstGeom>
                      <a:noFill/>
                      <a:ln w="6350">
                        <a:solidFill>
                          <a:srgbClr val="000000"/>
                        </a:solidFill>
                        <a:round/>
                        <a:headEnd/>
                        <a:tailEnd/>
                      </a:ln>
                    </p:spPr>
                    <p:txBody>
                      <a:bodyPr/>
                      <a:lstStyle/>
                      <a:p>
                        <a:endParaRPr lang="pt-BR"/>
                      </a:p>
                    </p:txBody>
                  </p:sp>
                  <p:sp>
                    <p:nvSpPr>
                      <p:cNvPr id="10694" name="Line 844"/>
                      <p:cNvSpPr>
                        <a:spLocks noChangeShapeType="1"/>
                      </p:cNvSpPr>
                      <p:nvPr/>
                    </p:nvSpPr>
                    <p:spPr bwMode="auto">
                      <a:xfrm>
                        <a:off x="1377" y="1493"/>
                        <a:ext cx="317" cy="1"/>
                      </a:xfrm>
                      <a:prstGeom prst="line">
                        <a:avLst/>
                      </a:prstGeom>
                      <a:noFill/>
                      <a:ln w="6350">
                        <a:solidFill>
                          <a:srgbClr val="000000"/>
                        </a:solidFill>
                        <a:round/>
                        <a:headEnd/>
                        <a:tailEnd/>
                      </a:ln>
                    </p:spPr>
                    <p:txBody>
                      <a:bodyPr/>
                      <a:lstStyle/>
                      <a:p>
                        <a:endParaRPr lang="pt-BR"/>
                      </a:p>
                    </p:txBody>
                  </p:sp>
                  <p:sp>
                    <p:nvSpPr>
                      <p:cNvPr id="10695" name="Line 845"/>
                      <p:cNvSpPr>
                        <a:spLocks noChangeShapeType="1"/>
                      </p:cNvSpPr>
                      <p:nvPr/>
                    </p:nvSpPr>
                    <p:spPr bwMode="auto">
                      <a:xfrm>
                        <a:off x="1694" y="1493"/>
                        <a:ext cx="312" cy="1"/>
                      </a:xfrm>
                      <a:prstGeom prst="line">
                        <a:avLst/>
                      </a:prstGeom>
                      <a:noFill/>
                      <a:ln w="6350">
                        <a:solidFill>
                          <a:srgbClr val="000000"/>
                        </a:solidFill>
                        <a:round/>
                        <a:headEnd/>
                        <a:tailEnd/>
                      </a:ln>
                    </p:spPr>
                    <p:txBody>
                      <a:bodyPr/>
                      <a:lstStyle/>
                      <a:p>
                        <a:endParaRPr lang="pt-BR"/>
                      </a:p>
                    </p:txBody>
                  </p:sp>
                  <p:sp>
                    <p:nvSpPr>
                      <p:cNvPr id="10696" name="Line 846"/>
                      <p:cNvSpPr>
                        <a:spLocks noChangeShapeType="1"/>
                      </p:cNvSpPr>
                      <p:nvPr/>
                    </p:nvSpPr>
                    <p:spPr bwMode="auto">
                      <a:xfrm>
                        <a:off x="2006" y="1493"/>
                        <a:ext cx="312" cy="1"/>
                      </a:xfrm>
                      <a:prstGeom prst="line">
                        <a:avLst/>
                      </a:prstGeom>
                      <a:noFill/>
                      <a:ln w="6350">
                        <a:solidFill>
                          <a:srgbClr val="000000"/>
                        </a:solidFill>
                        <a:round/>
                        <a:headEnd/>
                        <a:tailEnd/>
                      </a:ln>
                    </p:spPr>
                    <p:txBody>
                      <a:bodyPr/>
                      <a:lstStyle/>
                      <a:p>
                        <a:endParaRPr lang="pt-BR"/>
                      </a:p>
                    </p:txBody>
                  </p:sp>
                  <p:sp>
                    <p:nvSpPr>
                      <p:cNvPr id="10697" name="Line 847"/>
                      <p:cNvSpPr>
                        <a:spLocks noChangeShapeType="1"/>
                      </p:cNvSpPr>
                      <p:nvPr/>
                    </p:nvSpPr>
                    <p:spPr bwMode="auto">
                      <a:xfrm>
                        <a:off x="2318" y="1493"/>
                        <a:ext cx="312" cy="1"/>
                      </a:xfrm>
                      <a:prstGeom prst="line">
                        <a:avLst/>
                      </a:prstGeom>
                      <a:noFill/>
                      <a:ln w="6350">
                        <a:solidFill>
                          <a:srgbClr val="000000"/>
                        </a:solidFill>
                        <a:round/>
                        <a:headEnd/>
                        <a:tailEnd/>
                      </a:ln>
                    </p:spPr>
                    <p:txBody>
                      <a:bodyPr/>
                      <a:lstStyle/>
                      <a:p>
                        <a:endParaRPr lang="pt-BR"/>
                      </a:p>
                    </p:txBody>
                  </p:sp>
                  <p:sp>
                    <p:nvSpPr>
                      <p:cNvPr id="10698" name="Line 848"/>
                      <p:cNvSpPr>
                        <a:spLocks noChangeShapeType="1"/>
                      </p:cNvSpPr>
                      <p:nvPr/>
                    </p:nvSpPr>
                    <p:spPr bwMode="auto">
                      <a:xfrm>
                        <a:off x="2630" y="1493"/>
                        <a:ext cx="312" cy="1"/>
                      </a:xfrm>
                      <a:prstGeom prst="line">
                        <a:avLst/>
                      </a:prstGeom>
                      <a:noFill/>
                      <a:ln w="6350">
                        <a:solidFill>
                          <a:srgbClr val="000000"/>
                        </a:solidFill>
                        <a:round/>
                        <a:headEnd/>
                        <a:tailEnd/>
                      </a:ln>
                    </p:spPr>
                    <p:txBody>
                      <a:bodyPr/>
                      <a:lstStyle/>
                      <a:p>
                        <a:endParaRPr lang="pt-BR"/>
                      </a:p>
                    </p:txBody>
                  </p:sp>
                  <p:sp>
                    <p:nvSpPr>
                      <p:cNvPr id="10699" name="Line 849"/>
                      <p:cNvSpPr>
                        <a:spLocks noChangeShapeType="1"/>
                      </p:cNvSpPr>
                      <p:nvPr/>
                    </p:nvSpPr>
                    <p:spPr bwMode="auto">
                      <a:xfrm>
                        <a:off x="2942" y="1493"/>
                        <a:ext cx="313" cy="1"/>
                      </a:xfrm>
                      <a:prstGeom prst="line">
                        <a:avLst/>
                      </a:prstGeom>
                      <a:noFill/>
                      <a:ln w="6350">
                        <a:solidFill>
                          <a:srgbClr val="000000"/>
                        </a:solidFill>
                        <a:round/>
                        <a:headEnd/>
                        <a:tailEnd/>
                      </a:ln>
                    </p:spPr>
                    <p:txBody>
                      <a:bodyPr/>
                      <a:lstStyle/>
                      <a:p>
                        <a:endParaRPr lang="pt-BR"/>
                      </a:p>
                    </p:txBody>
                  </p:sp>
                  <p:sp>
                    <p:nvSpPr>
                      <p:cNvPr id="10700" name="Line 850"/>
                      <p:cNvSpPr>
                        <a:spLocks noChangeShapeType="1"/>
                      </p:cNvSpPr>
                      <p:nvPr/>
                    </p:nvSpPr>
                    <p:spPr bwMode="auto">
                      <a:xfrm>
                        <a:off x="3255" y="1493"/>
                        <a:ext cx="311" cy="1"/>
                      </a:xfrm>
                      <a:prstGeom prst="line">
                        <a:avLst/>
                      </a:prstGeom>
                      <a:noFill/>
                      <a:ln w="6350">
                        <a:solidFill>
                          <a:srgbClr val="000000"/>
                        </a:solidFill>
                        <a:round/>
                        <a:headEnd/>
                        <a:tailEnd/>
                      </a:ln>
                    </p:spPr>
                    <p:txBody>
                      <a:bodyPr/>
                      <a:lstStyle/>
                      <a:p>
                        <a:endParaRPr lang="pt-BR"/>
                      </a:p>
                    </p:txBody>
                  </p:sp>
                  <p:sp>
                    <p:nvSpPr>
                      <p:cNvPr id="10701" name="Line 851"/>
                      <p:cNvSpPr>
                        <a:spLocks noChangeShapeType="1"/>
                      </p:cNvSpPr>
                      <p:nvPr/>
                    </p:nvSpPr>
                    <p:spPr bwMode="auto">
                      <a:xfrm>
                        <a:off x="3566" y="1493"/>
                        <a:ext cx="313" cy="1"/>
                      </a:xfrm>
                      <a:prstGeom prst="line">
                        <a:avLst/>
                      </a:prstGeom>
                      <a:noFill/>
                      <a:ln w="6350">
                        <a:solidFill>
                          <a:srgbClr val="000000"/>
                        </a:solidFill>
                        <a:round/>
                        <a:headEnd/>
                        <a:tailEnd/>
                      </a:ln>
                    </p:spPr>
                    <p:txBody>
                      <a:bodyPr/>
                      <a:lstStyle/>
                      <a:p>
                        <a:endParaRPr lang="pt-BR"/>
                      </a:p>
                    </p:txBody>
                  </p:sp>
                  <p:sp>
                    <p:nvSpPr>
                      <p:cNvPr id="10702" name="Line 852"/>
                      <p:cNvSpPr>
                        <a:spLocks noChangeShapeType="1"/>
                      </p:cNvSpPr>
                      <p:nvPr/>
                    </p:nvSpPr>
                    <p:spPr bwMode="auto">
                      <a:xfrm>
                        <a:off x="3879" y="1493"/>
                        <a:ext cx="311" cy="1"/>
                      </a:xfrm>
                      <a:prstGeom prst="line">
                        <a:avLst/>
                      </a:prstGeom>
                      <a:noFill/>
                      <a:ln w="6350">
                        <a:solidFill>
                          <a:srgbClr val="000000"/>
                        </a:solidFill>
                        <a:round/>
                        <a:headEnd/>
                        <a:tailEnd/>
                      </a:ln>
                    </p:spPr>
                    <p:txBody>
                      <a:bodyPr/>
                      <a:lstStyle/>
                      <a:p>
                        <a:endParaRPr lang="pt-BR"/>
                      </a:p>
                    </p:txBody>
                  </p:sp>
                  <p:sp>
                    <p:nvSpPr>
                      <p:cNvPr id="10703" name="Rectangle 853"/>
                      <p:cNvSpPr>
                        <a:spLocks noChangeArrowheads="1"/>
                      </p:cNvSpPr>
                      <p:nvPr/>
                    </p:nvSpPr>
                    <p:spPr bwMode="auto">
                      <a:xfrm>
                        <a:off x="4194" y="1178"/>
                        <a:ext cx="305" cy="311"/>
                      </a:xfrm>
                      <a:prstGeom prst="rect">
                        <a:avLst/>
                      </a:prstGeom>
                      <a:blipFill dpi="0" rotWithShape="0">
                        <a:blip r:embed="rId4" cstate="print"/>
                        <a:srcRect/>
                        <a:tile tx="0" ty="0" sx="100000" sy="100000" flip="none" algn="tl"/>
                      </a:blipFill>
                      <a:ln w="9525">
                        <a:noFill/>
                        <a:miter lim="800000"/>
                        <a:headEnd/>
                        <a:tailEnd/>
                      </a:ln>
                    </p:spPr>
                    <p:txBody>
                      <a:bodyPr/>
                      <a:lstStyle/>
                      <a:p>
                        <a:endParaRPr lang="pt-BR"/>
                      </a:p>
                    </p:txBody>
                  </p:sp>
                  <p:sp>
                    <p:nvSpPr>
                      <p:cNvPr id="10704" name="Rectangle 854"/>
                      <p:cNvSpPr>
                        <a:spLocks noChangeArrowheads="1"/>
                      </p:cNvSpPr>
                      <p:nvPr/>
                    </p:nvSpPr>
                    <p:spPr bwMode="auto">
                      <a:xfrm>
                        <a:off x="4193" y="1177"/>
                        <a:ext cx="307" cy="313"/>
                      </a:xfrm>
                      <a:prstGeom prst="rect">
                        <a:avLst/>
                      </a:prstGeom>
                      <a:noFill/>
                      <a:ln w="6350">
                        <a:solidFill>
                          <a:srgbClr val="000000"/>
                        </a:solidFill>
                        <a:miter lim="800000"/>
                        <a:headEnd/>
                        <a:tailEnd/>
                      </a:ln>
                    </p:spPr>
                    <p:txBody>
                      <a:bodyPr/>
                      <a:lstStyle/>
                      <a:p>
                        <a:endParaRPr lang="pt-BR"/>
                      </a:p>
                    </p:txBody>
                  </p:sp>
                  <p:sp>
                    <p:nvSpPr>
                      <p:cNvPr id="10705" name="Line 855"/>
                      <p:cNvSpPr>
                        <a:spLocks noChangeShapeType="1"/>
                      </p:cNvSpPr>
                      <p:nvPr/>
                    </p:nvSpPr>
                    <p:spPr bwMode="auto">
                      <a:xfrm>
                        <a:off x="4191" y="1175"/>
                        <a:ext cx="1" cy="317"/>
                      </a:xfrm>
                      <a:prstGeom prst="line">
                        <a:avLst/>
                      </a:prstGeom>
                      <a:noFill/>
                      <a:ln w="6350">
                        <a:solidFill>
                          <a:srgbClr val="000000"/>
                        </a:solidFill>
                        <a:round/>
                        <a:headEnd/>
                        <a:tailEnd/>
                      </a:ln>
                    </p:spPr>
                    <p:txBody>
                      <a:bodyPr/>
                      <a:lstStyle/>
                      <a:p>
                        <a:endParaRPr lang="pt-BR"/>
                      </a:p>
                    </p:txBody>
                  </p:sp>
                  <p:sp>
                    <p:nvSpPr>
                      <p:cNvPr id="10706" name="Rectangle 856"/>
                      <p:cNvSpPr>
                        <a:spLocks noChangeArrowheads="1"/>
                      </p:cNvSpPr>
                      <p:nvPr/>
                    </p:nvSpPr>
                    <p:spPr bwMode="auto">
                      <a:xfrm>
                        <a:off x="4321" y="1095"/>
                        <a:ext cx="155"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0.04</a:t>
                        </a:r>
                        <a:endParaRPr lang="en-US" sz="2400" b="0">
                          <a:latin typeface="ITCCenturyBookT" pitchFamily="2" charset="0"/>
                        </a:endParaRPr>
                      </a:p>
                    </p:txBody>
                  </p:sp>
                  <p:sp>
                    <p:nvSpPr>
                      <p:cNvPr id="10707" name="Rectangle 857"/>
                      <p:cNvSpPr>
                        <a:spLocks noChangeArrowheads="1"/>
                      </p:cNvSpPr>
                      <p:nvPr/>
                    </p:nvSpPr>
                    <p:spPr bwMode="auto">
                      <a:xfrm>
                        <a:off x="4338" y="1171"/>
                        <a:ext cx="135"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200</a:t>
                        </a:r>
                        <a:endParaRPr lang="en-US" sz="2400" b="0">
                          <a:latin typeface="ITCCenturyBookT" pitchFamily="2" charset="0"/>
                        </a:endParaRPr>
                      </a:p>
                    </p:txBody>
                  </p:sp>
                  <p:sp>
                    <p:nvSpPr>
                      <p:cNvPr id="10708" name="Rectangle 858"/>
                      <p:cNvSpPr>
                        <a:spLocks noChangeArrowheads="1"/>
                      </p:cNvSpPr>
                      <p:nvPr/>
                    </p:nvSpPr>
                    <p:spPr bwMode="auto">
                      <a:xfrm>
                        <a:off x="4381" y="1249"/>
                        <a:ext cx="90"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80</a:t>
                        </a:r>
                        <a:endParaRPr lang="en-US" sz="2400" b="0">
                          <a:latin typeface="ITCCenturyBookT" pitchFamily="2" charset="0"/>
                        </a:endParaRPr>
                      </a:p>
                    </p:txBody>
                  </p:sp>
                  <p:sp>
                    <p:nvSpPr>
                      <p:cNvPr id="10709" name="Freeform 859"/>
                      <p:cNvSpPr>
                        <a:spLocks/>
                      </p:cNvSpPr>
                      <p:nvPr/>
                    </p:nvSpPr>
                    <p:spPr bwMode="auto">
                      <a:xfrm>
                        <a:off x="4190" y="1174"/>
                        <a:ext cx="313" cy="319"/>
                      </a:xfrm>
                      <a:custGeom>
                        <a:avLst/>
                        <a:gdLst>
                          <a:gd name="T0" fmla="*/ 0 w 937"/>
                          <a:gd name="T1" fmla="*/ 956 h 956"/>
                          <a:gd name="T2" fmla="*/ 937 w 937"/>
                          <a:gd name="T3" fmla="*/ 956 h 956"/>
                          <a:gd name="T4" fmla="*/ 937 w 937"/>
                          <a:gd name="T5" fmla="*/ 0 h 956"/>
                          <a:gd name="T6" fmla="*/ 0 60000 65536"/>
                          <a:gd name="T7" fmla="*/ 0 60000 65536"/>
                          <a:gd name="T8" fmla="*/ 0 60000 65536"/>
                          <a:gd name="T9" fmla="*/ 0 w 937"/>
                          <a:gd name="T10" fmla="*/ 0 h 956"/>
                          <a:gd name="T11" fmla="*/ 937 w 937"/>
                          <a:gd name="T12" fmla="*/ 956 h 956"/>
                        </a:gdLst>
                        <a:ahLst/>
                        <a:cxnLst>
                          <a:cxn ang="T6">
                            <a:pos x="T0" y="T1"/>
                          </a:cxn>
                          <a:cxn ang="T7">
                            <a:pos x="T2" y="T3"/>
                          </a:cxn>
                          <a:cxn ang="T8">
                            <a:pos x="T4" y="T5"/>
                          </a:cxn>
                        </a:cxnLst>
                        <a:rect l="T9" t="T10" r="T11" b="T12"/>
                        <a:pathLst>
                          <a:path w="937" h="956">
                            <a:moveTo>
                              <a:pt x="0" y="956"/>
                            </a:moveTo>
                            <a:lnTo>
                              <a:pt x="937" y="956"/>
                            </a:lnTo>
                            <a:lnTo>
                              <a:pt x="937" y="0"/>
                            </a:lnTo>
                          </a:path>
                        </a:pathLst>
                      </a:custGeom>
                      <a:noFill/>
                      <a:ln w="6350">
                        <a:solidFill>
                          <a:srgbClr val="000000"/>
                        </a:solidFill>
                        <a:round/>
                        <a:headEnd/>
                        <a:tailEnd/>
                      </a:ln>
                    </p:spPr>
                    <p:txBody>
                      <a:bodyPr/>
                      <a:lstStyle/>
                      <a:p>
                        <a:endParaRPr lang="pt-BR"/>
                      </a:p>
                    </p:txBody>
                  </p:sp>
                  <p:sp>
                    <p:nvSpPr>
                      <p:cNvPr id="10710" name="Line 860"/>
                      <p:cNvSpPr>
                        <a:spLocks noChangeShapeType="1"/>
                      </p:cNvSpPr>
                      <p:nvPr/>
                    </p:nvSpPr>
                    <p:spPr bwMode="auto">
                      <a:xfrm>
                        <a:off x="4190" y="1174"/>
                        <a:ext cx="1" cy="319"/>
                      </a:xfrm>
                      <a:prstGeom prst="line">
                        <a:avLst/>
                      </a:prstGeom>
                      <a:noFill/>
                      <a:ln w="6350">
                        <a:solidFill>
                          <a:srgbClr val="000000"/>
                        </a:solidFill>
                        <a:round/>
                        <a:headEnd/>
                        <a:tailEnd/>
                      </a:ln>
                    </p:spPr>
                    <p:txBody>
                      <a:bodyPr/>
                      <a:lstStyle/>
                      <a:p>
                        <a:endParaRPr lang="pt-BR"/>
                      </a:p>
                    </p:txBody>
                  </p:sp>
                  <p:sp>
                    <p:nvSpPr>
                      <p:cNvPr id="10711" name="Rectangle 861"/>
                      <p:cNvSpPr>
                        <a:spLocks noChangeArrowheads="1"/>
                      </p:cNvSpPr>
                      <p:nvPr/>
                    </p:nvSpPr>
                    <p:spPr bwMode="auto">
                      <a:xfrm>
                        <a:off x="4506" y="1178"/>
                        <a:ext cx="305" cy="311"/>
                      </a:xfrm>
                      <a:prstGeom prst="rect">
                        <a:avLst/>
                      </a:prstGeom>
                      <a:blipFill dpi="0" rotWithShape="0">
                        <a:blip r:embed="rId8" cstate="print"/>
                        <a:srcRect/>
                        <a:tile tx="0" ty="0" sx="100000" sy="100000" flip="none" algn="tl"/>
                      </a:blipFill>
                      <a:ln w="9525">
                        <a:noFill/>
                        <a:miter lim="800000"/>
                        <a:headEnd/>
                        <a:tailEnd/>
                      </a:ln>
                    </p:spPr>
                    <p:txBody>
                      <a:bodyPr/>
                      <a:lstStyle/>
                      <a:p>
                        <a:endParaRPr lang="pt-BR"/>
                      </a:p>
                    </p:txBody>
                  </p:sp>
                  <p:sp>
                    <p:nvSpPr>
                      <p:cNvPr id="10712" name="Rectangle 862"/>
                      <p:cNvSpPr>
                        <a:spLocks noChangeArrowheads="1"/>
                      </p:cNvSpPr>
                      <p:nvPr/>
                    </p:nvSpPr>
                    <p:spPr bwMode="auto">
                      <a:xfrm>
                        <a:off x="4505" y="1177"/>
                        <a:ext cx="307" cy="313"/>
                      </a:xfrm>
                      <a:prstGeom prst="rect">
                        <a:avLst/>
                      </a:prstGeom>
                      <a:noFill/>
                      <a:ln w="6350">
                        <a:solidFill>
                          <a:srgbClr val="000000"/>
                        </a:solidFill>
                        <a:miter lim="800000"/>
                        <a:headEnd/>
                        <a:tailEnd/>
                      </a:ln>
                    </p:spPr>
                    <p:txBody>
                      <a:bodyPr/>
                      <a:lstStyle/>
                      <a:p>
                        <a:endParaRPr lang="pt-BR"/>
                      </a:p>
                    </p:txBody>
                  </p:sp>
                  <p:sp>
                    <p:nvSpPr>
                      <p:cNvPr id="10713" name="Line 863"/>
                      <p:cNvSpPr>
                        <a:spLocks noChangeShapeType="1"/>
                      </p:cNvSpPr>
                      <p:nvPr/>
                    </p:nvSpPr>
                    <p:spPr bwMode="auto">
                      <a:xfrm>
                        <a:off x="4503" y="1175"/>
                        <a:ext cx="1" cy="317"/>
                      </a:xfrm>
                      <a:prstGeom prst="line">
                        <a:avLst/>
                      </a:prstGeom>
                      <a:noFill/>
                      <a:ln w="6350">
                        <a:solidFill>
                          <a:srgbClr val="000000"/>
                        </a:solidFill>
                        <a:round/>
                        <a:headEnd/>
                        <a:tailEnd/>
                      </a:ln>
                    </p:spPr>
                    <p:txBody>
                      <a:bodyPr/>
                      <a:lstStyle/>
                      <a:p>
                        <a:endParaRPr lang="pt-BR"/>
                      </a:p>
                    </p:txBody>
                  </p:sp>
                  <p:sp>
                    <p:nvSpPr>
                      <p:cNvPr id="10714" name="Rectangle 864"/>
                      <p:cNvSpPr>
                        <a:spLocks noChangeArrowheads="1"/>
                      </p:cNvSpPr>
                      <p:nvPr/>
                    </p:nvSpPr>
                    <p:spPr bwMode="auto">
                      <a:xfrm>
                        <a:off x="4649" y="1095"/>
                        <a:ext cx="135"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200</a:t>
                        </a:r>
                        <a:endParaRPr lang="en-US" sz="2400" b="0">
                          <a:latin typeface="ITCCenturyBookT" pitchFamily="2" charset="0"/>
                        </a:endParaRPr>
                      </a:p>
                    </p:txBody>
                  </p:sp>
                  <p:sp>
                    <p:nvSpPr>
                      <p:cNvPr id="10715" name="Rectangle 865"/>
                      <p:cNvSpPr>
                        <a:spLocks noChangeArrowheads="1"/>
                      </p:cNvSpPr>
                      <p:nvPr/>
                    </p:nvSpPr>
                    <p:spPr bwMode="auto">
                      <a:xfrm>
                        <a:off x="4607" y="1171"/>
                        <a:ext cx="180"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2000</a:t>
                        </a:r>
                        <a:endParaRPr lang="en-US" sz="2400" b="0">
                          <a:latin typeface="ITCCenturyBookT" pitchFamily="2" charset="0"/>
                        </a:endParaRPr>
                      </a:p>
                    </p:txBody>
                  </p:sp>
                  <p:sp>
                    <p:nvSpPr>
                      <p:cNvPr id="10716" name="Rectangle 866"/>
                      <p:cNvSpPr>
                        <a:spLocks noChangeArrowheads="1"/>
                      </p:cNvSpPr>
                      <p:nvPr/>
                    </p:nvSpPr>
                    <p:spPr bwMode="auto">
                      <a:xfrm>
                        <a:off x="4692" y="1249"/>
                        <a:ext cx="90"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10</a:t>
                        </a:r>
                        <a:endParaRPr lang="en-US" sz="2400" b="0">
                          <a:latin typeface="ITCCenturyBookT" pitchFamily="2" charset="0"/>
                        </a:endParaRPr>
                      </a:p>
                    </p:txBody>
                  </p:sp>
                  <p:sp>
                    <p:nvSpPr>
                      <p:cNvPr id="10717" name="Freeform 867"/>
                      <p:cNvSpPr>
                        <a:spLocks/>
                      </p:cNvSpPr>
                      <p:nvPr/>
                    </p:nvSpPr>
                    <p:spPr bwMode="auto">
                      <a:xfrm>
                        <a:off x="4503" y="1174"/>
                        <a:ext cx="311" cy="319"/>
                      </a:xfrm>
                      <a:custGeom>
                        <a:avLst/>
                        <a:gdLst>
                          <a:gd name="T0" fmla="*/ 0 w 935"/>
                          <a:gd name="T1" fmla="*/ 956 h 956"/>
                          <a:gd name="T2" fmla="*/ 935 w 935"/>
                          <a:gd name="T3" fmla="*/ 956 h 956"/>
                          <a:gd name="T4" fmla="*/ 935 w 935"/>
                          <a:gd name="T5" fmla="*/ 0 h 956"/>
                          <a:gd name="T6" fmla="*/ 0 60000 65536"/>
                          <a:gd name="T7" fmla="*/ 0 60000 65536"/>
                          <a:gd name="T8" fmla="*/ 0 60000 65536"/>
                          <a:gd name="T9" fmla="*/ 0 w 935"/>
                          <a:gd name="T10" fmla="*/ 0 h 956"/>
                          <a:gd name="T11" fmla="*/ 935 w 935"/>
                          <a:gd name="T12" fmla="*/ 956 h 956"/>
                        </a:gdLst>
                        <a:ahLst/>
                        <a:cxnLst>
                          <a:cxn ang="T6">
                            <a:pos x="T0" y="T1"/>
                          </a:cxn>
                          <a:cxn ang="T7">
                            <a:pos x="T2" y="T3"/>
                          </a:cxn>
                          <a:cxn ang="T8">
                            <a:pos x="T4" y="T5"/>
                          </a:cxn>
                        </a:cxnLst>
                        <a:rect l="T9" t="T10" r="T11" b="T12"/>
                        <a:pathLst>
                          <a:path w="935" h="956">
                            <a:moveTo>
                              <a:pt x="0" y="956"/>
                            </a:moveTo>
                            <a:lnTo>
                              <a:pt x="935" y="956"/>
                            </a:lnTo>
                            <a:lnTo>
                              <a:pt x="935" y="0"/>
                            </a:lnTo>
                          </a:path>
                        </a:pathLst>
                      </a:custGeom>
                      <a:noFill/>
                      <a:ln w="6350">
                        <a:solidFill>
                          <a:srgbClr val="000000"/>
                        </a:solidFill>
                        <a:round/>
                        <a:headEnd/>
                        <a:tailEnd/>
                      </a:ln>
                    </p:spPr>
                    <p:txBody>
                      <a:bodyPr/>
                      <a:lstStyle/>
                      <a:p>
                        <a:endParaRPr lang="pt-BR"/>
                      </a:p>
                    </p:txBody>
                  </p:sp>
                  <p:sp>
                    <p:nvSpPr>
                      <p:cNvPr id="10718" name="Line 868"/>
                      <p:cNvSpPr>
                        <a:spLocks noChangeShapeType="1"/>
                      </p:cNvSpPr>
                      <p:nvPr/>
                    </p:nvSpPr>
                    <p:spPr bwMode="auto">
                      <a:xfrm>
                        <a:off x="4503" y="1174"/>
                        <a:ext cx="1" cy="319"/>
                      </a:xfrm>
                      <a:prstGeom prst="line">
                        <a:avLst/>
                      </a:prstGeom>
                      <a:noFill/>
                      <a:ln w="6350">
                        <a:solidFill>
                          <a:srgbClr val="000000"/>
                        </a:solidFill>
                        <a:round/>
                        <a:headEnd/>
                        <a:tailEnd/>
                      </a:ln>
                    </p:spPr>
                    <p:txBody>
                      <a:bodyPr/>
                      <a:lstStyle/>
                      <a:p>
                        <a:endParaRPr lang="pt-BR"/>
                      </a:p>
                    </p:txBody>
                  </p:sp>
                  <p:sp>
                    <p:nvSpPr>
                      <p:cNvPr id="10719" name="Rectangle 869"/>
                      <p:cNvSpPr>
                        <a:spLocks noChangeArrowheads="1"/>
                      </p:cNvSpPr>
                      <p:nvPr/>
                    </p:nvSpPr>
                    <p:spPr bwMode="auto">
                      <a:xfrm>
                        <a:off x="4818" y="1178"/>
                        <a:ext cx="305" cy="311"/>
                      </a:xfrm>
                      <a:prstGeom prst="rect">
                        <a:avLst/>
                      </a:prstGeom>
                      <a:blipFill dpi="0" rotWithShape="0">
                        <a:blip r:embed="rId8" cstate="print"/>
                        <a:srcRect/>
                        <a:tile tx="0" ty="0" sx="100000" sy="100000" flip="none" algn="tl"/>
                      </a:blipFill>
                      <a:ln w="9525">
                        <a:noFill/>
                        <a:miter lim="800000"/>
                        <a:headEnd/>
                        <a:tailEnd/>
                      </a:ln>
                    </p:spPr>
                    <p:txBody>
                      <a:bodyPr/>
                      <a:lstStyle/>
                      <a:p>
                        <a:endParaRPr lang="pt-BR"/>
                      </a:p>
                    </p:txBody>
                  </p:sp>
                  <p:sp>
                    <p:nvSpPr>
                      <p:cNvPr id="10720" name="Rectangle 870"/>
                      <p:cNvSpPr>
                        <a:spLocks noChangeArrowheads="1"/>
                      </p:cNvSpPr>
                      <p:nvPr/>
                    </p:nvSpPr>
                    <p:spPr bwMode="auto">
                      <a:xfrm>
                        <a:off x="4817" y="1177"/>
                        <a:ext cx="307" cy="313"/>
                      </a:xfrm>
                      <a:prstGeom prst="rect">
                        <a:avLst/>
                      </a:prstGeom>
                      <a:noFill/>
                      <a:ln w="6350">
                        <a:solidFill>
                          <a:srgbClr val="000000"/>
                        </a:solidFill>
                        <a:miter lim="800000"/>
                        <a:headEnd/>
                        <a:tailEnd/>
                      </a:ln>
                    </p:spPr>
                    <p:txBody>
                      <a:bodyPr/>
                      <a:lstStyle/>
                      <a:p>
                        <a:endParaRPr lang="pt-BR"/>
                      </a:p>
                    </p:txBody>
                  </p:sp>
                  <p:sp>
                    <p:nvSpPr>
                      <p:cNvPr id="10721" name="Line 871"/>
                      <p:cNvSpPr>
                        <a:spLocks noChangeShapeType="1"/>
                      </p:cNvSpPr>
                      <p:nvPr/>
                    </p:nvSpPr>
                    <p:spPr bwMode="auto">
                      <a:xfrm>
                        <a:off x="4815" y="1175"/>
                        <a:ext cx="1" cy="317"/>
                      </a:xfrm>
                      <a:prstGeom prst="line">
                        <a:avLst/>
                      </a:prstGeom>
                      <a:noFill/>
                      <a:ln w="6350">
                        <a:solidFill>
                          <a:srgbClr val="000000"/>
                        </a:solidFill>
                        <a:round/>
                        <a:headEnd/>
                        <a:tailEnd/>
                      </a:ln>
                    </p:spPr>
                    <p:txBody>
                      <a:bodyPr/>
                      <a:lstStyle/>
                      <a:p>
                        <a:endParaRPr lang="pt-BR"/>
                      </a:p>
                    </p:txBody>
                  </p:sp>
                  <p:sp>
                    <p:nvSpPr>
                      <p:cNvPr id="10722" name="Rectangle 872"/>
                      <p:cNvSpPr>
                        <a:spLocks noChangeArrowheads="1"/>
                      </p:cNvSpPr>
                      <p:nvPr/>
                    </p:nvSpPr>
                    <p:spPr bwMode="auto">
                      <a:xfrm>
                        <a:off x="5048" y="1095"/>
                        <a:ext cx="45"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2</a:t>
                        </a:r>
                        <a:endParaRPr lang="en-US" sz="2400" b="0">
                          <a:latin typeface="ITCCenturyBookT" pitchFamily="2" charset="0"/>
                        </a:endParaRPr>
                      </a:p>
                    </p:txBody>
                  </p:sp>
                  <p:sp>
                    <p:nvSpPr>
                      <p:cNvPr id="10723" name="Rectangle 873"/>
                      <p:cNvSpPr>
                        <a:spLocks noChangeArrowheads="1"/>
                      </p:cNvSpPr>
                      <p:nvPr/>
                    </p:nvSpPr>
                    <p:spPr bwMode="auto">
                      <a:xfrm>
                        <a:off x="4876" y="1171"/>
                        <a:ext cx="225"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15000</a:t>
                        </a:r>
                        <a:endParaRPr lang="en-US" sz="2400" b="0">
                          <a:latin typeface="ITCCenturyBookT" pitchFamily="2" charset="0"/>
                        </a:endParaRPr>
                      </a:p>
                    </p:txBody>
                  </p:sp>
                  <p:sp>
                    <p:nvSpPr>
                      <p:cNvPr id="10724" name="Rectangle 874"/>
                      <p:cNvSpPr>
                        <a:spLocks noChangeArrowheads="1"/>
                      </p:cNvSpPr>
                      <p:nvPr/>
                    </p:nvSpPr>
                    <p:spPr bwMode="auto">
                      <a:xfrm>
                        <a:off x="4850" y="1249"/>
                        <a:ext cx="270"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100000</a:t>
                        </a:r>
                        <a:endParaRPr lang="en-US" sz="2400" b="0">
                          <a:latin typeface="ITCCenturyBookT" pitchFamily="2" charset="0"/>
                        </a:endParaRPr>
                      </a:p>
                    </p:txBody>
                  </p:sp>
                  <p:sp>
                    <p:nvSpPr>
                      <p:cNvPr id="10725" name="Freeform 875"/>
                      <p:cNvSpPr>
                        <a:spLocks/>
                      </p:cNvSpPr>
                      <p:nvPr/>
                    </p:nvSpPr>
                    <p:spPr bwMode="auto">
                      <a:xfrm>
                        <a:off x="4814" y="1174"/>
                        <a:ext cx="312" cy="319"/>
                      </a:xfrm>
                      <a:custGeom>
                        <a:avLst/>
                        <a:gdLst>
                          <a:gd name="T0" fmla="*/ 0 w 936"/>
                          <a:gd name="T1" fmla="*/ 956 h 956"/>
                          <a:gd name="T2" fmla="*/ 936 w 936"/>
                          <a:gd name="T3" fmla="*/ 956 h 956"/>
                          <a:gd name="T4" fmla="*/ 936 w 936"/>
                          <a:gd name="T5" fmla="*/ 0 h 956"/>
                          <a:gd name="T6" fmla="*/ 0 60000 65536"/>
                          <a:gd name="T7" fmla="*/ 0 60000 65536"/>
                          <a:gd name="T8" fmla="*/ 0 60000 65536"/>
                          <a:gd name="T9" fmla="*/ 0 w 936"/>
                          <a:gd name="T10" fmla="*/ 0 h 956"/>
                          <a:gd name="T11" fmla="*/ 936 w 936"/>
                          <a:gd name="T12" fmla="*/ 956 h 956"/>
                        </a:gdLst>
                        <a:ahLst/>
                        <a:cxnLst>
                          <a:cxn ang="T6">
                            <a:pos x="T0" y="T1"/>
                          </a:cxn>
                          <a:cxn ang="T7">
                            <a:pos x="T2" y="T3"/>
                          </a:cxn>
                          <a:cxn ang="T8">
                            <a:pos x="T4" y="T5"/>
                          </a:cxn>
                        </a:cxnLst>
                        <a:rect l="T9" t="T10" r="T11" b="T12"/>
                        <a:pathLst>
                          <a:path w="936" h="956">
                            <a:moveTo>
                              <a:pt x="0" y="956"/>
                            </a:moveTo>
                            <a:lnTo>
                              <a:pt x="936" y="956"/>
                            </a:lnTo>
                            <a:lnTo>
                              <a:pt x="936" y="0"/>
                            </a:lnTo>
                          </a:path>
                        </a:pathLst>
                      </a:custGeom>
                      <a:noFill/>
                      <a:ln w="6350">
                        <a:solidFill>
                          <a:srgbClr val="000000"/>
                        </a:solidFill>
                        <a:round/>
                        <a:headEnd/>
                        <a:tailEnd/>
                      </a:ln>
                    </p:spPr>
                    <p:txBody>
                      <a:bodyPr/>
                      <a:lstStyle/>
                      <a:p>
                        <a:endParaRPr lang="pt-BR"/>
                      </a:p>
                    </p:txBody>
                  </p:sp>
                  <p:sp>
                    <p:nvSpPr>
                      <p:cNvPr id="10726" name="Line 876"/>
                      <p:cNvSpPr>
                        <a:spLocks noChangeShapeType="1"/>
                      </p:cNvSpPr>
                      <p:nvPr/>
                    </p:nvSpPr>
                    <p:spPr bwMode="auto">
                      <a:xfrm>
                        <a:off x="4814" y="1174"/>
                        <a:ext cx="1" cy="319"/>
                      </a:xfrm>
                      <a:prstGeom prst="line">
                        <a:avLst/>
                      </a:prstGeom>
                      <a:noFill/>
                      <a:ln w="6350">
                        <a:solidFill>
                          <a:srgbClr val="000000"/>
                        </a:solidFill>
                        <a:round/>
                        <a:headEnd/>
                        <a:tailEnd/>
                      </a:ln>
                    </p:spPr>
                    <p:txBody>
                      <a:bodyPr/>
                      <a:lstStyle/>
                      <a:p>
                        <a:endParaRPr lang="pt-BR"/>
                      </a:p>
                    </p:txBody>
                  </p:sp>
                  <p:sp>
                    <p:nvSpPr>
                      <p:cNvPr id="10727" name="Rectangle 877"/>
                      <p:cNvSpPr>
                        <a:spLocks noChangeArrowheads="1"/>
                      </p:cNvSpPr>
                      <p:nvPr/>
                    </p:nvSpPr>
                    <p:spPr bwMode="auto">
                      <a:xfrm>
                        <a:off x="5130" y="1178"/>
                        <a:ext cx="305" cy="311"/>
                      </a:xfrm>
                      <a:prstGeom prst="rect">
                        <a:avLst/>
                      </a:prstGeom>
                      <a:blipFill dpi="0" rotWithShape="0">
                        <a:blip r:embed="rId7" cstate="print"/>
                        <a:srcRect/>
                        <a:tile tx="0" ty="0" sx="100000" sy="100000" flip="none" algn="tl"/>
                      </a:blipFill>
                      <a:ln w="9525">
                        <a:noFill/>
                        <a:miter lim="800000"/>
                        <a:headEnd/>
                        <a:tailEnd/>
                      </a:ln>
                    </p:spPr>
                    <p:txBody>
                      <a:bodyPr/>
                      <a:lstStyle/>
                      <a:p>
                        <a:endParaRPr lang="pt-BR"/>
                      </a:p>
                    </p:txBody>
                  </p:sp>
                  <p:sp>
                    <p:nvSpPr>
                      <p:cNvPr id="10728" name="Rectangle 878"/>
                      <p:cNvSpPr>
                        <a:spLocks noChangeArrowheads="1"/>
                      </p:cNvSpPr>
                      <p:nvPr/>
                    </p:nvSpPr>
                    <p:spPr bwMode="auto">
                      <a:xfrm>
                        <a:off x="5129" y="1177"/>
                        <a:ext cx="307" cy="313"/>
                      </a:xfrm>
                      <a:prstGeom prst="rect">
                        <a:avLst/>
                      </a:prstGeom>
                      <a:noFill/>
                      <a:ln w="6350">
                        <a:solidFill>
                          <a:srgbClr val="000000"/>
                        </a:solidFill>
                        <a:miter lim="800000"/>
                        <a:headEnd/>
                        <a:tailEnd/>
                      </a:ln>
                    </p:spPr>
                    <p:txBody>
                      <a:bodyPr/>
                      <a:lstStyle/>
                      <a:p>
                        <a:endParaRPr lang="pt-BR"/>
                      </a:p>
                    </p:txBody>
                  </p:sp>
                  <p:sp>
                    <p:nvSpPr>
                      <p:cNvPr id="10729" name="Line 879"/>
                      <p:cNvSpPr>
                        <a:spLocks noChangeShapeType="1"/>
                      </p:cNvSpPr>
                      <p:nvPr/>
                    </p:nvSpPr>
                    <p:spPr bwMode="auto">
                      <a:xfrm>
                        <a:off x="5127" y="1175"/>
                        <a:ext cx="1" cy="317"/>
                      </a:xfrm>
                      <a:prstGeom prst="line">
                        <a:avLst/>
                      </a:prstGeom>
                      <a:noFill/>
                      <a:ln w="6350">
                        <a:solidFill>
                          <a:srgbClr val="000000"/>
                        </a:solidFill>
                        <a:round/>
                        <a:headEnd/>
                        <a:tailEnd/>
                      </a:ln>
                    </p:spPr>
                    <p:txBody>
                      <a:bodyPr/>
                      <a:lstStyle/>
                      <a:p>
                        <a:endParaRPr lang="pt-BR"/>
                      </a:p>
                    </p:txBody>
                  </p:sp>
                  <p:sp>
                    <p:nvSpPr>
                      <p:cNvPr id="10730" name="Rectangle 880"/>
                      <p:cNvSpPr>
                        <a:spLocks noChangeArrowheads="1"/>
                      </p:cNvSpPr>
                      <p:nvPr/>
                    </p:nvSpPr>
                    <p:spPr bwMode="auto">
                      <a:xfrm>
                        <a:off x="5316" y="1110"/>
                        <a:ext cx="90"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10</a:t>
                        </a:r>
                        <a:endParaRPr lang="en-US" sz="2400" b="0">
                          <a:latin typeface="ITCCenturyBookT" pitchFamily="2" charset="0"/>
                        </a:endParaRPr>
                      </a:p>
                    </p:txBody>
                  </p:sp>
                  <p:sp>
                    <p:nvSpPr>
                      <p:cNvPr id="10731" name="Rectangle 881"/>
                      <p:cNvSpPr>
                        <a:spLocks noChangeArrowheads="1"/>
                      </p:cNvSpPr>
                      <p:nvPr/>
                    </p:nvSpPr>
                    <p:spPr bwMode="auto">
                      <a:xfrm>
                        <a:off x="5254" y="1169"/>
                        <a:ext cx="159" cy="106"/>
                      </a:xfrm>
                      <a:prstGeom prst="rect">
                        <a:avLst/>
                      </a:prstGeom>
                      <a:noFill/>
                      <a:ln w="9525">
                        <a:noFill/>
                        <a:miter lim="800000"/>
                        <a:headEnd/>
                        <a:tailEnd/>
                      </a:ln>
                    </p:spPr>
                    <p:txBody>
                      <a:bodyPr wrap="none" lIns="0" tIns="0" rIns="0" bIns="0">
                        <a:spAutoFit/>
                      </a:bodyPr>
                      <a:lstStyle/>
                      <a:p>
                        <a:pPr algn="ctr"/>
                        <a:r>
                          <a:rPr lang="en-US" sz="1100" b="0">
                            <a:solidFill>
                              <a:srgbClr val="000000"/>
                            </a:solidFill>
                            <a:latin typeface="Arial" pitchFamily="34" charset="0"/>
                          </a:rPr>
                          <a:t>---   </a:t>
                        </a:r>
                        <a:endParaRPr lang="en-US" sz="2400" b="0">
                          <a:latin typeface="ITCCenturyBookT" pitchFamily="2" charset="0"/>
                        </a:endParaRPr>
                      </a:p>
                    </p:txBody>
                  </p:sp>
                  <p:sp>
                    <p:nvSpPr>
                      <p:cNvPr id="10732" name="Rectangle 882"/>
                      <p:cNvSpPr>
                        <a:spLocks noChangeArrowheads="1"/>
                      </p:cNvSpPr>
                      <p:nvPr/>
                    </p:nvSpPr>
                    <p:spPr bwMode="auto">
                      <a:xfrm>
                        <a:off x="5254" y="1263"/>
                        <a:ext cx="159" cy="106"/>
                      </a:xfrm>
                      <a:prstGeom prst="rect">
                        <a:avLst/>
                      </a:prstGeom>
                      <a:noFill/>
                      <a:ln w="9525">
                        <a:noFill/>
                        <a:miter lim="800000"/>
                        <a:headEnd/>
                        <a:tailEnd/>
                      </a:ln>
                    </p:spPr>
                    <p:txBody>
                      <a:bodyPr wrap="none" lIns="0" tIns="0" rIns="0" bIns="0">
                        <a:spAutoFit/>
                      </a:bodyPr>
                      <a:lstStyle/>
                      <a:p>
                        <a:pPr algn="ctr"/>
                        <a:r>
                          <a:rPr lang="en-US" sz="1100" b="0">
                            <a:solidFill>
                              <a:srgbClr val="000000"/>
                            </a:solidFill>
                            <a:latin typeface="Arial" pitchFamily="34" charset="0"/>
                          </a:rPr>
                          <a:t>---   </a:t>
                        </a:r>
                        <a:endParaRPr lang="en-US" sz="2400" b="0">
                          <a:latin typeface="ITCCenturyBookT" pitchFamily="2" charset="0"/>
                        </a:endParaRPr>
                      </a:p>
                    </p:txBody>
                  </p:sp>
                  <p:sp>
                    <p:nvSpPr>
                      <p:cNvPr id="10733" name="Freeform 883"/>
                      <p:cNvSpPr>
                        <a:spLocks/>
                      </p:cNvSpPr>
                      <p:nvPr/>
                    </p:nvSpPr>
                    <p:spPr bwMode="auto">
                      <a:xfrm>
                        <a:off x="5126" y="1174"/>
                        <a:ext cx="313" cy="319"/>
                      </a:xfrm>
                      <a:custGeom>
                        <a:avLst/>
                        <a:gdLst>
                          <a:gd name="T0" fmla="*/ 0 w 937"/>
                          <a:gd name="T1" fmla="*/ 956 h 956"/>
                          <a:gd name="T2" fmla="*/ 937 w 937"/>
                          <a:gd name="T3" fmla="*/ 956 h 956"/>
                          <a:gd name="T4" fmla="*/ 937 w 937"/>
                          <a:gd name="T5" fmla="*/ 0 h 956"/>
                          <a:gd name="T6" fmla="*/ 0 60000 65536"/>
                          <a:gd name="T7" fmla="*/ 0 60000 65536"/>
                          <a:gd name="T8" fmla="*/ 0 60000 65536"/>
                          <a:gd name="T9" fmla="*/ 0 w 937"/>
                          <a:gd name="T10" fmla="*/ 0 h 956"/>
                          <a:gd name="T11" fmla="*/ 937 w 937"/>
                          <a:gd name="T12" fmla="*/ 956 h 956"/>
                        </a:gdLst>
                        <a:ahLst/>
                        <a:cxnLst>
                          <a:cxn ang="T6">
                            <a:pos x="T0" y="T1"/>
                          </a:cxn>
                          <a:cxn ang="T7">
                            <a:pos x="T2" y="T3"/>
                          </a:cxn>
                          <a:cxn ang="T8">
                            <a:pos x="T4" y="T5"/>
                          </a:cxn>
                        </a:cxnLst>
                        <a:rect l="T9" t="T10" r="T11" b="T12"/>
                        <a:pathLst>
                          <a:path w="937" h="956">
                            <a:moveTo>
                              <a:pt x="0" y="956"/>
                            </a:moveTo>
                            <a:lnTo>
                              <a:pt x="937" y="956"/>
                            </a:lnTo>
                            <a:lnTo>
                              <a:pt x="937" y="0"/>
                            </a:lnTo>
                          </a:path>
                        </a:pathLst>
                      </a:custGeom>
                      <a:noFill/>
                      <a:ln w="6350">
                        <a:solidFill>
                          <a:srgbClr val="000000"/>
                        </a:solidFill>
                        <a:round/>
                        <a:headEnd/>
                        <a:tailEnd/>
                      </a:ln>
                    </p:spPr>
                    <p:txBody>
                      <a:bodyPr/>
                      <a:lstStyle/>
                      <a:p>
                        <a:endParaRPr lang="pt-BR"/>
                      </a:p>
                    </p:txBody>
                  </p:sp>
                  <p:sp>
                    <p:nvSpPr>
                      <p:cNvPr id="10734" name="Line 884"/>
                      <p:cNvSpPr>
                        <a:spLocks noChangeShapeType="1"/>
                      </p:cNvSpPr>
                      <p:nvPr/>
                    </p:nvSpPr>
                    <p:spPr bwMode="auto">
                      <a:xfrm>
                        <a:off x="5126" y="1174"/>
                        <a:ext cx="1" cy="319"/>
                      </a:xfrm>
                      <a:prstGeom prst="line">
                        <a:avLst/>
                      </a:prstGeom>
                      <a:noFill/>
                      <a:ln w="6350">
                        <a:solidFill>
                          <a:srgbClr val="000000"/>
                        </a:solidFill>
                        <a:round/>
                        <a:headEnd/>
                        <a:tailEnd/>
                      </a:ln>
                    </p:spPr>
                    <p:txBody>
                      <a:bodyPr/>
                      <a:lstStyle/>
                      <a:p>
                        <a:endParaRPr lang="pt-BR"/>
                      </a:p>
                    </p:txBody>
                  </p:sp>
                  <p:sp>
                    <p:nvSpPr>
                      <p:cNvPr id="10735" name="Freeform 885"/>
                      <p:cNvSpPr>
                        <a:spLocks/>
                      </p:cNvSpPr>
                      <p:nvPr/>
                    </p:nvSpPr>
                    <p:spPr bwMode="auto">
                      <a:xfrm>
                        <a:off x="5439" y="1174"/>
                        <a:ext cx="311" cy="319"/>
                      </a:xfrm>
                      <a:custGeom>
                        <a:avLst/>
                        <a:gdLst>
                          <a:gd name="T0" fmla="*/ 0 w 935"/>
                          <a:gd name="T1" fmla="*/ 956 h 956"/>
                          <a:gd name="T2" fmla="*/ 935 w 935"/>
                          <a:gd name="T3" fmla="*/ 956 h 956"/>
                          <a:gd name="T4" fmla="*/ 935 w 935"/>
                          <a:gd name="T5" fmla="*/ 0 h 956"/>
                          <a:gd name="T6" fmla="*/ 0 60000 65536"/>
                          <a:gd name="T7" fmla="*/ 0 60000 65536"/>
                          <a:gd name="T8" fmla="*/ 0 60000 65536"/>
                          <a:gd name="T9" fmla="*/ 0 w 935"/>
                          <a:gd name="T10" fmla="*/ 0 h 956"/>
                          <a:gd name="T11" fmla="*/ 935 w 935"/>
                          <a:gd name="T12" fmla="*/ 956 h 956"/>
                        </a:gdLst>
                        <a:ahLst/>
                        <a:cxnLst>
                          <a:cxn ang="T6">
                            <a:pos x="T0" y="T1"/>
                          </a:cxn>
                          <a:cxn ang="T7">
                            <a:pos x="T2" y="T3"/>
                          </a:cxn>
                          <a:cxn ang="T8">
                            <a:pos x="T4" y="T5"/>
                          </a:cxn>
                        </a:cxnLst>
                        <a:rect l="T9" t="T10" r="T11" b="T12"/>
                        <a:pathLst>
                          <a:path w="935" h="956">
                            <a:moveTo>
                              <a:pt x="0" y="956"/>
                            </a:moveTo>
                            <a:lnTo>
                              <a:pt x="935" y="956"/>
                            </a:lnTo>
                            <a:lnTo>
                              <a:pt x="935" y="0"/>
                            </a:lnTo>
                          </a:path>
                        </a:pathLst>
                      </a:custGeom>
                      <a:noFill/>
                      <a:ln w="6350">
                        <a:solidFill>
                          <a:srgbClr val="000000"/>
                        </a:solidFill>
                        <a:round/>
                        <a:headEnd/>
                        <a:tailEnd/>
                      </a:ln>
                    </p:spPr>
                    <p:txBody>
                      <a:bodyPr/>
                      <a:lstStyle/>
                      <a:p>
                        <a:endParaRPr lang="pt-BR"/>
                      </a:p>
                    </p:txBody>
                  </p:sp>
                  <p:sp>
                    <p:nvSpPr>
                      <p:cNvPr id="10736" name="Line 886"/>
                      <p:cNvSpPr>
                        <a:spLocks noChangeShapeType="1"/>
                      </p:cNvSpPr>
                      <p:nvPr/>
                    </p:nvSpPr>
                    <p:spPr bwMode="auto">
                      <a:xfrm>
                        <a:off x="5439" y="1174"/>
                        <a:ext cx="1" cy="319"/>
                      </a:xfrm>
                      <a:prstGeom prst="line">
                        <a:avLst/>
                      </a:prstGeom>
                      <a:noFill/>
                      <a:ln w="6350">
                        <a:solidFill>
                          <a:srgbClr val="000000"/>
                        </a:solidFill>
                        <a:round/>
                        <a:headEnd/>
                        <a:tailEnd/>
                      </a:ln>
                    </p:spPr>
                    <p:txBody>
                      <a:bodyPr/>
                      <a:lstStyle/>
                      <a:p>
                        <a:endParaRPr lang="pt-BR"/>
                      </a:p>
                    </p:txBody>
                  </p:sp>
                  <p:sp>
                    <p:nvSpPr>
                      <p:cNvPr id="10737" name="Rectangle 887"/>
                      <p:cNvSpPr>
                        <a:spLocks noChangeArrowheads="1"/>
                      </p:cNvSpPr>
                      <p:nvPr/>
                    </p:nvSpPr>
                    <p:spPr bwMode="auto">
                      <a:xfrm>
                        <a:off x="440" y="1494"/>
                        <a:ext cx="310" cy="107"/>
                      </a:xfrm>
                      <a:prstGeom prst="rect">
                        <a:avLst/>
                      </a:prstGeom>
                      <a:blipFill dpi="0" rotWithShape="0">
                        <a:blip r:embed="rId4" cstate="print"/>
                        <a:srcRect/>
                        <a:tile tx="0" ty="0" sx="100000" sy="100000" flip="none" algn="tl"/>
                      </a:blipFill>
                      <a:ln w="9525">
                        <a:noFill/>
                        <a:miter lim="800000"/>
                        <a:headEnd/>
                        <a:tailEnd/>
                      </a:ln>
                    </p:spPr>
                    <p:txBody>
                      <a:bodyPr/>
                      <a:lstStyle/>
                      <a:p>
                        <a:endParaRPr lang="pt-BR"/>
                      </a:p>
                    </p:txBody>
                  </p:sp>
                  <p:sp>
                    <p:nvSpPr>
                      <p:cNvPr id="10738" name="Rectangle 888"/>
                      <p:cNvSpPr>
                        <a:spLocks noChangeArrowheads="1"/>
                      </p:cNvSpPr>
                      <p:nvPr/>
                    </p:nvSpPr>
                    <p:spPr bwMode="auto">
                      <a:xfrm>
                        <a:off x="439" y="1493"/>
                        <a:ext cx="312" cy="109"/>
                      </a:xfrm>
                      <a:prstGeom prst="rect">
                        <a:avLst/>
                      </a:prstGeom>
                      <a:noFill/>
                      <a:ln w="6350">
                        <a:solidFill>
                          <a:srgbClr val="000000"/>
                        </a:solidFill>
                        <a:miter lim="800000"/>
                        <a:headEnd/>
                        <a:tailEnd/>
                      </a:ln>
                    </p:spPr>
                    <p:txBody>
                      <a:bodyPr/>
                      <a:lstStyle/>
                      <a:p>
                        <a:endParaRPr lang="pt-BR"/>
                      </a:p>
                    </p:txBody>
                  </p:sp>
                  <p:sp>
                    <p:nvSpPr>
                      <p:cNvPr id="10739" name="Line 889"/>
                      <p:cNvSpPr>
                        <a:spLocks noChangeShapeType="1"/>
                      </p:cNvSpPr>
                      <p:nvPr/>
                    </p:nvSpPr>
                    <p:spPr bwMode="auto">
                      <a:xfrm>
                        <a:off x="437" y="1491"/>
                        <a:ext cx="1" cy="113"/>
                      </a:xfrm>
                      <a:prstGeom prst="line">
                        <a:avLst/>
                      </a:prstGeom>
                      <a:noFill/>
                      <a:ln w="6350">
                        <a:solidFill>
                          <a:srgbClr val="000000"/>
                        </a:solidFill>
                        <a:round/>
                        <a:headEnd/>
                        <a:tailEnd/>
                      </a:ln>
                    </p:spPr>
                    <p:txBody>
                      <a:bodyPr/>
                      <a:lstStyle/>
                      <a:p>
                        <a:endParaRPr lang="pt-BR"/>
                      </a:p>
                    </p:txBody>
                  </p:sp>
                  <p:sp>
                    <p:nvSpPr>
                      <p:cNvPr id="10740" name="Rectangle 890"/>
                      <p:cNvSpPr>
                        <a:spLocks noChangeArrowheads="1"/>
                      </p:cNvSpPr>
                      <p:nvPr/>
                    </p:nvSpPr>
                    <p:spPr bwMode="auto">
                      <a:xfrm>
                        <a:off x="563" y="1393"/>
                        <a:ext cx="67" cy="106"/>
                      </a:xfrm>
                      <a:prstGeom prst="rect">
                        <a:avLst/>
                      </a:prstGeom>
                      <a:noFill/>
                      <a:ln w="9525">
                        <a:noFill/>
                        <a:miter lim="800000"/>
                        <a:headEnd/>
                        <a:tailEnd/>
                      </a:ln>
                    </p:spPr>
                    <p:txBody>
                      <a:bodyPr wrap="none" lIns="0" tIns="0" rIns="0" bIns="0">
                        <a:spAutoFit/>
                      </a:bodyPr>
                      <a:lstStyle/>
                      <a:p>
                        <a:pPr algn="ctr"/>
                        <a:r>
                          <a:rPr lang="en-US" sz="1100">
                            <a:solidFill>
                              <a:srgbClr val="000000"/>
                            </a:solidFill>
                            <a:latin typeface="Photina Casual Black" pitchFamily="18" charset="0"/>
                          </a:rPr>
                          <a:t>K</a:t>
                        </a:r>
                        <a:endParaRPr lang="en-US" sz="2400" b="0">
                          <a:latin typeface="ITCCenturyBookT" pitchFamily="2" charset="0"/>
                        </a:endParaRPr>
                      </a:p>
                    </p:txBody>
                  </p:sp>
                  <p:sp>
                    <p:nvSpPr>
                      <p:cNvPr id="10741" name="Rectangle 891"/>
                      <p:cNvSpPr>
                        <a:spLocks noChangeArrowheads="1"/>
                      </p:cNvSpPr>
                      <p:nvPr/>
                    </p:nvSpPr>
                    <p:spPr bwMode="auto">
                      <a:xfrm>
                        <a:off x="752" y="1494"/>
                        <a:ext cx="315" cy="107"/>
                      </a:xfrm>
                      <a:prstGeom prst="rect">
                        <a:avLst/>
                      </a:prstGeom>
                      <a:blipFill dpi="0" rotWithShape="0">
                        <a:blip r:embed="rId4" cstate="print"/>
                        <a:srcRect/>
                        <a:tile tx="0" ty="0" sx="100000" sy="100000" flip="none" algn="tl"/>
                      </a:blipFill>
                      <a:ln w="9525">
                        <a:noFill/>
                        <a:miter lim="800000"/>
                        <a:headEnd/>
                        <a:tailEnd/>
                      </a:ln>
                    </p:spPr>
                    <p:txBody>
                      <a:bodyPr/>
                      <a:lstStyle/>
                      <a:p>
                        <a:endParaRPr lang="pt-BR"/>
                      </a:p>
                    </p:txBody>
                  </p:sp>
                  <p:sp>
                    <p:nvSpPr>
                      <p:cNvPr id="10742" name="Rectangle 892"/>
                      <p:cNvSpPr>
                        <a:spLocks noChangeArrowheads="1"/>
                      </p:cNvSpPr>
                      <p:nvPr/>
                    </p:nvSpPr>
                    <p:spPr bwMode="auto">
                      <a:xfrm>
                        <a:off x="751" y="1493"/>
                        <a:ext cx="317" cy="109"/>
                      </a:xfrm>
                      <a:prstGeom prst="rect">
                        <a:avLst/>
                      </a:prstGeom>
                      <a:noFill/>
                      <a:ln w="6350">
                        <a:solidFill>
                          <a:srgbClr val="000000"/>
                        </a:solidFill>
                        <a:miter lim="800000"/>
                        <a:headEnd/>
                        <a:tailEnd/>
                      </a:ln>
                    </p:spPr>
                    <p:txBody>
                      <a:bodyPr/>
                      <a:lstStyle/>
                      <a:p>
                        <a:endParaRPr lang="pt-BR"/>
                      </a:p>
                    </p:txBody>
                  </p:sp>
                  <p:sp>
                    <p:nvSpPr>
                      <p:cNvPr id="10743" name="Line 893"/>
                      <p:cNvSpPr>
                        <a:spLocks noChangeShapeType="1"/>
                      </p:cNvSpPr>
                      <p:nvPr/>
                    </p:nvSpPr>
                    <p:spPr bwMode="auto">
                      <a:xfrm>
                        <a:off x="749" y="1491"/>
                        <a:ext cx="1" cy="113"/>
                      </a:xfrm>
                      <a:prstGeom prst="line">
                        <a:avLst/>
                      </a:prstGeom>
                      <a:noFill/>
                      <a:ln w="6350">
                        <a:solidFill>
                          <a:srgbClr val="000000"/>
                        </a:solidFill>
                        <a:round/>
                        <a:headEnd/>
                        <a:tailEnd/>
                      </a:ln>
                    </p:spPr>
                    <p:txBody>
                      <a:bodyPr/>
                      <a:lstStyle/>
                      <a:p>
                        <a:endParaRPr lang="pt-BR"/>
                      </a:p>
                    </p:txBody>
                  </p:sp>
                  <p:sp>
                    <p:nvSpPr>
                      <p:cNvPr id="10744" name="Rectangle 894"/>
                      <p:cNvSpPr>
                        <a:spLocks noChangeArrowheads="1"/>
                      </p:cNvSpPr>
                      <p:nvPr/>
                    </p:nvSpPr>
                    <p:spPr bwMode="auto">
                      <a:xfrm>
                        <a:off x="855" y="1393"/>
                        <a:ext cx="116" cy="106"/>
                      </a:xfrm>
                      <a:prstGeom prst="rect">
                        <a:avLst/>
                      </a:prstGeom>
                      <a:noFill/>
                      <a:ln w="9525">
                        <a:noFill/>
                        <a:miter lim="800000"/>
                        <a:headEnd/>
                        <a:tailEnd/>
                      </a:ln>
                    </p:spPr>
                    <p:txBody>
                      <a:bodyPr wrap="none" lIns="0" tIns="0" rIns="0" bIns="0">
                        <a:spAutoFit/>
                      </a:bodyPr>
                      <a:lstStyle/>
                      <a:p>
                        <a:pPr algn="ctr"/>
                        <a:r>
                          <a:rPr lang="en-US" sz="1100">
                            <a:solidFill>
                              <a:srgbClr val="000000"/>
                            </a:solidFill>
                            <a:latin typeface="Photina Casual Black" pitchFamily="18" charset="0"/>
                          </a:rPr>
                          <a:t>Ca</a:t>
                        </a:r>
                        <a:endParaRPr lang="en-US" sz="2400" b="0">
                          <a:latin typeface="ITCCenturyBookT" pitchFamily="2" charset="0"/>
                        </a:endParaRPr>
                      </a:p>
                    </p:txBody>
                  </p:sp>
                  <p:sp>
                    <p:nvSpPr>
                      <p:cNvPr id="10745" name="Rectangle 895"/>
                      <p:cNvSpPr>
                        <a:spLocks noChangeArrowheads="1"/>
                      </p:cNvSpPr>
                      <p:nvPr/>
                    </p:nvSpPr>
                    <p:spPr bwMode="auto">
                      <a:xfrm>
                        <a:off x="2007" y="1494"/>
                        <a:ext cx="310" cy="107"/>
                      </a:xfrm>
                      <a:prstGeom prst="rect">
                        <a:avLst/>
                      </a:prstGeom>
                      <a:blipFill dpi="0" rotWithShape="0">
                        <a:blip r:embed="rId4" cstate="print"/>
                        <a:srcRect/>
                        <a:tile tx="0" ty="0" sx="100000" sy="100000" flip="none" algn="tl"/>
                      </a:blipFill>
                      <a:ln w="9525">
                        <a:noFill/>
                        <a:miter lim="800000"/>
                        <a:headEnd/>
                        <a:tailEnd/>
                      </a:ln>
                    </p:spPr>
                    <p:txBody>
                      <a:bodyPr/>
                      <a:lstStyle/>
                      <a:p>
                        <a:endParaRPr lang="pt-BR"/>
                      </a:p>
                    </p:txBody>
                  </p:sp>
                  <p:sp>
                    <p:nvSpPr>
                      <p:cNvPr id="10746" name="Rectangle 896"/>
                      <p:cNvSpPr>
                        <a:spLocks noChangeArrowheads="1"/>
                      </p:cNvSpPr>
                      <p:nvPr/>
                    </p:nvSpPr>
                    <p:spPr bwMode="auto">
                      <a:xfrm>
                        <a:off x="2006" y="1493"/>
                        <a:ext cx="312" cy="109"/>
                      </a:xfrm>
                      <a:prstGeom prst="rect">
                        <a:avLst/>
                      </a:prstGeom>
                      <a:noFill/>
                      <a:ln w="6350">
                        <a:solidFill>
                          <a:srgbClr val="000000"/>
                        </a:solidFill>
                        <a:miter lim="800000"/>
                        <a:headEnd/>
                        <a:tailEnd/>
                      </a:ln>
                    </p:spPr>
                    <p:txBody>
                      <a:bodyPr/>
                      <a:lstStyle/>
                      <a:p>
                        <a:endParaRPr lang="pt-BR"/>
                      </a:p>
                    </p:txBody>
                  </p:sp>
                  <p:sp>
                    <p:nvSpPr>
                      <p:cNvPr id="10747" name="Line 897"/>
                      <p:cNvSpPr>
                        <a:spLocks noChangeShapeType="1"/>
                      </p:cNvSpPr>
                      <p:nvPr/>
                    </p:nvSpPr>
                    <p:spPr bwMode="auto">
                      <a:xfrm>
                        <a:off x="2004" y="1491"/>
                        <a:ext cx="1" cy="113"/>
                      </a:xfrm>
                      <a:prstGeom prst="line">
                        <a:avLst/>
                      </a:prstGeom>
                      <a:noFill/>
                      <a:ln w="6350">
                        <a:solidFill>
                          <a:srgbClr val="000000"/>
                        </a:solidFill>
                        <a:round/>
                        <a:headEnd/>
                        <a:tailEnd/>
                      </a:ln>
                    </p:spPr>
                    <p:txBody>
                      <a:bodyPr/>
                      <a:lstStyle/>
                      <a:p>
                        <a:endParaRPr lang="pt-BR"/>
                      </a:p>
                    </p:txBody>
                  </p:sp>
                  <p:sp>
                    <p:nvSpPr>
                      <p:cNvPr id="10748" name="Rectangle 898"/>
                      <p:cNvSpPr>
                        <a:spLocks noChangeArrowheads="1"/>
                      </p:cNvSpPr>
                      <p:nvPr/>
                    </p:nvSpPr>
                    <p:spPr bwMode="auto">
                      <a:xfrm>
                        <a:off x="2112" y="1393"/>
                        <a:ext cx="106" cy="106"/>
                      </a:xfrm>
                      <a:prstGeom prst="rect">
                        <a:avLst/>
                      </a:prstGeom>
                      <a:noFill/>
                      <a:ln w="9525">
                        <a:noFill/>
                        <a:miter lim="800000"/>
                        <a:headEnd/>
                        <a:tailEnd/>
                      </a:ln>
                    </p:spPr>
                    <p:txBody>
                      <a:bodyPr wrap="none" lIns="0" tIns="0" rIns="0" bIns="0">
                        <a:spAutoFit/>
                      </a:bodyPr>
                      <a:lstStyle/>
                      <a:p>
                        <a:pPr algn="ctr"/>
                        <a:r>
                          <a:rPr lang="en-US" sz="1100">
                            <a:solidFill>
                              <a:srgbClr val="000000"/>
                            </a:solidFill>
                            <a:latin typeface="Photina Casual Black" pitchFamily="18" charset="0"/>
                          </a:rPr>
                          <a:t>Cr</a:t>
                        </a:r>
                        <a:endParaRPr lang="en-US" sz="2400" b="0">
                          <a:latin typeface="ITCCenturyBookT" pitchFamily="2" charset="0"/>
                        </a:endParaRPr>
                      </a:p>
                    </p:txBody>
                  </p:sp>
                  <p:sp>
                    <p:nvSpPr>
                      <p:cNvPr id="10749" name="Rectangle 899"/>
                      <p:cNvSpPr>
                        <a:spLocks noChangeArrowheads="1"/>
                      </p:cNvSpPr>
                      <p:nvPr/>
                    </p:nvSpPr>
                    <p:spPr bwMode="auto">
                      <a:xfrm>
                        <a:off x="2319" y="1494"/>
                        <a:ext cx="310" cy="107"/>
                      </a:xfrm>
                      <a:prstGeom prst="rect">
                        <a:avLst/>
                      </a:prstGeom>
                      <a:blipFill dpi="0" rotWithShape="0">
                        <a:blip r:embed="rId4" cstate="print"/>
                        <a:srcRect/>
                        <a:tile tx="0" ty="0" sx="100000" sy="100000" flip="none" algn="tl"/>
                      </a:blipFill>
                      <a:ln w="9525">
                        <a:noFill/>
                        <a:miter lim="800000"/>
                        <a:headEnd/>
                        <a:tailEnd/>
                      </a:ln>
                    </p:spPr>
                    <p:txBody>
                      <a:bodyPr/>
                      <a:lstStyle/>
                      <a:p>
                        <a:endParaRPr lang="pt-BR"/>
                      </a:p>
                    </p:txBody>
                  </p:sp>
                  <p:sp>
                    <p:nvSpPr>
                      <p:cNvPr id="10750" name="Rectangle 900"/>
                      <p:cNvSpPr>
                        <a:spLocks noChangeArrowheads="1"/>
                      </p:cNvSpPr>
                      <p:nvPr/>
                    </p:nvSpPr>
                    <p:spPr bwMode="auto">
                      <a:xfrm>
                        <a:off x="2318" y="1493"/>
                        <a:ext cx="312" cy="109"/>
                      </a:xfrm>
                      <a:prstGeom prst="rect">
                        <a:avLst/>
                      </a:prstGeom>
                      <a:noFill/>
                      <a:ln w="6350">
                        <a:solidFill>
                          <a:srgbClr val="000000"/>
                        </a:solidFill>
                        <a:miter lim="800000"/>
                        <a:headEnd/>
                        <a:tailEnd/>
                      </a:ln>
                    </p:spPr>
                    <p:txBody>
                      <a:bodyPr/>
                      <a:lstStyle/>
                      <a:p>
                        <a:endParaRPr lang="pt-BR"/>
                      </a:p>
                    </p:txBody>
                  </p:sp>
                  <p:sp>
                    <p:nvSpPr>
                      <p:cNvPr id="10751" name="Line 901"/>
                      <p:cNvSpPr>
                        <a:spLocks noChangeShapeType="1"/>
                      </p:cNvSpPr>
                      <p:nvPr/>
                    </p:nvSpPr>
                    <p:spPr bwMode="auto">
                      <a:xfrm>
                        <a:off x="2316" y="1491"/>
                        <a:ext cx="1" cy="113"/>
                      </a:xfrm>
                      <a:prstGeom prst="line">
                        <a:avLst/>
                      </a:prstGeom>
                      <a:noFill/>
                      <a:ln w="6350">
                        <a:solidFill>
                          <a:srgbClr val="000000"/>
                        </a:solidFill>
                        <a:round/>
                        <a:headEnd/>
                        <a:tailEnd/>
                      </a:ln>
                    </p:spPr>
                    <p:txBody>
                      <a:bodyPr/>
                      <a:lstStyle/>
                      <a:p>
                        <a:endParaRPr lang="pt-BR"/>
                      </a:p>
                    </p:txBody>
                  </p:sp>
                  <p:sp>
                    <p:nvSpPr>
                      <p:cNvPr id="10752" name="Rectangle 902"/>
                      <p:cNvSpPr>
                        <a:spLocks noChangeArrowheads="1"/>
                      </p:cNvSpPr>
                      <p:nvPr/>
                    </p:nvSpPr>
                    <p:spPr bwMode="auto">
                      <a:xfrm>
                        <a:off x="2405" y="1393"/>
                        <a:ext cx="146" cy="106"/>
                      </a:xfrm>
                      <a:prstGeom prst="rect">
                        <a:avLst/>
                      </a:prstGeom>
                      <a:noFill/>
                      <a:ln w="9525">
                        <a:noFill/>
                        <a:miter lim="800000"/>
                        <a:headEnd/>
                        <a:tailEnd/>
                      </a:ln>
                    </p:spPr>
                    <p:txBody>
                      <a:bodyPr wrap="none" lIns="0" tIns="0" rIns="0" bIns="0">
                        <a:spAutoFit/>
                      </a:bodyPr>
                      <a:lstStyle/>
                      <a:p>
                        <a:pPr algn="ctr"/>
                        <a:r>
                          <a:rPr lang="en-US" sz="1100">
                            <a:solidFill>
                              <a:srgbClr val="000000"/>
                            </a:solidFill>
                            <a:latin typeface="Photina Casual Black" pitchFamily="18" charset="0"/>
                          </a:rPr>
                          <a:t>Mn</a:t>
                        </a:r>
                        <a:endParaRPr lang="en-US" sz="2400" b="0">
                          <a:latin typeface="ITCCenturyBookT" pitchFamily="2" charset="0"/>
                        </a:endParaRPr>
                      </a:p>
                    </p:txBody>
                  </p:sp>
                  <p:sp>
                    <p:nvSpPr>
                      <p:cNvPr id="10753" name="Rectangle 903"/>
                      <p:cNvSpPr>
                        <a:spLocks noChangeArrowheads="1"/>
                      </p:cNvSpPr>
                      <p:nvPr/>
                    </p:nvSpPr>
                    <p:spPr bwMode="auto">
                      <a:xfrm>
                        <a:off x="2631" y="1494"/>
                        <a:ext cx="310" cy="107"/>
                      </a:xfrm>
                      <a:prstGeom prst="rect">
                        <a:avLst/>
                      </a:prstGeom>
                      <a:blipFill dpi="0" rotWithShape="0">
                        <a:blip r:embed="rId4" cstate="print"/>
                        <a:srcRect/>
                        <a:tile tx="0" ty="0" sx="100000" sy="100000" flip="none" algn="tl"/>
                      </a:blipFill>
                      <a:ln w="9525">
                        <a:noFill/>
                        <a:miter lim="800000"/>
                        <a:headEnd/>
                        <a:tailEnd/>
                      </a:ln>
                    </p:spPr>
                    <p:txBody>
                      <a:bodyPr/>
                      <a:lstStyle/>
                      <a:p>
                        <a:endParaRPr lang="pt-BR"/>
                      </a:p>
                    </p:txBody>
                  </p:sp>
                  <p:sp>
                    <p:nvSpPr>
                      <p:cNvPr id="10754" name="Rectangle 904"/>
                      <p:cNvSpPr>
                        <a:spLocks noChangeArrowheads="1"/>
                      </p:cNvSpPr>
                      <p:nvPr/>
                    </p:nvSpPr>
                    <p:spPr bwMode="auto">
                      <a:xfrm>
                        <a:off x="2630" y="1493"/>
                        <a:ext cx="312" cy="109"/>
                      </a:xfrm>
                      <a:prstGeom prst="rect">
                        <a:avLst/>
                      </a:prstGeom>
                      <a:noFill/>
                      <a:ln w="6350">
                        <a:solidFill>
                          <a:srgbClr val="000000"/>
                        </a:solidFill>
                        <a:miter lim="800000"/>
                        <a:headEnd/>
                        <a:tailEnd/>
                      </a:ln>
                    </p:spPr>
                    <p:txBody>
                      <a:bodyPr/>
                      <a:lstStyle/>
                      <a:p>
                        <a:endParaRPr lang="pt-BR"/>
                      </a:p>
                    </p:txBody>
                  </p:sp>
                  <p:sp>
                    <p:nvSpPr>
                      <p:cNvPr id="10755" name="Line 905"/>
                      <p:cNvSpPr>
                        <a:spLocks noChangeShapeType="1"/>
                      </p:cNvSpPr>
                      <p:nvPr/>
                    </p:nvSpPr>
                    <p:spPr bwMode="auto">
                      <a:xfrm>
                        <a:off x="2628" y="1491"/>
                        <a:ext cx="1" cy="113"/>
                      </a:xfrm>
                      <a:prstGeom prst="line">
                        <a:avLst/>
                      </a:prstGeom>
                      <a:noFill/>
                      <a:ln w="6350">
                        <a:solidFill>
                          <a:srgbClr val="000000"/>
                        </a:solidFill>
                        <a:round/>
                        <a:headEnd/>
                        <a:tailEnd/>
                      </a:ln>
                    </p:spPr>
                    <p:txBody>
                      <a:bodyPr/>
                      <a:lstStyle/>
                      <a:p>
                        <a:endParaRPr lang="pt-BR"/>
                      </a:p>
                    </p:txBody>
                  </p:sp>
                  <p:sp>
                    <p:nvSpPr>
                      <p:cNvPr id="10756" name="Rectangle 906"/>
                      <p:cNvSpPr>
                        <a:spLocks noChangeArrowheads="1"/>
                      </p:cNvSpPr>
                      <p:nvPr/>
                    </p:nvSpPr>
                    <p:spPr bwMode="auto">
                      <a:xfrm>
                        <a:off x="2735" y="1393"/>
                        <a:ext cx="106" cy="106"/>
                      </a:xfrm>
                      <a:prstGeom prst="rect">
                        <a:avLst/>
                      </a:prstGeom>
                      <a:noFill/>
                      <a:ln w="9525">
                        <a:noFill/>
                        <a:miter lim="800000"/>
                        <a:headEnd/>
                        <a:tailEnd/>
                      </a:ln>
                    </p:spPr>
                    <p:txBody>
                      <a:bodyPr wrap="none" lIns="0" tIns="0" rIns="0" bIns="0">
                        <a:spAutoFit/>
                      </a:bodyPr>
                      <a:lstStyle/>
                      <a:p>
                        <a:pPr algn="ctr"/>
                        <a:r>
                          <a:rPr lang="en-US" sz="1100">
                            <a:solidFill>
                              <a:srgbClr val="000000"/>
                            </a:solidFill>
                            <a:latin typeface="Photina Casual Black" pitchFamily="18" charset="0"/>
                          </a:rPr>
                          <a:t>Fe</a:t>
                        </a:r>
                        <a:endParaRPr lang="en-US" sz="2400" b="0">
                          <a:latin typeface="ITCCenturyBookT" pitchFamily="2" charset="0"/>
                        </a:endParaRPr>
                      </a:p>
                    </p:txBody>
                  </p:sp>
                  <p:sp>
                    <p:nvSpPr>
                      <p:cNvPr id="10757" name="Rectangle 907"/>
                      <p:cNvSpPr>
                        <a:spLocks noChangeArrowheads="1"/>
                      </p:cNvSpPr>
                      <p:nvPr/>
                    </p:nvSpPr>
                    <p:spPr bwMode="auto">
                      <a:xfrm>
                        <a:off x="2943" y="1494"/>
                        <a:ext cx="310" cy="107"/>
                      </a:xfrm>
                      <a:prstGeom prst="rect">
                        <a:avLst/>
                      </a:prstGeom>
                      <a:blipFill dpi="0" rotWithShape="0">
                        <a:blip r:embed="rId4" cstate="print"/>
                        <a:srcRect/>
                        <a:tile tx="0" ty="0" sx="100000" sy="100000" flip="none" algn="tl"/>
                      </a:blipFill>
                      <a:ln w="9525">
                        <a:noFill/>
                        <a:miter lim="800000"/>
                        <a:headEnd/>
                        <a:tailEnd/>
                      </a:ln>
                    </p:spPr>
                    <p:txBody>
                      <a:bodyPr/>
                      <a:lstStyle/>
                      <a:p>
                        <a:endParaRPr lang="pt-BR"/>
                      </a:p>
                    </p:txBody>
                  </p:sp>
                  <p:sp>
                    <p:nvSpPr>
                      <p:cNvPr id="10758" name="Rectangle 908"/>
                      <p:cNvSpPr>
                        <a:spLocks noChangeArrowheads="1"/>
                      </p:cNvSpPr>
                      <p:nvPr/>
                    </p:nvSpPr>
                    <p:spPr bwMode="auto">
                      <a:xfrm>
                        <a:off x="2942" y="1493"/>
                        <a:ext cx="312" cy="109"/>
                      </a:xfrm>
                      <a:prstGeom prst="rect">
                        <a:avLst/>
                      </a:prstGeom>
                      <a:noFill/>
                      <a:ln w="6350">
                        <a:solidFill>
                          <a:srgbClr val="000000"/>
                        </a:solidFill>
                        <a:miter lim="800000"/>
                        <a:headEnd/>
                        <a:tailEnd/>
                      </a:ln>
                    </p:spPr>
                    <p:txBody>
                      <a:bodyPr/>
                      <a:lstStyle/>
                      <a:p>
                        <a:endParaRPr lang="pt-BR"/>
                      </a:p>
                    </p:txBody>
                  </p:sp>
                  <p:sp>
                    <p:nvSpPr>
                      <p:cNvPr id="10759" name="Line 909"/>
                      <p:cNvSpPr>
                        <a:spLocks noChangeShapeType="1"/>
                      </p:cNvSpPr>
                      <p:nvPr/>
                    </p:nvSpPr>
                    <p:spPr bwMode="auto">
                      <a:xfrm>
                        <a:off x="2940" y="1491"/>
                        <a:ext cx="1" cy="113"/>
                      </a:xfrm>
                      <a:prstGeom prst="line">
                        <a:avLst/>
                      </a:prstGeom>
                      <a:noFill/>
                      <a:ln w="6350">
                        <a:solidFill>
                          <a:srgbClr val="000000"/>
                        </a:solidFill>
                        <a:round/>
                        <a:headEnd/>
                        <a:tailEnd/>
                      </a:ln>
                    </p:spPr>
                    <p:txBody>
                      <a:bodyPr/>
                      <a:lstStyle/>
                      <a:p>
                        <a:endParaRPr lang="pt-BR"/>
                      </a:p>
                    </p:txBody>
                  </p:sp>
                  <p:sp>
                    <p:nvSpPr>
                      <p:cNvPr id="10760" name="Rectangle 910"/>
                      <p:cNvSpPr>
                        <a:spLocks noChangeArrowheads="1"/>
                      </p:cNvSpPr>
                      <p:nvPr/>
                    </p:nvSpPr>
                    <p:spPr bwMode="auto">
                      <a:xfrm>
                        <a:off x="3043" y="1393"/>
                        <a:ext cx="117" cy="106"/>
                      </a:xfrm>
                      <a:prstGeom prst="rect">
                        <a:avLst/>
                      </a:prstGeom>
                      <a:noFill/>
                      <a:ln w="9525">
                        <a:noFill/>
                        <a:miter lim="800000"/>
                        <a:headEnd/>
                        <a:tailEnd/>
                      </a:ln>
                    </p:spPr>
                    <p:txBody>
                      <a:bodyPr wrap="none" lIns="0" tIns="0" rIns="0" bIns="0">
                        <a:spAutoFit/>
                      </a:bodyPr>
                      <a:lstStyle/>
                      <a:p>
                        <a:pPr algn="ctr"/>
                        <a:r>
                          <a:rPr lang="en-US" sz="1100">
                            <a:solidFill>
                              <a:srgbClr val="000000"/>
                            </a:solidFill>
                            <a:latin typeface="Photina Casual Black" pitchFamily="18" charset="0"/>
                          </a:rPr>
                          <a:t>Co</a:t>
                        </a:r>
                        <a:endParaRPr lang="en-US" sz="2400" b="0">
                          <a:latin typeface="ITCCenturyBookT" pitchFamily="2" charset="0"/>
                        </a:endParaRPr>
                      </a:p>
                    </p:txBody>
                  </p:sp>
                  <p:sp>
                    <p:nvSpPr>
                      <p:cNvPr id="10761" name="Rectangle 911"/>
                      <p:cNvSpPr>
                        <a:spLocks noChangeArrowheads="1"/>
                      </p:cNvSpPr>
                      <p:nvPr/>
                    </p:nvSpPr>
                    <p:spPr bwMode="auto">
                      <a:xfrm>
                        <a:off x="3255" y="1494"/>
                        <a:ext cx="311" cy="107"/>
                      </a:xfrm>
                      <a:prstGeom prst="rect">
                        <a:avLst/>
                      </a:prstGeom>
                      <a:blipFill dpi="0" rotWithShape="0">
                        <a:blip r:embed="rId4" cstate="print"/>
                        <a:srcRect/>
                        <a:tile tx="0" ty="0" sx="100000" sy="100000" flip="none" algn="tl"/>
                      </a:blipFill>
                      <a:ln w="9525">
                        <a:noFill/>
                        <a:miter lim="800000"/>
                        <a:headEnd/>
                        <a:tailEnd/>
                      </a:ln>
                    </p:spPr>
                    <p:txBody>
                      <a:bodyPr/>
                      <a:lstStyle/>
                      <a:p>
                        <a:endParaRPr lang="pt-BR"/>
                      </a:p>
                    </p:txBody>
                  </p:sp>
                  <p:sp>
                    <p:nvSpPr>
                      <p:cNvPr id="10762" name="Rectangle 912"/>
                      <p:cNvSpPr>
                        <a:spLocks noChangeArrowheads="1"/>
                      </p:cNvSpPr>
                      <p:nvPr/>
                    </p:nvSpPr>
                    <p:spPr bwMode="auto">
                      <a:xfrm>
                        <a:off x="3255" y="1493"/>
                        <a:ext cx="311" cy="109"/>
                      </a:xfrm>
                      <a:prstGeom prst="rect">
                        <a:avLst/>
                      </a:prstGeom>
                      <a:noFill/>
                      <a:ln w="6350">
                        <a:solidFill>
                          <a:srgbClr val="000000"/>
                        </a:solidFill>
                        <a:miter lim="800000"/>
                        <a:headEnd/>
                        <a:tailEnd/>
                      </a:ln>
                    </p:spPr>
                    <p:txBody>
                      <a:bodyPr/>
                      <a:lstStyle/>
                      <a:p>
                        <a:endParaRPr lang="pt-BR"/>
                      </a:p>
                    </p:txBody>
                  </p:sp>
                  <p:sp>
                    <p:nvSpPr>
                      <p:cNvPr id="10763" name="Line 913"/>
                      <p:cNvSpPr>
                        <a:spLocks noChangeShapeType="1"/>
                      </p:cNvSpPr>
                      <p:nvPr/>
                    </p:nvSpPr>
                    <p:spPr bwMode="auto">
                      <a:xfrm>
                        <a:off x="3253" y="1491"/>
                        <a:ext cx="1" cy="113"/>
                      </a:xfrm>
                      <a:prstGeom prst="line">
                        <a:avLst/>
                      </a:prstGeom>
                      <a:noFill/>
                      <a:ln w="6350">
                        <a:solidFill>
                          <a:srgbClr val="000000"/>
                        </a:solidFill>
                        <a:round/>
                        <a:headEnd/>
                        <a:tailEnd/>
                      </a:ln>
                    </p:spPr>
                    <p:txBody>
                      <a:bodyPr/>
                      <a:lstStyle/>
                      <a:p>
                        <a:endParaRPr lang="pt-BR"/>
                      </a:p>
                    </p:txBody>
                  </p:sp>
                  <p:sp>
                    <p:nvSpPr>
                      <p:cNvPr id="10764" name="Rectangle 914"/>
                      <p:cNvSpPr>
                        <a:spLocks noChangeArrowheads="1"/>
                      </p:cNvSpPr>
                      <p:nvPr/>
                    </p:nvSpPr>
                    <p:spPr bwMode="auto">
                      <a:xfrm>
                        <a:off x="3364" y="1393"/>
                        <a:ext cx="97" cy="106"/>
                      </a:xfrm>
                      <a:prstGeom prst="rect">
                        <a:avLst/>
                      </a:prstGeom>
                      <a:noFill/>
                      <a:ln w="9525">
                        <a:noFill/>
                        <a:miter lim="800000"/>
                        <a:headEnd/>
                        <a:tailEnd/>
                      </a:ln>
                    </p:spPr>
                    <p:txBody>
                      <a:bodyPr wrap="none" lIns="0" tIns="0" rIns="0" bIns="0">
                        <a:spAutoFit/>
                      </a:bodyPr>
                      <a:lstStyle/>
                      <a:p>
                        <a:pPr algn="ctr"/>
                        <a:r>
                          <a:rPr lang="en-US" sz="1100">
                            <a:solidFill>
                              <a:srgbClr val="000000"/>
                            </a:solidFill>
                            <a:latin typeface="Photina Casual Black" pitchFamily="18" charset="0"/>
                          </a:rPr>
                          <a:t>Ni</a:t>
                        </a:r>
                        <a:endParaRPr lang="en-US" sz="2400" b="0">
                          <a:latin typeface="ITCCenturyBookT" pitchFamily="2" charset="0"/>
                        </a:endParaRPr>
                      </a:p>
                    </p:txBody>
                  </p:sp>
                  <p:sp>
                    <p:nvSpPr>
                      <p:cNvPr id="10765" name="Rectangle 915"/>
                      <p:cNvSpPr>
                        <a:spLocks noChangeArrowheads="1"/>
                      </p:cNvSpPr>
                      <p:nvPr/>
                    </p:nvSpPr>
                    <p:spPr bwMode="auto">
                      <a:xfrm>
                        <a:off x="3567" y="1494"/>
                        <a:ext cx="310" cy="107"/>
                      </a:xfrm>
                      <a:prstGeom prst="rect">
                        <a:avLst/>
                      </a:prstGeom>
                      <a:blipFill dpi="0" rotWithShape="0">
                        <a:blip r:embed="rId4" cstate="print"/>
                        <a:srcRect/>
                        <a:tile tx="0" ty="0" sx="100000" sy="100000" flip="none" algn="tl"/>
                      </a:blipFill>
                      <a:ln w="9525">
                        <a:noFill/>
                        <a:miter lim="800000"/>
                        <a:headEnd/>
                        <a:tailEnd/>
                      </a:ln>
                    </p:spPr>
                    <p:txBody>
                      <a:bodyPr/>
                      <a:lstStyle/>
                      <a:p>
                        <a:endParaRPr lang="pt-BR"/>
                      </a:p>
                    </p:txBody>
                  </p:sp>
                  <p:sp>
                    <p:nvSpPr>
                      <p:cNvPr id="10766" name="Rectangle 916"/>
                      <p:cNvSpPr>
                        <a:spLocks noChangeArrowheads="1"/>
                      </p:cNvSpPr>
                      <p:nvPr/>
                    </p:nvSpPr>
                    <p:spPr bwMode="auto">
                      <a:xfrm>
                        <a:off x="3566" y="1493"/>
                        <a:ext cx="312" cy="109"/>
                      </a:xfrm>
                      <a:prstGeom prst="rect">
                        <a:avLst/>
                      </a:prstGeom>
                      <a:noFill/>
                      <a:ln w="6350">
                        <a:solidFill>
                          <a:srgbClr val="000000"/>
                        </a:solidFill>
                        <a:miter lim="800000"/>
                        <a:headEnd/>
                        <a:tailEnd/>
                      </a:ln>
                    </p:spPr>
                    <p:txBody>
                      <a:bodyPr/>
                      <a:lstStyle/>
                      <a:p>
                        <a:endParaRPr lang="pt-BR"/>
                      </a:p>
                    </p:txBody>
                  </p:sp>
                  <p:sp>
                    <p:nvSpPr>
                      <p:cNvPr id="10767" name="Line 917"/>
                      <p:cNvSpPr>
                        <a:spLocks noChangeShapeType="1"/>
                      </p:cNvSpPr>
                      <p:nvPr/>
                    </p:nvSpPr>
                    <p:spPr bwMode="auto">
                      <a:xfrm>
                        <a:off x="3564" y="1491"/>
                        <a:ext cx="1" cy="113"/>
                      </a:xfrm>
                      <a:prstGeom prst="line">
                        <a:avLst/>
                      </a:prstGeom>
                      <a:noFill/>
                      <a:ln w="6350">
                        <a:solidFill>
                          <a:srgbClr val="000000"/>
                        </a:solidFill>
                        <a:round/>
                        <a:headEnd/>
                        <a:tailEnd/>
                      </a:ln>
                    </p:spPr>
                    <p:txBody>
                      <a:bodyPr/>
                      <a:lstStyle/>
                      <a:p>
                        <a:endParaRPr lang="pt-BR"/>
                      </a:p>
                    </p:txBody>
                  </p:sp>
                  <p:sp>
                    <p:nvSpPr>
                      <p:cNvPr id="10768" name="Rectangle 918"/>
                      <p:cNvSpPr>
                        <a:spLocks noChangeArrowheads="1"/>
                      </p:cNvSpPr>
                      <p:nvPr/>
                    </p:nvSpPr>
                    <p:spPr bwMode="auto">
                      <a:xfrm>
                        <a:off x="3665" y="1393"/>
                        <a:ext cx="122" cy="106"/>
                      </a:xfrm>
                      <a:prstGeom prst="rect">
                        <a:avLst/>
                      </a:prstGeom>
                      <a:noFill/>
                      <a:ln w="9525">
                        <a:noFill/>
                        <a:miter lim="800000"/>
                        <a:headEnd/>
                        <a:tailEnd/>
                      </a:ln>
                    </p:spPr>
                    <p:txBody>
                      <a:bodyPr wrap="none" lIns="0" tIns="0" rIns="0" bIns="0">
                        <a:spAutoFit/>
                      </a:bodyPr>
                      <a:lstStyle/>
                      <a:p>
                        <a:pPr algn="ctr"/>
                        <a:r>
                          <a:rPr lang="en-US" sz="1100">
                            <a:solidFill>
                              <a:srgbClr val="000000"/>
                            </a:solidFill>
                            <a:latin typeface="Photina Casual Black" pitchFamily="18" charset="0"/>
                          </a:rPr>
                          <a:t>Cu</a:t>
                        </a:r>
                        <a:endParaRPr lang="en-US" sz="2400" b="0">
                          <a:latin typeface="ITCCenturyBookT" pitchFamily="2" charset="0"/>
                        </a:endParaRPr>
                      </a:p>
                    </p:txBody>
                  </p:sp>
                  <p:sp>
                    <p:nvSpPr>
                      <p:cNvPr id="10769" name="Rectangle 919"/>
                      <p:cNvSpPr>
                        <a:spLocks noChangeArrowheads="1"/>
                      </p:cNvSpPr>
                      <p:nvPr/>
                    </p:nvSpPr>
                    <p:spPr bwMode="auto">
                      <a:xfrm>
                        <a:off x="5439" y="1494"/>
                        <a:ext cx="311" cy="107"/>
                      </a:xfrm>
                      <a:prstGeom prst="rect">
                        <a:avLst/>
                      </a:prstGeom>
                      <a:blipFill dpi="0" rotWithShape="0">
                        <a:blip r:embed="rId3" cstate="print"/>
                        <a:srcRect/>
                        <a:tile tx="0" ty="0" sx="100000" sy="100000" flip="none" algn="tl"/>
                      </a:blipFill>
                      <a:ln w="9525">
                        <a:noFill/>
                        <a:miter lim="800000"/>
                        <a:headEnd/>
                        <a:tailEnd/>
                      </a:ln>
                    </p:spPr>
                    <p:txBody>
                      <a:bodyPr/>
                      <a:lstStyle/>
                      <a:p>
                        <a:endParaRPr lang="pt-BR"/>
                      </a:p>
                    </p:txBody>
                  </p:sp>
                  <p:sp>
                    <p:nvSpPr>
                      <p:cNvPr id="10770" name="Rectangle 920"/>
                      <p:cNvSpPr>
                        <a:spLocks noChangeArrowheads="1"/>
                      </p:cNvSpPr>
                      <p:nvPr/>
                    </p:nvSpPr>
                    <p:spPr bwMode="auto">
                      <a:xfrm>
                        <a:off x="5438" y="1493"/>
                        <a:ext cx="312" cy="109"/>
                      </a:xfrm>
                      <a:prstGeom prst="rect">
                        <a:avLst/>
                      </a:prstGeom>
                      <a:noFill/>
                      <a:ln w="6350">
                        <a:solidFill>
                          <a:srgbClr val="000000"/>
                        </a:solidFill>
                        <a:miter lim="800000"/>
                        <a:headEnd/>
                        <a:tailEnd/>
                      </a:ln>
                    </p:spPr>
                    <p:txBody>
                      <a:bodyPr/>
                      <a:lstStyle/>
                      <a:p>
                        <a:endParaRPr lang="pt-BR"/>
                      </a:p>
                    </p:txBody>
                  </p:sp>
                  <p:sp>
                    <p:nvSpPr>
                      <p:cNvPr id="10771" name="Line 921"/>
                      <p:cNvSpPr>
                        <a:spLocks noChangeShapeType="1"/>
                      </p:cNvSpPr>
                      <p:nvPr/>
                    </p:nvSpPr>
                    <p:spPr bwMode="auto">
                      <a:xfrm>
                        <a:off x="5436" y="1491"/>
                        <a:ext cx="1" cy="113"/>
                      </a:xfrm>
                      <a:prstGeom prst="line">
                        <a:avLst/>
                      </a:prstGeom>
                      <a:noFill/>
                      <a:ln w="6350">
                        <a:solidFill>
                          <a:srgbClr val="000000"/>
                        </a:solidFill>
                        <a:round/>
                        <a:headEnd/>
                        <a:tailEnd/>
                      </a:ln>
                    </p:spPr>
                    <p:txBody>
                      <a:bodyPr/>
                      <a:lstStyle/>
                      <a:p>
                        <a:endParaRPr lang="pt-BR"/>
                      </a:p>
                    </p:txBody>
                  </p:sp>
                  <p:sp>
                    <p:nvSpPr>
                      <p:cNvPr id="10772" name="Rectangle 922"/>
                      <p:cNvSpPr>
                        <a:spLocks noChangeArrowheads="1"/>
                      </p:cNvSpPr>
                      <p:nvPr/>
                    </p:nvSpPr>
                    <p:spPr bwMode="auto">
                      <a:xfrm>
                        <a:off x="5542" y="1393"/>
                        <a:ext cx="111" cy="106"/>
                      </a:xfrm>
                      <a:prstGeom prst="rect">
                        <a:avLst/>
                      </a:prstGeom>
                      <a:noFill/>
                      <a:ln w="9525">
                        <a:noFill/>
                        <a:miter lim="800000"/>
                        <a:headEnd/>
                        <a:tailEnd/>
                      </a:ln>
                    </p:spPr>
                    <p:txBody>
                      <a:bodyPr wrap="none" lIns="0" tIns="0" rIns="0" bIns="0">
                        <a:spAutoFit/>
                      </a:bodyPr>
                      <a:lstStyle/>
                      <a:p>
                        <a:pPr algn="ctr"/>
                        <a:r>
                          <a:rPr lang="en-US" sz="1100">
                            <a:solidFill>
                              <a:srgbClr val="000000"/>
                            </a:solidFill>
                            <a:latin typeface="Photina Casual Black" pitchFamily="18" charset="0"/>
                          </a:rPr>
                          <a:t>Br</a:t>
                        </a:r>
                        <a:endParaRPr lang="en-US" sz="2400" b="0">
                          <a:latin typeface="ITCCenturyBookT" pitchFamily="2" charset="0"/>
                        </a:endParaRPr>
                      </a:p>
                    </p:txBody>
                  </p:sp>
                  <p:sp>
                    <p:nvSpPr>
                      <p:cNvPr id="10773" name="Rectangle 923"/>
                      <p:cNvSpPr>
                        <a:spLocks noChangeArrowheads="1"/>
                      </p:cNvSpPr>
                      <p:nvPr/>
                    </p:nvSpPr>
                    <p:spPr bwMode="auto">
                      <a:xfrm>
                        <a:off x="442" y="1604"/>
                        <a:ext cx="306" cy="312"/>
                      </a:xfrm>
                      <a:prstGeom prst="rect">
                        <a:avLst/>
                      </a:prstGeom>
                      <a:blipFill dpi="0" rotWithShape="0">
                        <a:blip r:embed="rId4" cstate="print"/>
                        <a:srcRect/>
                        <a:tile tx="0" ty="0" sx="100000" sy="100000" flip="none" algn="tl"/>
                      </a:blipFill>
                      <a:ln w="9525">
                        <a:noFill/>
                        <a:miter lim="800000"/>
                        <a:headEnd/>
                        <a:tailEnd/>
                      </a:ln>
                    </p:spPr>
                    <p:txBody>
                      <a:bodyPr/>
                      <a:lstStyle/>
                      <a:p>
                        <a:endParaRPr lang="pt-BR"/>
                      </a:p>
                    </p:txBody>
                  </p:sp>
                  <p:sp>
                    <p:nvSpPr>
                      <p:cNvPr id="10774" name="Rectangle 924"/>
                      <p:cNvSpPr>
                        <a:spLocks noChangeArrowheads="1"/>
                      </p:cNvSpPr>
                      <p:nvPr/>
                    </p:nvSpPr>
                    <p:spPr bwMode="auto">
                      <a:xfrm>
                        <a:off x="442" y="1603"/>
                        <a:ext cx="307" cy="314"/>
                      </a:xfrm>
                      <a:prstGeom prst="rect">
                        <a:avLst/>
                      </a:prstGeom>
                      <a:noFill/>
                      <a:ln w="6350">
                        <a:solidFill>
                          <a:srgbClr val="000000"/>
                        </a:solidFill>
                        <a:miter lim="800000"/>
                        <a:headEnd/>
                        <a:tailEnd/>
                      </a:ln>
                    </p:spPr>
                    <p:txBody>
                      <a:bodyPr/>
                      <a:lstStyle/>
                      <a:p>
                        <a:endParaRPr lang="pt-BR"/>
                      </a:p>
                    </p:txBody>
                  </p:sp>
                  <p:sp>
                    <p:nvSpPr>
                      <p:cNvPr id="10775" name="Line 925"/>
                      <p:cNvSpPr>
                        <a:spLocks noChangeShapeType="1"/>
                      </p:cNvSpPr>
                      <p:nvPr/>
                    </p:nvSpPr>
                    <p:spPr bwMode="auto">
                      <a:xfrm>
                        <a:off x="440" y="1601"/>
                        <a:ext cx="1" cy="318"/>
                      </a:xfrm>
                      <a:prstGeom prst="line">
                        <a:avLst/>
                      </a:prstGeom>
                      <a:noFill/>
                      <a:ln w="6350">
                        <a:solidFill>
                          <a:srgbClr val="000000"/>
                        </a:solidFill>
                        <a:round/>
                        <a:headEnd/>
                        <a:tailEnd/>
                      </a:ln>
                    </p:spPr>
                    <p:txBody>
                      <a:bodyPr/>
                      <a:lstStyle/>
                      <a:p>
                        <a:endParaRPr lang="pt-BR"/>
                      </a:p>
                    </p:txBody>
                  </p:sp>
                  <p:sp>
                    <p:nvSpPr>
                      <p:cNvPr id="10776" name="Rectangle 926"/>
                      <p:cNvSpPr>
                        <a:spLocks noChangeArrowheads="1"/>
                      </p:cNvSpPr>
                      <p:nvPr/>
                    </p:nvSpPr>
                    <p:spPr bwMode="auto">
                      <a:xfrm>
                        <a:off x="612" y="1520"/>
                        <a:ext cx="110"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0.2</a:t>
                        </a:r>
                        <a:endParaRPr lang="en-US" sz="2400" b="0">
                          <a:latin typeface="ITCCenturyBookT" pitchFamily="2" charset="0"/>
                        </a:endParaRPr>
                      </a:p>
                    </p:txBody>
                  </p:sp>
                  <p:sp>
                    <p:nvSpPr>
                      <p:cNvPr id="10777" name="Rectangle 927"/>
                      <p:cNvSpPr>
                        <a:spLocks noChangeArrowheads="1"/>
                      </p:cNvSpPr>
                      <p:nvPr/>
                    </p:nvSpPr>
                    <p:spPr bwMode="auto">
                      <a:xfrm>
                        <a:off x="502" y="1597"/>
                        <a:ext cx="225"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30000</a:t>
                        </a:r>
                        <a:endParaRPr lang="en-US" sz="2400" b="0">
                          <a:latin typeface="ITCCenturyBookT" pitchFamily="2" charset="0"/>
                        </a:endParaRPr>
                      </a:p>
                    </p:txBody>
                  </p:sp>
                  <p:sp>
                    <p:nvSpPr>
                      <p:cNvPr id="10778" name="Rectangle 928"/>
                      <p:cNvSpPr>
                        <a:spLocks noChangeArrowheads="1"/>
                      </p:cNvSpPr>
                      <p:nvPr/>
                    </p:nvSpPr>
                    <p:spPr bwMode="auto">
                      <a:xfrm>
                        <a:off x="673" y="1674"/>
                        <a:ext cx="45"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2</a:t>
                        </a:r>
                        <a:endParaRPr lang="en-US" sz="2400" b="0">
                          <a:latin typeface="ITCCenturyBookT" pitchFamily="2" charset="0"/>
                        </a:endParaRPr>
                      </a:p>
                    </p:txBody>
                  </p:sp>
                  <p:sp>
                    <p:nvSpPr>
                      <p:cNvPr id="10779" name="Freeform 929"/>
                      <p:cNvSpPr>
                        <a:spLocks/>
                      </p:cNvSpPr>
                      <p:nvPr/>
                    </p:nvSpPr>
                    <p:spPr bwMode="auto">
                      <a:xfrm>
                        <a:off x="439" y="1601"/>
                        <a:ext cx="312" cy="318"/>
                      </a:xfrm>
                      <a:custGeom>
                        <a:avLst/>
                        <a:gdLst>
                          <a:gd name="T0" fmla="*/ 0 w 936"/>
                          <a:gd name="T1" fmla="*/ 955 h 955"/>
                          <a:gd name="T2" fmla="*/ 936 w 936"/>
                          <a:gd name="T3" fmla="*/ 955 h 955"/>
                          <a:gd name="T4" fmla="*/ 936 w 936"/>
                          <a:gd name="T5" fmla="*/ 0 h 955"/>
                          <a:gd name="T6" fmla="*/ 0 60000 65536"/>
                          <a:gd name="T7" fmla="*/ 0 60000 65536"/>
                          <a:gd name="T8" fmla="*/ 0 60000 65536"/>
                          <a:gd name="T9" fmla="*/ 0 w 936"/>
                          <a:gd name="T10" fmla="*/ 0 h 955"/>
                          <a:gd name="T11" fmla="*/ 936 w 936"/>
                          <a:gd name="T12" fmla="*/ 955 h 955"/>
                        </a:gdLst>
                        <a:ahLst/>
                        <a:cxnLst>
                          <a:cxn ang="T6">
                            <a:pos x="T0" y="T1"/>
                          </a:cxn>
                          <a:cxn ang="T7">
                            <a:pos x="T2" y="T3"/>
                          </a:cxn>
                          <a:cxn ang="T8">
                            <a:pos x="T4" y="T5"/>
                          </a:cxn>
                        </a:cxnLst>
                        <a:rect l="T9" t="T10" r="T11" b="T12"/>
                        <a:pathLst>
                          <a:path w="936" h="955">
                            <a:moveTo>
                              <a:pt x="0" y="955"/>
                            </a:moveTo>
                            <a:lnTo>
                              <a:pt x="936" y="955"/>
                            </a:lnTo>
                            <a:lnTo>
                              <a:pt x="936" y="0"/>
                            </a:lnTo>
                          </a:path>
                        </a:pathLst>
                      </a:custGeom>
                      <a:noFill/>
                      <a:ln w="6350">
                        <a:solidFill>
                          <a:srgbClr val="000000"/>
                        </a:solidFill>
                        <a:round/>
                        <a:headEnd/>
                        <a:tailEnd/>
                      </a:ln>
                    </p:spPr>
                    <p:txBody>
                      <a:bodyPr/>
                      <a:lstStyle/>
                      <a:p>
                        <a:endParaRPr lang="pt-BR"/>
                      </a:p>
                    </p:txBody>
                  </p:sp>
                  <p:sp>
                    <p:nvSpPr>
                      <p:cNvPr id="10780" name="Line 930"/>
                      <p:cNvSpPr>
                        <a:spLocks noChangeShapeType="1"/>
                      </p:cNvSpPr>
                      <p:nvPr/>
                    </p:nvSpPr>
                    <p:spPr bwMode="auto">
                      <a:xfrm>
                        <a:off x="439" y="1601"/>
                        <a:ext cx="1" cy="318"/>
                      </a:xfrm>
                      <a:prstGeom prst="line">
                        <a:avLst/>
                      </a:prstGeom>
                      <a:noFill/>
                      <a:ln w="6350">
                        <a:solidFill>
                          <a:srgbClr val="000000"/>
                        </a:solidFill>
                        <a:round/>
                        <a:headEnd/>
                        <a:tailEnd/>
                      </a:ln>
                    </p:spPr>
                    <p:txBody>
                      <a:bodyPr/>
                      <a:lstStyle/>
                      <a:p>
                        <a:endParaRPr lang="pt-BR"/>
                      </a:p>
                    </p:txBody>
                  </p:sp>
                  <p:sp>
                    <p:nvSpPr>
                      <p:cNvPr id="10781" name="Rectangle 931"/>
                      <p:cNvSpPr>
                        <a:spLocks noChangeArrowheads="1"/>
                      </p:cNvSpPr>
                      <p:nvPr/>
                    </p:nvSpPr>
                    <p:spPr bwMode="auto">
                      <a:xfrm>
                        <a:off x="755" y="1604"/>
                        <a:ext cx="310" cy="312"/>
                      </a:xfrm>
                      <a:prstGeom prst="rect">
                        <a:avLst/>
                      </a:prstGeom>
                      <a:blipFill dpi="0" rotWithShape="0">
                        <a:blip r:embed="rId4" cstate="print"/>
                        <a:srcRect/>
                        <a:tile tx="0" ty="0" sx="100000" sy="100000" flip="none" algn="tl"/>
                      </a:blipFill>
                      <a:ln w="9525">
                        <a:noFill/>
                        <a:miter lim="800000"/>
                        <a:headEnd/>
                        <a:tailEnd/>
                      </a:ln>
                    </p:spPr>
                    <p:txBody>
                      <a:bodyPr/>
                      <a:lstStyle/>
                      <a:p>
                        <a:endParaRPr lang="pt-BR"/>
                      </a:p>
                    </p:txBody>
                  </p:sp>
                  <p:sp>
                    <p:nvSpPr>
                      <p:cNvPr id="10782" name="Rectangle 932"/>
                      <p:cNvSpPr>
                        <a:spLocks noChangeArrowheads="1"/>
                      </p:cNvSpPr>
                      <p:nvPr/>
                    </p:nvSpPr>
                    <p:spPr bwMode="auto">
                      <a:xfrm>
                        <a:off x="754" y="1603"/>
                        <a:ext cx="312" cy="314"/>
                      </a:xfrm>
                      <a:prstGeom prst="rect">
                        <a:avLst/>
                      </a:prstGeom>
                      <a:noFill/>
                      <a:ln w="6350">
                        <a:solidFill>
                          <a:srgbClr val="000000"/>
                        </a:solidFill>
                        <a:miter lim="800000"/>
                        <a:headEnd/>
                        <a:tailEnd/>
                      </a:ln>
                    </p:spPr>
                    <p:txBody>
                      <a:bodyPr/>
                      <a:lstStyle/>
                      <a:p>
                        <a:endParaRPr lang="pt-BR"/>
                      </a:p>
                    </p:txBody>
                  </p:sp>
                  <p:sp>
                    <p:nvSpPr>
                      <p:cNvPr id="10783" name="Line 933"/>
                      <p:cNvSpPr>
                        <a:spLocks noChangeShapeType="1"/>
                      </p:cNvSpPr>
                      <p:nvPr/>
                    </p:nvSpPr>
                    <p:spPr bwMode="auto">
                      <a:xfrm>
                        <a:off x="752" y="1601"/>
                        <a:ext cx="1" cy="318"/>
                      </a:xfrm>
                      <a:prstGeom prst="line">
                        <a:avLst/>
                      </a:prstGeom>
                      <a:noFill/>
                      <a:ln w="6350">
                        <a:solidFill>
                          <a:srgbClr val="000000"/>
                        </a:solidFill>
                        <a:round/>
                        <a:headEnd/>
                        <a:tailEnd/>
                      </a:ln>
                    </p:spPr>
                    <p:txBody>
                      <a:bodyPr/>
                      <a:lstStyle/>
                      <a:p>
                        <a:endParaRPr lang="pt-BR"/>
                      </a:p>
                    </p:txBody>
                  </p:sp>
                </p:grpSp>
                <p:grpSp>
                  <p:nvGrpSpPr>
                    <p:cNvPr id="10379" name="Group 934"/>
                    <p:cNvGrpSpPr>
                      <a:grpSpLocks/>
                    </p:cNvGrpSpPr>
                    <p:nvPr/>
                  </p:nvGrpSpPr>
                  <p:grpSpPr bwMode="auto">
                    <a:xfrm>
                      <a:off x="439" y="2248"/>
                      <a:ext cx="5311" cy="1373"/>
                      <a:chOff x="439" y="2248"/>
                      <a:chExt cx="5311" cy="1373"/>
                    </a:xfrm>
                  </p:grpSpPr>
                  <p:sp>
                    <p:nvSpPr>
                      <p:cNvPr id="10384" name="Rectangle 935"/>
                      <p:cNvSpPr>
                        <a:spLocks noChangeArrowheads="1"/>
                      </p:cNvSpPr>
                      <p:nvPr/>
                    </p:nvSpPr>
                    <p:spPr bwMode="auto">
                      <a:xfrm>
                        <a:off x="2419" y="2248"/>
                        <a:ext cx="118" cy="106"/>
                      </a:xfrm>
                      <a:prstGeom prst="rect">
                        <a:avLst/>
                      </a:prstGeom>
                      <a:noFill/>
                      <a:ln w="9525">
                        <a:noFill/>
                        <a:miter lim="800000"/>
                        <a:headEnd/>
                        <a:tailEnd/>
                      </a:ln>
                    </p:spPr>
                    <p:txBody>
                      <a:bodyPr wrap="none" lIns="0" tIns="0" rIns="0" bIns="0">
                        <a:spAutoFit/>
                      </a:bodyPr>
                      <a:lstStyle/>
                      <a:p>
                        <a:pPr algn="ctr"/>
                        <a:r>
                          <a:rPr lang="en-US" sz="1100">
                            <a:solidFill>
                              <a:srgbClr val="000000"/>
                            </a:solidFill>
                            <a:latin typeface="Photina Casual Black" pitchFamily="18" charset="0"/>
                          </a:rPr>
                          <a:t>Re</a:t>
                        </a:r>
                        <a:endParaRPr lang="en-US" sz="2400" b="0">
                          <a:latin typeface="ITCCenturyBookT" pitchFamily="2" charset="0"/>
                        </a:endParaRPr>
                      </a:p>
                    </p:txBody>
                  </p:sp>
                  <p:sp>
                    <p:nvSpPr>
                      <p:cNvPr id="10385" name="Rectangle 936"/>
                      <p:cNvSpPr>
                        <a:spLocks noChangeArrowheads="1"/>
                      </p:cNvSpPr>
                      <p:nvPr/>
                    </p:nvSpPr>
                    <p:spPr bwMode="auto">
                      <a:xfrm>
                        <a:off x="2634" y="2349"/>
                        <a:ext cx="305" cy="116"/>
                      </a:xfrm>
                      <a:prstGeom prst="rect">
                        <a:avLst/>
                      </a:prstGeom>
                      <a:solidFill>
                        <a:srgbClr val="FFFFFF"/>
                      </a:solidFill>
                      <a:ln w="9525">
                        <a:noFill/>
                        <a:miter lim="800000"/>
                        <a:headEnd/>
                        <a:tailEnd/>
                      </a:ln>
                    </p:spPr>
                    <p:txBody>
                      <a:bodyPr/>
                      <a:lstStyle/>
                      <a:p>
                        <a:endParaRPr lang="pt-BR"/>
                      </a:p>
                    </p:txBody>
                  </p:sp>
                  <p:sp>
                    <p:nvSpPr>
                      <p:cNvPr id="10386" name="Rectangle 937"/>
                      <p:cNvSpPr>
                        <a:spLocks noChangeArrowheads="1"/>
                      </p:cNvSpPr>
                      <p:nvPr/>
                    </p:nvSpPr>
                    <p:spPr bwMode="auto">
                      <a:xfrm>
                        <a:off x="2633" y="2348"/>
                        <a:ext cx="307" cy="118"/>
                      </a:xfrm>
                      <a:prstGeom prst="rect">
                        <a:avLst/>
                      </a:prstGeom>
                      <a:noFill/>
                      <a:ln w="6350">
                        <a:solidFill>
                          <a:srgbClr val="000000"/>
                        </a:solidFill>
                        <a:miter lim="800000"/>
                        <a:headEnd/>
                        <a:tailEnd/>
                      </a:ln>
                    </p:spPr>
                    <p:txBody>
                      <a:bodyPr/>
                      <a:lstStyle/>
                      <a:p>
                        <a:endParaRPr lang="pt-BR"/>
                      </a:p>
                    </p:txBody>
                  </p:sp>
                  <p:sp>
                    <p:nvSpPr>
                      <p:cNvPr id="10387" name="Line 938"/>
                      <p:cNvSpPr>
                        <a:spLocks noChangeShapeType="1"/>
                      </p:cNvSpPr>
                      <p:nvPr/>
                    </p:nvSpPr>
                    <p:spPr bwMode="auto">
                      <a:xfrm>
                        <a:off x="2631" y="2346"/>
                        <a:ext cx="1" cy="122"/>
                      </a:xfrm>
                      <a:prstGeom prst="line">
                        <a:avLst/>
                      </a:prstGeom>
                      <a:noFill/>
                      <a:ln w="6350">
                        <a:solidFill>
                          <a:srgbClr val="000000"/>
                        </a:solidFill>
                        <a:round/>
                        <a:headEnd/>
                        <a:tailEnd/>
                      </a:ln>
                    </p:spPr>
                    <p:txBody>
                      <a:bodyPr/>
                      <a:lstStyle/>
                      <a:p>
                        <a:endParaRPr lang="pt-BR"/>
                      </a:p>
                    </p:txBody>
                  </p:sp>
                  <p:sp>
                    <p:nvSpPr>
                      <p:cNvPr id="10388" name="Rectangle 939"/>
                      <p:cNvSpPr>
                        <a:spLocks noChangeArrowheads="1"/>
                      </p:cNvSpPr>
                      <p:nvPr/>
                    </p:nvSpPr>
                    <p:spPr bwMode="auto">
                      <a:xfrm>
                        <a:off x="2732" y="2248"/>
                        <a:ext cx="115" cy="106"/>
                      </a:xfrm>
                      <a:prstGeom prst="rect">
                        <a:avLst/>
                      </a:prstGeom>
                      <a:noFill/>
                      <a:ln w="9525">
                        <a:noFill/>
                        <a:miter lim="800000"/>
                        <a:headEnd/>
                        <a:tailEnd/>
                      </a:ln>
                    </p:spPr>
                    <p:txBody>
                      <a:bodyPr wrap="none" lIns="0" tIns="0" rIns="0" bIns="0">
                        <a:spAutoFit/>
                      </a:bodyPr>
                      <a:lstStyle/>
                      <a:p>
                        <a:pPr algn="ctr"/>
                        <a:r>
                          <a:rPr lang="en-US" sz="1100">
                            <a:solidFill>
                              <a:srgbClr val="000000"/>
                            </a:solidFill>
                            <a:latin typeface="Photina Casual Black" pitchFamily="18" charset="0"/>
                          </a:rPr>
                          <a:t>Os</a:t>
                        </a:r>
                        <a:endParaRPr lang="en-US" sz="2400" b="0">
                          <a:latin typeface="ITCCenturyBookT" pitchFamily="2" charset="0"/>
                        </a:endParaRPr>
                      </a:p>
                    </p:txBody>
                  </p:sp>
                  <p:sp>
                    <p:nvSpPr>
                      <p:cNvPr id="10389" name="Rectangle 940"/>
                      <p:cNvSpPr>
                        <a:spLocks noChangeArrowheads="1"/>
                      </p:cNvSpPr>
                      <p:nvPr/>
                    </p:nvSpPr>
                    <p:spPr bwMode="auto">
                      <a:xfrm>
                        <a:off x="2632" y="2347"/>
                        <a:ext cx="308" cy="119"/>
                      </a:xfrm>
                      <a:prstGeom prst="rect">
                        <a:avLst/>
                      </a:prstGeom>
                      <a:noFill/>
                      <a:ln w="6350">
                        <a:solidFill>
                          <a:srgbClr val="000000"/>
                        </a:solidFill>
                        <a:miter lim="800000"/>
                        <a:headEnd/>
                        <a:tailEnd/>
                      </a:ln>
                    </p:spPr>
                    <p:txBody>
                      <a:bodyPr/>
                      <a:lstStyle/>
                      <a:p>
                        <a:endParaRPr lang="pt-BR"/>
                      </a:p>
                    </p:txBody>
                  </p:sp>
                  <p:sp>
                    <p:nvSpPr>
                      <p:cNvPr id="10390" name="Rectangle 941"/>
                      <p:cNvSpPr>
                        <a:spLocks noChangeArrowheads="1"/>
                      </p:cNvSpPr>
                      <p:nvPr/>
                    </p:nvSpPr>
                    <p:spPr bwMode="auto">
                      <a:xfrm>
                        <a:off x="2946" y="2349"/>
                        <a:ext cx="305" cy="116"/>
                      </a:xfrm>
                      <a:prstGeom prst="rect">
                        <a:avLst/>
                      </a:prstGeom>
                      <a:blipFill dpi="0" rotWithShape="0">
                        <a:blip r:embed="rId3" cstate="print"/>
                        <a:srcRect/>
                        <a:tile tx="0" ty="0" sx="100000" sy="100000" flip="none" algn="tl"/>
                      </a:blipFill>
                      <a:ln w="9525">
                        <a:noFill/>
                        <a:miter lim="800000"/>
                        <a:headEnd/>
                        <a:tailEnd/>
                      </a:ln>
                    </p:spPr>
                    <p:txBody>
                      <a:bodyPr/>
                      <a:lstStyle/>
                      <a:p>
                        <a:endParaRPr lang="pt-BR"/>
                      </a:p>
                    </p:txBody>
                  </p:sp>
                  <p:sp>
                    <p:nvSpPr>
                      <p:cNvPr id="10391" name="Rectangle 942"/>
                      <p:cNvSpPr>
                        <a:spLocks noChangeArrowheads="1"/>
                      </p:cNvSpPr>
                      <p:nvPr/>
                    </p:nvSpPr>
                    <p:spPr bwMode="auto">
                      <a:xfrm>
                        <a:off x="2945" y="2348"/>
                        <a:ext cx="307" cy="118"/>
                      </a:xfrm>
                      <a:prstGeom prst="rect">
                        <a:avLst/>
                      </a:prstGeom>
                      <a:noFill/>
                      <a:ln w="6350">
                        <a:solidFill>
                          <a:srgbClr val="000000"/>
                        </a:solidFill>
                        <a:miter lim="800000"/>
                        <a:headEnd/>
                        <a:tailEnd/>
                      </a:ln>
                    </p:spPr>
                    <p:txBody>
                      <a:bodyPr/>
                      <a:lstStyle/>
                      <a:p>
                        <a:endParaRPr lang="pt-BR"/>
                      </a:p>
                    </p:txBody>
                  </p:sp>
                  <p:sp>
                    <p:nvSpPr>
                      <p:cNvPr id="10392" name="Line 943"/>
                      <p:cNvSpPr>
                        <a:spLocks noChangeShapeType="1"/>
                      </p:cNvSpPr>
                      <p:nvPr/>
                    </p:nvSpPr>
                    <p:spPr bwMode="auto">
                      <a:xfrm>
                        <a:off x="2943" y="2346"/>
                        <a:ext cx="1" cy="122"/>
                      </a:xfrm>
                      <a:prstGeom prst="line">
                        <a:avLst/>
                      </a:prstGeom>
                      <a:noFill/>
                      <a:ln w="6350">
                        <a:solidFill>
                          <a:srgbClr val="000000"/>
                        </a:solidFill>
                        <a:round/>
                        <a:headEnd/>
                        <a:tailEnd/>
                      </a:ln>
                    </p:spPr>
                    <p:txBody>
                      <a:bodyPr/>
                      <a:lstStyle/>
                      <a:p>
                        <a:endParaRPr lang="pt-BR"/>
                      </a:p>
                    </p:txBody>
                  </p:sp>
                  <p:sp>
                    <p:nvSpPr>
                      <p:cNvPr id="10393" name="Rectangle 944"/>
                      <p:cNvSpPr>
                        <a:spLocks noChangeArrowheads="1"/>
                      </p:cNvSpPr>
                      <p:nvPr/>
                    </p:nvSpPr>
                    <p:spPr bwMode="auto">
                      <a:xfrm>
                        <a:off x="3058" y="2248"/>
                        <a:ext cx="82" cy="106"/>
                      </a:xfrm>
                      <a:prstGeom prst="rect">
                        <a:avLst/>
                      </a:prstGeom>
                      <a:noFill/>
                      <a:ln w="9525">
                        <a:noFill/>
                        <a:miter lim="800000"/>
                        <a:headEnd/>
                        <a:tailEnd/>
                      </a:ln>
                    </p:spPr>
                    <p:txBody>
                      <a:bodyPr wrap="none" lIns="0" tIns="0" rIns="0" bIns="0">
                        <a:spAutoFit/>
                      </a:bodyPr>
                      <a:lstStyle/>
                      <a:p>
                        <a:pPr algn="ctr"/>
                        <a:r>
                          <a:rPr lang="en-US" sz="1100">
                            <a:solidFill>
                              <a:srgbClr val="000000"/>
                            </a:solidFill>
                            <a:latin typeface="Photina Casual Black" pitchFamily="18" charset="0"/>
                          </a:rPr>
                          <a:t>Ir</a:t>
                        </a:r>
                        <a:endParaRPr lang="en-US" sz="2400" b="0">
                          <a:latin typeface="ITCCenturyBookT" pitchFamily="2" charset="0"/>
                        </a:endParaRPr>
                      </a:p>
                    </p:txBody>
                  </p:sp>
                  <p:sp>
                    <p:nvSpPr>
                      <p:cNvPr id="10394" name="Rectangle 945"/>
                      <p:cNvSpPr>
                        <a:spLocks noChangeArrowheads="1"/>
                      </p:cNvSpPr>
                      <p:nvPr/>
                    </p:nvSpPr>
                    <p:spPr bwMode="auto">
                      <a:xfrm>
                        <a:off x="3258" y="2349"/>
                        <a:ext cx="305" cy="116"/>
                      </a:xfrm>
                      <a:prstGeom prst="rect">
                        <a:avLst/>
                      </a:prstGeom>
                      <a:blipFill dpi="0" rotWithShape="0">
                        <a:blip r:embed="rId3" cstate="print"/>
                        <a:srcRect/>
                        <a:tile tx="0" ty="0" sx="100000" sy="100000" flip="none" algn="tl"/>
                      </a:blipFill>
                      <a:ln w="9525">
                        <a:noFill/>
                        <a:miter lim="800000"/>
                        <a:headEnd/>
                        <a:tailEnd/>
                      </a:ln>
                    </p:spPr>
                    <p:txBody>
                      <a:bodyPr/>
                      <a:lstStyle/>
                      <a:p>
                        <a:endParaRPr lang="pt-BR"/>
                      </a:p>
                    </p:txBody>
                  </p:sp>
                  <p:sp>
                    <p:nvSpPr>
                      <p:cNvPr id="10395" name="Rectangle 946"/>
                      <p:cNvSpPr>
                        <a:spLocks noChangeArrowheads="1"/>
                      </p:cNvSpPr>
                      <p:nvPr/>
                    </p:nvSpPr>
                    <p:spPr bwMode="auto">
                      <a:xfrm>
                        <a:off x="3257" y="2348"/>
                        <a:ext cx="307" cy="118"/>
                      </a:xfrm>
                      <a:prstGeom prst="rect">
                        <a:avLst/>
                      </a:prstGeom>
                      <a:noFill/>
                      <a:ln w="6350">
                        <a:solidFill>
                          <a:srgbClr val="000000"/>
                        </a:solidFill>
                        <a:miter lim="800000"/>
                        <a:headEnd/>
                        <a:tailEnd/>
                      </a:ln>
                    </p:spPr>
                    <p:txBody>
                      <a:bodyPr/>
                      <a:lstStyle/>
                      <a:p>
                        <a:endParaRPr lang="pt-BR"/>
                      </a:p>
                    </p:txBody>
                  </p:sp>
                  <p:sp>
                    <p:nvSpPr>
                      <p:cNvPr id="10396" name="Line 947"/>
                      <p:cNvSpPr>
                        <a:spLocks noChangeShapeType="1"/>
                      </p:cNvSpPr>
                      <p:nvPr/>
                    </p:nvSpPr>
                    <p:spPr bwMode="auto">
                      <a:xfrm>
                        <a:off x="3255" y="2346"/>
                        <a:ext cx="1" cy="122"/>
                      </a:xfrm>
                      <a:prstGeom prst="line">
                        <a:avLst/>
                      </a:prstGeom>
                      <a:noFill/>
                      <a:ln w="6350">
                        <a:solidFill>
                          <a:srgbClr val="000000"/>
                        </a:solidFill>
                        <a:round/>
                        <a:headEnd/>
                        <a:tailEnd/>
                      </a:ln>
                    </p:spPr>
                    <p:txBody>
                      <a:bodyPr/>
                      <a:lstStyle/>
                      <a:p>
                        <a:endParaRPr lang="pt-BR"/>
                      </a:p>
                    </p:txBody>
                  </p:sp>
                  <p:sp>
                    <p:nvSpPr>
                      <p:cNvPr id="10397" name="Rectangle 948"/>
                      <p:cNvSpPr>
                        <a:spLocks noChangeArrowheads="1"/>
                      </p:cNvSpPr>
                      <p:nvPr/>
                    </p:nvSpPr>
                    <p:spPr bwMode="auto">
                      <a:xfrm>
                        <a:off x="3364" y="2248"/>
                        <a:ext cx="98" cy="106"/>
                      </a:xfrm>
                      <a:prstGeom prst="rect">
                        <a:avLst/>
                      </a:prstGeom>
                      <a:noFill/>
                      <a:ln w="9525">
                        <a:noFill/>
                        <a:miter lim="800000"/>
                        <a:headEnd/>
                        <a:tailEnd/>
                      </a:ln>
                    </p:spPr>
                    <p:txBody>
                      <a:bodyPr wrap="none" lIns="0" tIns="0" rIns="0" bIns="0">
                        <a:spAutoFit/>
                      </a:bodyPr>
                      <a:lstStyle/>
                      <a:p>
                        <a:pPr algn="ctr"/>
                        <a:r>
                          <a:rPr lang="en-US" sz="1100">
                            <a:solidFill>
                              <a:srgbClr val="000000"/>
                            </a:solidFill>
                            <a:latin typeface="Photina Casual Black" pitchFamily="18" charset="0"/>
                          </a:rPr>
                          <a:t>Pt</a:t>
                        </a:r>
                        <a:endParaRPr lang="en-US" sz="2400" b="0">
                          <a:latin typeface="ITCCenturyBookT" pitchFamily="2" charset="0"/>
                        </a:endParaRPr>
                      </a:p>
                    </p:txBody>
                  </p:sp>
                  <p:sp>
                    <p:nvSpPr>
                      <p:cNvPr id="10398" name="Rectangle 949"/>
                      <p:cNvSpPr>
                        <a:spLocks noChangeArrowheads="1"/>
                      </p:cNvSpPr>
                      <p:nvPr/>
                    </p:nvSpPr>
                    <p:spPr bwMode="auto">
                      <a:xfrm>
                        <a:off x="3570" y="2349"/>
                        <a:ext cx="305" cy="116"/>
                      </a:xfrm>
                      <a:prstGeom prst="rect">
                        <a:avLst/>
                      </a:prstGeom>
                      <a:blipFill dpi="0" rotWithShape="0">
                        <a:blip r:embed="rId3" cstate="print"/>
                        <a:srcRect/>
                        <a:tile tx="0" ty="0" sx="100000" sy="100000" flip="none" algn="tl"/>
                      </a:blipFill>
                      <a:ln w="9525">
                        <a:noFill/>
                        <a:miter lim="800000"/>
                        <a:headEnd/>
                        <a:tailEnd/>
                      </a:ln>
                    </p:spPr>
                    <p:txBody>
                      <a:bodyPr/>
                      <a:lstStyle/>
                      <a:p>
                        <a:endParaRPr lang="pt-BR"/>
                      </a:p>
                    </p:txBody>
                  </p:sp>
                  <p:sp>
                    <p:nvSpPr>
                      <p:cNvPr id="10399" name="Rectangle 950"/>
                      <p:cNvSpPr>
                        <a:spLocks noChangeArrowheads="1"/>
                      </p:cNvSpPr>
                      <p:nvPr/>
                    </p:nvSpPr>
                    <p:spPr bwMode="auto">
                      <a:xfrm>
                        <a:off x="3569" y="2348"/>
                        <a:ext cx="307" cy="118"/>
                      </a:xfrm>
                      <a:prstGeom prst="rect">
                        <a:avLst/>
                      </a:prstGeom>
                      <a:noFill/>
                      <a:ln w="6350">
                        <a:solidFill>
                          <a:srgbClr val="000000"/>
                        </a:solidFill>
                        <a:miter lim="800000"/>
                        <a:headEnd/>
                        <a:tailEnd/>
                      </a:ln>
                    </p:spPr>
                    <p:txBody>
                      <a:bodyPr/>
                      <a:lstStyle/>
                      <a:p>
                        <a:endParaRPr lang="pt-BR"/>
                      </a:p>
                    </p:txBody>
                  </p:sp>
                  <p:sp>
                    <p:nvSpPr>
                      <p:cNvPr id="10400" name="Line 951"/>
                      <p:cNvSpPr>
                        <a:spLocks noChangeShapeType="1"/>
                      </p:cNvSpPr>
                      <p:nvPr/>
                    </p:nvSpPr>
                    <p:spPr bwMode="auto">
                      <a:xfrm>
                        <a:off x="3567" y="2346"/>
                        <a:ext cx="1" cy="122"/>
                      </a:xfrm>
                      <a:prstGeom prst="line">
                        <a:avLst/>
                      </a:prstGeom>
                      <a:noFill/>
                      <a:ln w="6350">
                        <a:solidFill>
                          <a:srgbClr val="000000"/>
                        </a:solidFill>
                        <a:round/>
                        <a:headEnd/>
                        <a:tailEnd/>
                      </a:ln>
                    </p:spPr>
                    <p:txBody>
                      <a:bodyPr/>
                      <a:lstStyle/>
                      <a:p>
                        <a:endParaRPr lang="pt-BR"/>
                      </a:p>
                    </p:txBody>
                  </p:sp>
                  <p:sp>
                    <p:nvSpPr>
                      <p:cNvPr id="10401" name="Rectangle 952"/>
                      <p:cNvSpPr>
                        <a:spLocks noChangeArrowheads="1"/>
                      </p:cNvSpPr>
                      <p:nvPr/>
                    </p:nvSpPr>
                    <p:spPr bwMode="auto">
                      <a:xfrm>
                        <a:off x="3667" y="2248"/>
                        <a:ext cx="118" cy="106"/>
                      </a:xfrm>
                      <a:prstGeom prst="rect">
                        <a:avLst/>
                      </a:prstGeom>
                      <a:noFill/>
                      <a:ln w="9525">
                        <a:noFill/>
                        <a:miter lim="800000"/>
                        <a:headEnd/>
                        <a:tailEnd/>
                      </a:ln>
                    </p:spPr>
                    <p:txBody>
                      <a:bodyPr wrap="none" lIns="0" tIns="0" rIns="0" bIns="0">
                        <a:spAutoFit/>
                      </a:bodyPr>
                      <a:lstStyle/>
                      <a:p>
                        <a:pPr algn="ctr"/>
                        <a:r>
                          <a:rPr lang="en-US" sz="1100">
                            <a:solidFill>
                              <a:srgbClr val="000000"/>
                            </a:solidFill>
                            <a:latin typeface="Photina Casual Black" pitchFamily="18" charset="0"/>
                          </a:rPr>
                          <a:t>Au</a:t>
                        </a:r>
                        <a:endParaRPr lang="en-US" sz="2400" b="0">
                          <a:latin typeface="ITCCenturyBookT" pitchFamily="2" charset="0"/>
                        </a:endParaRPr>
                      </a:p>
                    </p:txBody>
                  </p:sp>
                  <p:sp>
                    <p:nvSpPr>
                      <p:cNvPr id="10402" name="Rectangle 953"/>
                      <p:cNvSpPr>
                        <a:spLocks noChangeArrowheads="1"/>
                      </p:cNvSpPr>
                      <p:nvPr/>
                    </p:nvSpPr>
                    <p:spPr bwMode="auto">
                      <a:xfrm>
                        <a:off x="3568" y="2347"/>
                        <a:ext cx="309" cy="119"/>
                      </a:xfrm>
                      <a:prstGeom prst="rect">
                        <a:avLst/>
                      </a:prstGeom>
                      <a:noFill/>
                      <a:ln w="6350">
                        <a:solidFill>
                          <a:srgbClr val="000000"/>
                        </a:solidFill>
                        <a:miter lim="800000"/>
                        <a:headEnd/>
                        <a:tailEnd/>
                      </a:ln>
                    </p:spPr>
                    <p:txBody>
                      <a:bodyPr/>
                      <a:lstStyle/>
                      <a:p>
                        <a:endParaRPr lang="pt-BR"/>
                      </a:p>
                    </p:txBody>
                  </p:sp>
                  <p:sp>
                    <p:nvSpPr>
                      <p:cNvPr id="10403" name="Rectangle 954"/>
                      <p:cNvSpPr>
                        <a:spLocks noChangeArrowheads="1"/>
                      </p:cNvSpPr>
                      <p:nvPr/>
                    </p:nvSpPr>
                    <p:spPr bwMode="auto">
                      <a:xfrm>
                        <a:off x="3882" y="2349"/>
                        <a:ext cx="305" cy="116"/>
                      </a:xfrm>
                      <a:prstGeom prst="rect">
                        <a:avLst/>
                      </a:prstGeom>
                      <a:blipFill dpi="0" rotWithShape="0">
                        <a:blip r:embed="rId3" cstate="print"/>
                        <a:srcRect/>
                        <a:tile tx="0" ty="0" sx="100000" sy="100000" flip="none" algn="tl"/>
                      </a:blipFill>
                      <a:ln w="9525">
                        <a:noFill/>
                        <a:miter lim="800000"/>
                        <a:headEnd/>
                        <a:tailEnd/>
                      </a:ln>
                    </p:spPr>
                    <p:txBody>
                      <a:bodyPr/>
                      <a:lstStyle/>
                      <a:p>
                        <a:endParaRPr lang="pt-BR"/>
                      </a:p>
                    </p:txBody>
                  </p:sp>
                  <p:sp>
                    <p:nvSpPr>
                      <p:cNvPr id="10404" name="Rectangle 955"/>
                      <p:cNvSpPr>
                        <a:spLocks noChangeArrowheads="1"/>
                      </p:cNvSpPr>
                      <p:nvPr/>
                    </p:nvSpPr>
                    <p:spPr bwMode="auto">
                      <a:xfrm>
                        <a:off x="3881" y="2348"/>
                        <a:ext cx="307" cy="118"/>
                      </a:xfrm>
                      <a:prstGeom prst="rect">
                        <a:avLst/>
                      </a:prstGeom>
                      <a:noFill/>
                      <a:ln w="6350">
                        <a:solidFill>
                          <a:srgbClr val="000000"/>
                        </a:solidFill>
                        <a:miter lim="800000"/>
                        <a:headEnd/>
                        <a:tailEnd/>
                      </a:ln>
                    </p:spPr>
                    <p:txBody>
                      <a:bodyPr/>
                      <a:lstStyle/>
                      <a:p>
                        <a:endParaRPr lang="pt-BR"/>
                      </a:p>
                    </p:txBody>
                  </p:sp>
                  <p:sp>
                    <p:nvSpPr>
                      <p:cNvPr id="10405" name="Line 956"/>
                      <p:cNvSpPr>
                        <a:spLocks noChangeShapeType="1"/>
                      </p:cNvSpPr>
                      <p:nvPr/>
                    </p:nvSpPr>
                    <p:spPr bwMode="auto">
                      <a:xfrm>
                        <a:off x="3879" y="2346"/>
                        <a:ext cx="1" cy="122"/>
                      </a:xfrm>
                      <a:prstGeom prst="line">
                        <a:avLst/>
                      </a:prstGeom>
                      <a:noFill/>
                      <a:ln w="6350">
                        <a:solidFill>
                          <a:srgbClr val="000000"/>
                        </a:solidFill>
                        <a:round/>
                        <a:headEnd/>
                        <a:tailEnd/>
                      </a:ln>
                    </p:spPr>
                    <p:txBody>
                      <a:bodyPr/>
                      <a:lstStyle/>
                      <a:p>
                        <a:endParaRPr lang="pt-BR"/>
                      </a:p>
                    </p:txBody>
                  </p:sp>
                  <p:sp>
                    <p:nvSpPr>
                      <p:cNvPr id="10406" name="Rectangle 957"/>
                      <p:cNvSpPr>
                        <a:spLocks noChangeArrowheads="1"/>
                      </p:cNvSpPr>
                      <p:nvPr/>
                    </p:nvSpPr>
                    <p:spPr bwMode="auto">
                      <a:xfrm>
                        <a:off x="3976" y="2248"/>
                        <a:ext cx="125" cy="106"/>
                      </a:xfrm>
                      <a:prstGeom prst="rect">
                        <a:avLst/>
                      </a:prstGeom>
                      <a:noFill/>
                      <a:ln w="9525">
                        <a:noFill/>
                        <a:miter lim="800000"/>
                        <a:headEnd/>
                        <a:tailEnd/>
                      </a:ln>
                    </p:spPr>
                    <p:txBody>
                      <a:bodyPr wrap="none" lIns="0" tIns="0" rIns="0" bIns="0">
                        <a:spAutoFit/>
                      </a:bodyPr>
                      <a:lstStyle/>
                      <a:p>
                        <a:pPr algn="ctr"/>
                        <a:r>
                          <a:rPr lang="en-US" sz="1100">
                            <a:solidFill>
                              <a:srgbClr val="000000"/>
                            </a:solidFill>
                            <a:latin typeface="Photina Casual Black" pitchFamily="18" charset="0"/>
                          </a:rPr>
                          <a:t>Hg</a:t>
                        </a:r>
                        <a:endParaRPr lang="en-US" sz="2400" b="0">
                          <a:latin typeface="ITCCenturyBookT" pitchFamily="2" charset="0"/>
                        </a:endParaRPr>
                      </a:p>
                    </p:txBody>
                  </p:sp>
                  <p:sp>
                    <p:nvSpPr>
                      <p:cNvPr id="10407" name="Rectangle 958"/>
                      <p:cNvSpPr>
                        <a:spLocks noChangeArrowheads="1"/>
                      </p:cNvSpPr>
                      <p:nvPr/>
                    </p:nvSpPr>
                    <p:spPr bwMode="auto">
                      <a:xfrm>
                        <a:off x="3881" y="2347"/>
                        <a:ext cx="307" cy="119"/>
                      </a:xfrm>
                      <a:prstGeom prst="rect">
                        <a:avLst/>
                      </a:prstGeom>
                      <a:noFill/>
                      <a:ln w="6350">
                        <a:solidFill>
                          <a:srgbClr val="000000"/>
                        </a:solidFill>
                        <a:miter lim="800000"/>
                        <a:headEnd/>
                        <a:tailEnd/>
                      </a:ln>
                    </p:spPr>
                    <p:txBody>
                      <a:bodyPr/>
                      <a:lstStyle/>
                      <a:p>
                        <a:endParaRPr lang="pt-BR"/>
                      </a:p>
                    </p:txBody>
                  </p:sp>
                  <p:sp>
                    <p:nvSpPr>
                      <p:cNvPr id="10408" name="Rectangle 959"/>
                      <p:cNvSpPr>
                        <a:spLocks noChangeArrowheads="1"/>
                      </p:cNvSpPr>
                      <p:nvPr/>
                    </p:nvSpPr>
                    <p:spPr bwMode="auto">
                      <a:xfrm>
                        <a:off x="4194" y="2349"/>
                        <a:ext cx="305" cy="116"/>
                      </a:xfrm>
                      <a:prstGeom prst="rect">
                        <a:avLst/>
                      </a:prstGeom>
                      <a:blipFill dpi="0" rotWithShape="0">
                        <a:blip r:embed="rId3" cstate="print"/>
                        <a:srcRect/>
                        <a:tile tx="0" ty="0" sx="100000" sy="100000" flip="none" algn="tl"/>
                      </a:blipFill>
                      <a:ln w="9525">
                        <a:noFill/>
                        <a:miter lim="800000"/>
                        <a:headEnd/>
                        <a:tailEnd/>
                      </a:ln>
                    </p:spPr>
                    <p:txBody>
                      <a:bodyPr/>
                      <a:lstStyle/>
                      <a:p>
                        <a:endParaRPr lang="pt-BR"/>
                      </a:p>
                    </p:txBody>
                  </p:sp>
                  <p:sp>
                    <p:nvSpPr>
                      <p:cNvPr id="10409" name="Rectangle 960"/>
                      <p:cNvSpPr>
                        <a:spLocks noChangeArrowheads="1"/>
                      </p:cNvSpPr>
                      <p:nvPr/>
                    </p:nvSpPr>
                    <p:spPr bwMode="auto">
                      <a:xfrm>
                        <a:off x="4193" y="2348"/>
                        <a:ext cx="307" cy="118"/>
                      </a:xfrm>
                      <a:prstGeom prst="rect">
                        <a:avLst/>
                      </a:prstGeom>
                      <a:noFill/>
                      <a:ln w="6350">
                        <a:solidFill>
                          <a:srgbClr val="000000"/>
                        </a:solidFill>
                        <a:miter lim="800000"/>
                        <a:headEnd/>
                        <a:tailEnd/>
                      </a:ln>
                    </p:spPr>
                    <p:txBody>
                      <a:bodyPr/>
                      <a:lstStyle/>
                      <a:p>
                        <a:endParaRPr lang="pt-BR"/>
                      </a:p>
                    </p:txBody>
                  </p:sp>
                  <p:sp>
                    <p:nvSpPr>
                      <p:cNvPr id="10410" name="Line 961"/>
                      <p:cNvSpPr>
                        <a:spLocks noChangeShapeType="1"/>
                      </p:cNvSpPr>
                      <p:nvPr/>
                    </p:nvSpPr>
                    <p:spPr bwMode="auto">
                      <a:xfrm>
                        <a:off x="4191" y="2346"/>
                        <a:ext cx="1" cy="122"/>
                      </a:xfrm>
                      <a:prstGeom prst="line">
                        <a:avLst/>
                      </a:prstGeom>
                      <a:noFill/>
                      <a:ln w="6350">
                        <a:solidFill>
                          <a:srgbClr val="000000"/>
                        </a:solidFill>
                        <a:round/>
                        <a:headEnd/>
                        <a:tailEnd/>
                      </a:ln>
                    </p:spPr>
                    <p:txBody>
                      <a:bodyPr/>
                      <a:lstStyle/>
                      <a:p>
                        <a:endParaRPr lang="pt-BR"/>
                      </a:p>
                    </p:txBody>
                  </p:sp>
                  <p:sp>
                    <p:nvSpPr>
                      <p:cNvPr id="10411" name="Rectangle 962"/>
                      <p:cNvSpPr>
                        <a:spLocks noChangeArrowheads="1"/>
                      </p:cNvSpPr>
                      <p:nvPr/>
                    </p:nvSpPr>
                    <p:spPr bwMode="auto">
                      <a:xfrm>
                        <a:off x="4304" y="2248"/>
                        <a:ext cx="90" cy="106"/>
                      </a:xfrm>
                      <a:prstGeom prst="rect">
                        <a:avLst/>
                      </a:prstGeom>
                      <a:noFill/>
                      <a:ln w="9525">
                        <a:noFill/>
                        <a:miter lim="800000"/>
                        <a:headEnd/>
                        <a:tailEnd/>
                      </a:ln>
                    </p:spPr>
                    <p:txBody>
                      <a:bodyPr wrap="none" lIns="0" tIns="0" rIns="0" bIns="0">
                        <a:spAutoFit/>
                      </a:bodyPr>
                      <a:lstStyle/>
                      <a:p>
                        <a:pPr algn="ctr"/>
                        <a:r>
                          <a:rPr lang="en-US" sz="1100">
                            <a:solidFill>
                              <a:srgbClr val="000000"/>
                            </a:solidFill>
                            <a:latin typeface="Photina Casual Black" pitchFamily="18" charset="0"/>
                          </a:rPr>
                          <a:t>Tl</a:t>
                        </a:r>
                        <a:endParaRPr lang="en-US" sz="2400" b="0">
                          <a:latin typeface="ITCCenturyBookT" pitchFamily="2" charset="0"/>
                        </a:endParaRPr>
                      </a:p>
                    </p:txBody>
                  </p:sp>
                  <p:sp>
                    <p:nvSpPr>
                      <p:cNvPr id="10412" name="Rectangle 963"/>
                      <p:cNvSpPr>
                        <a:spLocks noChangeArrowheads="1"/>
                      </p:cNvSpPr>
                      <p:nvPr/>
                    </p:nvSpPr>
                    <p:spPr bwMode="auto">
                      <a:xfrm>
                        <a:off x="4506" y="2349"/>
                        <a:ext cx="305" cy="116"/>
                      </a:xfrm>
                      <a:prstGeom prst="rect">
                        <a:avLst/>
                      </a:prstGeom>
                      <a:blipFill dpi="0" rotWithShape="0">
                        <a:blip r:embed="rId3" cstate="print"/>
                        <a:srcRect/>
                        <a:tile tx="0" ty="0" sx="100000" sy="100000" flip="none" algn="tl"/>
                      </a:blipFill>
                      <a:ln w="9525">
                        <a:noFill/>
                        <a:miter lim="800000"/>
                        <a:headEnd/>
                        <a:tailEnd/>
                      </a:ln>
                    </p:spPr>
                    <p:txBody>
                      <a:bodyPr/>
                      <a:lstStyle/>
                      <a:p>
                        <a:endParaRPr lang="pt-BR"/>
                      </a:p>
                    </p:txBody>
                  </p:sp>
                  <p:sp>
                    <p:nvSpPr>
                      <p:cNvPr id="10413" name="Rectangle 964"/>
                      <p:cNvSpPr>
                        <a:spLocks noChangeArrowheads="1"/>
                      </p:cNvSpPr>
                      <p:nvPr/>
                    </p:nvSpPr>
                    <p:spPr bwMode="auto">
                      <a:xfrm>
                        <a:off x="4505" y="2348"/>
                        <a:ext cx="307" cy="118"/>
                      </a:xfrm>
                      <a:prstGeom prst="rect">
                        <a:avLst/>
                      </a:prstGeom>
                      <a:noFill/>
                      <a:ln w="6350">
                        <a:solidFill>
                          <a:srgbClr val="000000"/>
                        </a:solidFill>
                        <a:miter lim="800000"/>
                        <a:headEnd/>
                        <a:tailEnd/>
                      </a:ln>
                    </p:spPr>
                    <p:txBody>
                      <a:bodyPr/>
                      <a:lstStyle/>
                      <a:p>
                        <a:endParaRPr lang="pt-BR"/>
                      </a:p>
                    </p:txBody>
                  </p:sp>
                  <p:sp>
                    <p:nvSpPr>
                      <p:cNvPr id="10414" name="Line 965"/>
                      <p:cNvSpPr>
                        <a:spLocks noChangeShapeType="1"/>
                      </p:cNvSpPr>
                      <p:nvPr/>
                    </p:nvSpPr>
                    <p:spPr bwMode="auto">
                      <a:xfrm>
                        <a:off x="4503" y="2346"/>
                        <a:ext cx="1" cy="122"/>
                      </a:xfrm>
                      <a:prstGeom prst="line">
                        <a:avLst/>
                      </a:prstGeom>
                      <a:noFill/>
                      <a:ln w="6350">
                        <a:solidFill>
                          <a:srgbClr val="000000"/>
                        </a:solidFill>
                        <a:round/>
                        <a:headEnd/>
                        <a:tailEnd/>
                      </a:ln>
                    </p:spPr>
                    <p:txBody>
                      <a:bodyPr/>
                      <a:lstStyle/>
                      <a:p>
                        <a:endParaRPr lang="pt-BR"/>
                      </a:p>
                    </p:txBody>
                  </p:sp>
                  <p:sp>
                    <p:nvSpPr>
                      <p:cNvPr id="10415" name="Rectangle 966"/>
                      <p:cNvSpPr>
                        <a:spLocks noChangeArrowheads="1"/>
                      </p:cNvSpPr>
                      <p:nvPr/>
                    </p:nvSpPr>
                    <p:spPr bwMode="auto">
                      <a:xfrm>
                        <a:off x="4601" y="2248"/>
                        <a:ext cx="121" cy="106"/>
                      </a:xfrm>
                      <a:prstGeom prst="rect">
                        <a:avLst/>
                      </a:prstGeom>
                      <a:noFill/>
                      <a:ln w="9525">
                        <a:noFill/>
                        <a:miter lim="800000"/>
                        <a:headEnd/>
                        <a:tailEnd/>
                      </a:ln>
                    </p:spPr>
                    <p:txBody>
                      <a:bodyPr wrap="none" lIns="0" tIns="0" rIns="0" bIns="0">
                        <a:spAutoFit/>
                      </a:bodyPr>
                      <a:lstStyle/>
                      <a:p>
                        <a:pPr algn="ctr"/>
                        <a:r>
                          <a:rPr lang="en-US" sz="1100">
                            <a:solidFill>
                              <a:srgbClr val="000000"/>
                            </a:solidFill>
                            <a:latin typeface="Photina Casual Black" pitchFamily="18" charset="0"/>
                          </a:rPr>
                          <a:t>Pb</a:t>
                        </a:r>
                        <a:endParaRPr lang="en-US" sz="2400" b="0">
                          <a:latin typeface="ITCCenturyBookT" pitchFamily="2" charset="0"/>
                        </a:endParaRPr>
                      </a:p>
                    </p:txBody>
                  </p:sp>
                  <p:sp>
                    <p:nvSpPr>
                      <p:cNvPr id="10416" name="Rectangle 967"/>
                      <p:cNvSpPr>
                        <a:spLocks noChangeArrowheads="1"/>
                      </p:cNvSpPr>
                      <p:nvPr/>
                    </p:nvSpPr>
                    <p:spPr bwMode="auto">
                      <a:xfrm>
                        <a:off x="5130" y="2349"/>
                        <a:ext cx="305" cy="116"/>
                      </a:xfrm>
                      <a:prstGeom prst="rect">
                        <a:avLst/>
                      </a:prstGeom>
                      <a:solidFill>
                        <a:srgbClr val="FFFFFF"/>
                      </a:solidFill>
                      <a:ln w="9525">
                        <a:noFill/>
                        <a:miter lim="800000"/>
                        <a:headEnd/>
                        <a:tailEnd/>
                      </a:ln>
                    </p:spPr>
                    <p:txBody>
                      <a:bodyPr/>
                      <a:lstStyle/>
                      <a:p>
                        <a:endParaRPr lang="pt-BR"/>
                      </a:p>
                    </p:txBody>
                  </p:sp>
                  <p:sp>
                    <p:nvSpPr>
                      <p:cNvPr id="10417" name="Rectangle 968"/>
                      <p:cNvSpPr>
                        <a:spLocks noChangeArrowheads="1"/>
                      </p:cNvSpPr>
                      <p:nvPr/>
                    </p:nvSpPr>
                    <p:spPr bwMode="auto">
                      <a:xfrm>
                        <a:off x="5129" y="2348"/>
                        <a:ext cx="307" cy="118"/>
                      </a:xfrm>
                      <a:prstGeom prst="rect">
                        <a:avLst/>
                      </a:prstGeom>
                      <a:noFill/>
                      <a:ln w="6350">
                        <a:solidFill>
                          <a:srgbClr val="000000"/>
                        </a:solidFill>
                        <a:miter lim="800000"/>
                        <a:headEnd/>
                        <a:tailEnd/>
                      </a:ln>
                    </p:spPr>
                    <p:txBody>
                      <a:bodyPr/>
                      <a:lstStyle/>
                      <a:p>
                        <a:endParaRPr lang="pt-BR"/>
                      </a:p>
                    </p:txBody>
                  </p:sp>
                  <p:sp>
                    <p:nvSpPr>
                      <p:cNvPr id="10418" name="Line 969"/>
                      <p:cNvSpPr>
                        <a:spLocks noChangeShapeType="1"/>
                      </p:cNvSpPr>
                      <p:nvPr/>
                    </p:nvSpPr>
                    <p:spPr bwMode="auto">
                      <a:xfrm>
                        <a:off x="5127" y="2346"/>
                        <a:ext cx="1" cy="122"/>
                      </a:xfrm>
                      <a:prstGeom prst="line">
                        <a:avLst/>
                      </a:prstGeom>
                      <a:noFill/>
                      <a:ln w="6350">
                        <a:solidFill>
                          <a:srgbClr val="000000"/>
                        </a:solidFill>
                        <a:round/>
                        <a:headEnd/>
                        <a:tailEnd/>
                      </a:ln>
                    </p:spPr>
                    <p:txBody>
                      <a:bodyPr/>
                      <a:lstStyle/>
                      <a:p>
                        <a:endParaRPr lang="pt-BR"/>
                      </a:p>
                    </p:txBody>
                  </p:sp>
                  <p:sp>
                    <p:nvSpPr>
                      <p:cNvPr id="10419" name="Rectangle 970"/>
                      <p:cNvSpPr>
                        <a:spLocks noChangeArrowheads="1"/>
                      </p:cNvSpPr>
                      <p:nvPr/>
                    </p:nvSpPr>
                    <p:spPr bwMode="auto">
                      <a:xfrm>
                        <a:off x="5227" y="2248"/>
                        <a:ext cx="118" cy="106"/>
                      </a:xfrm>
                      <a:prstGeom prst="rect">
                        <a:avLst/>
                      </a:prstGeom>
                      <a:noFill/>
                      <a:ln w="9525">
                        <a:noFill/>
                        <a:miter lim="800000"/>
                        <a:headEnd/>
                        <a:tailEnd/>
                      </a:ln>
                    </p:spPr>
                    <p:txBody>
                      <a:bodyPr wrap="none" lIns="0" tIns="0" rIns="0" bIns="0">
                        <a:spAutoFit/>
                      </a:bodyPr>
                      <a:lstStyle/>
                      <a:p>
                        <a:pPr algn="ctr"/>
                        <a:r>
                          <a:rPr lang="en-US" sz="1100">
                            <a:solidFill>
                              <a:srgbClr val="000000"/>
                            </a:solidFill>
                            <a:latin typeface="Photina Casual Black" pitchFamily="18" charset="0"/>
                          </a:rPr>
                          <a:t>Po</a:t>
                        </a:r>
                        <a:endParaRPr lang="en-US" sz="2400" b="0">
                          <a:latin typeface="ITCCenturyBookT" pitchFamily="2" charset="0"/>
                        </a:endParaRPr>
                      </a:p>
                    </p:txBody>
                  </p:sp>
                  <p:sp>
                    <p:nvSpPr>
                      <p:cNvPr id="10420" name="Rectangle 971"/>
                      <p:cNvSpPr>
                        <a:spLocks noChangeArrowheads="1"/>
                      </p:cNvSpPr>
                      <p:nvPr/>
                    </p:nvSpPr>
                    <p:spPr bwMode="auto">
                      <a:xfrm>
                        <a:off x="5128" y="2347"/>
                        <a:ext cx="309" cy="119"/>
                      </a:xfrm>
                      <a:prstGeom prst="rect">
                        <a:avLst/>
                      </a:prstGeom>
                      <a:noFill/>
                      <a:ln w="6350">
                        <a:solidFill>
                          <a:srgbClr val="000000"/>
                        </a:solidFill>
                        <a:miter lim="800000"/>
                        <a:headEnd/>
                        <a:tailEnd/>
                      </a:ln>
                    </p:spPr>
                    <p:txBody>
                      <a:bodyPr/>
                      <a:lstStyle/>
                      <a:p>
                        <a:endParaRPr lang="pt-BR"/>
                      </a:p>
                    </p:txBody>
                  </p:sp>
                  <p:sp>
                    <p:nvSpPr>
                      <p:cNvPr id="10421" name="Rectangle 972"/>
                      <p:cNvSpPr>
                        <a:spLocks noChangeArrowheads="1"/>
                      </p:cNvSpPr>
                      <p:nvPr/>
                    </p:nvSpPr>
                    <p:spPr bwMode="auto">
                      <a:xfrm>
                        <a:off x="5442" y="2349"/>
                        <a:ext cx="305" cy="116"/>
                      </a:xfrm>
                      <a:prstGeom prst="rect">
                        <a:avLst/>
                      </a:prstGeom>
                      <a:solidFill>
                        <a:srgbClr val="FFFFFF"/>
                      </a:solidFill>
                      <a:ln w="9525">
                        <a:noFill/>
                        <a:miter lim="800000"/>
                        <a:headEnd/>
                        <a:tailEnd/>
                      </a:ln>
                    </p:spPr>
                    <p:txBody>
                      <a:bodyPr/>
                      <a:lstStyle/>
                      <a:p>
                        <a:endParaRPr lang="pt-BR"/>
                      </a:p>
                    </p:txBody>
                  </p:sp>
                  <p:sp>
                    <p:nvSpPr>
                      <p:cNvPr id="10422" name="Rectangle 973"/>
                      <p:cNvSpPr>
                        <a:spLocks noChangeArrowheads="1"/>
                      </p:cNvSpPr>
                      <p:nvPr/>
                    </p:nvSpPr>
                    <p:spPr bwMode="auto">
                      <a:xfrm>
                        <a:off x="5441" y="2348"/>
                        <a:ext cx="307" cy="118"/>
                      </a:xfrm>
                      <a:prstGeom prst="rect">
                        <a:avLst/>
                      </a:prstGeom>
                      <a:noFill/>
                      <a:ln w="6350">
                        <a:solidFill>
                          <a:srgbClr val="000000"/>
                        </a:solidFill>
                        <a:miter lim="800000"/>
                        <a:headEnd/>
                        <a:tailEnd/>
                      </a:ln>
                    </p:spPr>
                    <p:txBody>
                      <a:bodyPr/>
                      <a:lstStyle/>
                      <a:p>
                        <a:endParaRPr lang="pt-BR"/>
                      </a:p>
                    </p:txBody>
                  </p:sp>
                  <p:sp>
                    <p:nvSpPr>
                      <p:cNvPr id="10423" name="Line 974"/>
                      <p:cNvSpPr>
                        <a:spLocks noChangeShapeType="1"/>
                      </p:cNvSpPr>
                      <p:nvPr/>
                    </p:nvSpPr>
                    <p:spPr bwMode="auto">
                      <a:xfrm>
                        <a:off x="5439" y="2346"/>
                        <a:ext cx="1" cy="122"/>
                      </a:xfrm>
                      <a:prstGeom prst="line">
                        <a:avLst/>
                      </a:prstGeom>
                      <a:noFill/>
                      <a:ln w="6350">
                        <a:solidFill>
                          <a:srgbClr val="000000"/>
                        </a:solidFill>
                        <a:round/>
                        <a:headEnd/>
                        <a:tailEnd/>
                      </a:ln>
                    </p:spPr>
                    <p:txBody>
                      <a:bodyPr/>
                      <a:lstStyle/>
                      <a:p>
                        <a:endParaRPr lang="pt-BR"/>
                      </a:p>
                    </p:txBody>
                  </p:sp>
                  <p:sp>
                    <p:nvSpPr>
                      <p:cNvPr id="10424" name="Rectangle 975"/>
                      <p:cNvSpPr>
                        <a:spLocks noChangeArrowheads="1"/>
                      </p:cNvSpPr>
                      <p:nvPr/>
                    </p:nvSpPr>
                    <p:spPr bwMode="auto">
                      <a:xfrm>
                        <a:off x="5550" y="2248"/>
                        <a:ext cx="93" cy="106"/>
                      </a:xfrm>
                      <a:prstGeom prst="rect">
                        <a:avLst/>
                      </a:prstGeom>
                      <a:noFill/>
                      <a:ln w="9525">
                        <a:noFill/>
                        <a:miter lim="800000"/>
                        <a:headEnd/>
                        <a:tailEnd/>
                      </a:ln>
                    </p:spPr>
                    <p:txBody>
                      <a:bodyPr wrap="none" lIns="0" tIns="0" rIns="0" bIns="0">
                        <a:spAutoFit/>
                      </a:bodyPr>
                      <a:lstStyle/>
                      <a:p>
                        <a:pPr algn="ctr"/>
                        <a:r>
                          <a:rPr lang="en-US" sz="1100">
                            <a:solidFill>
                              <a:srgbClr val="000000"/>
                            </a:solidFill>
                            <a:latin typeface="Photina Casual Black" pitchFamily="18" charset="0"/>
                          </a:rPr>
                          <a:t>At</a:t>
                        </a:r>
                        <a:endParaRPr lang="en-US" sz="2400" b="0">
                          <a:latin typeface="ITCCenturyBookT" pitchFamily="2" charset="0"/>
                        </a:endParaRPr>
                      </a:p>
                    </p:txBody>
                  </p:sp>
                  <p:sp>
                    <p:nvSpPr>
                      <p:cNvPr id="10425" name="Rectangle 976"/>
                      <p:cNvSpPr>
                        <a:spLocks noChangeArrowheads="1"/>
                      </p:cNvSpPr>
                      <p:nvPr/>
                    </p:nvSpPr>
                    <p:spPr bwMode="auto">
                      <a:xfrm>
                        <a:off x="5441" y="2347"/>
                        <a:ext cx="307" cy="119"/>
                      </a:xfrm>
                      <a:prstGeom prst="rect">
                        <a:avLst/>
                      </a:prstGeom>
                      <a:noFill/>
                      <a:ln w="6350">
                        <a:solidFill>
                          <a:srgbClr val="000000"/>
                        </a:solidFill>
                        <a:miter lim="800000"/>
                        <a:headEnd/>
                        <a:tailEnd/>
                      </a:ln>
                    </p:spPr>
                    <p:txBody>
                      <a:bodyPr/>
                      <a:lstStyle/>
                      <a:p>
                        <a:endParaRPr lang="pt-BR"/>
                      </a:p>
                    </p:txBody>
                  </p:sp>
                  <p:sp>
                    <p:nvSpPr>
                      <p:cNvPr id="10426" name="Freeform 977"/>
                      <p:cNvSpPr>
                        <a:spLocks/>
                      </p:cNvSpPr>
                      <p:nvPr/>
                    </p:nvSpPr>
                    <p:spPr bwMode="auto">
                      <a:xfrm>
                        <a:off x="439" y="2468"/>
                        <a:ext cx="312" cy="319"/>
                      </a:xfrm>
                      <a:custGeom>
                        <a:avLst/>
                        <a:gdLst>
                          <a:gd name="T0" fmla="*/ 0 w 936"/>
                          <a:gd name="T1" fmla="*/ 956 h 956"/>
                          <a:gd name="T2" fmla="*/ 936 w 936"/>
                          <a:gd name="T3" fmla="*/ 956 h 956"/>
                          <a:gd name="T4" fmla="*/ 936 w 936"/>
                          <a:gd name="T5" fmla="*/ 0 h 956"/>
                          <a:gd name="T6" fmla="*/ 0 60000 65536"/>
                          <a:gd name="T7" fmla="*/ 0 60000 65536"/>
                          <a:gd name="T8" fmla="*/ 0 60000 65536"/>
                          <a:gd name="T9" fmla="*/ 0 w 936"/>
                          <a:gd name="T10" fmla="*/ 0 h 956"/>
                          <a:gd name="T11" fmla="*/ 936 w 936"/>
                          <a:gd name="T12" fmla="*/ 956 h 956"/>
                        </a:gdLst>
                        <a:ahLst/>
                        <a:cxnLst>
                          <a:cxn ang="T6">
                            <a:pos x="T0" y="T1"/>
                          </a:cxn>
                          <a:cxn ang="T7">
                            <a:pos x="T2" y="T3"/>
                          </a:cxn>
                          <a:cxn ang="T8">
                            <a:pos x="T4" y="T5"/>
                          </a:cxn>
                        </a:cxnLst>
                        <a:rect l="T9" t="T10" r="T11" b="T12"/>
                        <a:pathLst>
                          <a:path w="936" h="956">
                            <a:moveTo>
                              <a:pt x="0" y="956"/>
                            </a:moveTo>
                            <a:lnTo>
                              <a:pt x="936" y="956"/>
                            </a:lnTo>
                            <a:lnTo>
                              <a:pt x="936" y="0"/>
                            </a:lnTo>
                          </a:path>
                        </a:pathLst>
                      </a:custGeom>
                      <a:noFill/>
                      <a:ln w="6350">
                        <a:solidFill>
                          <a:srgbClr val="000000"/>
                        </a:solidFill>
                        <a:round/>
                        <a:headEnd/>
                        <a:tailEnd/>
                      </a:ln>
                    </p:spPr>
                    <p:txBody>
                      <a:bodyPr/>
                      <a:lstStyle/>
                      <a:p>
                        <a:endParaRPr lang="pt-BR"/>
                      </a:p>
                    </p:txBody>
                  </p:sp>
                  <p:sp>
                    <p:nvSpPr>
                      <p:cNvPr id="10427" name="Line 978"/>
                      <p:cNvSpPr>
                        <a:spLocks noChangeShapeType="1"/>
                      </p:cNvSpPr>
                      <p:nvPr/>
                    </p:nvSpPr>
                    <p:spPr bwMode="auto">
                      <a:xfrm>
                        <a:off x="439" y="2468"/>
                        <a:ext cx="1" cy="319"/>
                      </a:xfrm>
                      <a:prstGeom prst="line">
                        <a:avLst/>
                      </a:prstGeom>
                      <a:noFill/>
                      <a:ln w="6350">
                        <a:solidFill>
                          <a:srgbClr val="000000"/>
                        </a:solidFill>
                        <a:round/>
                        <a:headEnd/>
                        <a:tailEnd/>
                      </a:ln>
                    </p:spPr>
                    <p:txBody>
                      <a:bodyPr/>
                      <a:lstStyle/>
                      <a:p>
                        <a:endParaRPr lang="pt-BR"/>
                      </a:p>
                    </p:txBody>
                  </p:sp>
                  <p:sp>
                    <p:nvSpPr>
                      <p:cNvPr id="10428" name="Freeform 979"/>
                      <p:cNvSpPr>
                        <a:spLocks/>
                      </p:cNvSpPr>
                      <p:nvPr/>
                    </p:nvSpPr>
                    <p:spPr bwMode="auto">
                      <a:xfrm>
                        <a:off x="751" y="2468"/>
                        <a:ext cx="317" cy="319"/>
                      </a:xfrm>
                      <a:custGeom>
                        <a:avLst/>
                        <a:gdLst>
                          <a:gd name="T0" fmla="*/ 0 w 950"/>
                          <a:gd name="T1" fmla="*/ 956 h 956"/>
                          <a:gd name="T2" fmla="*/ 950 w 950"/>
                          <a:gd name="T3" fmla="*/ 956 h 956"/>
                          <a:gd name="T4" fmla="*/ 950 w 950"/>
                          <a:gd name="T5" fmla="*/ 0 h 956"/>
                          <a:gd name="T6" fmla="*/ 0 60000 65536"/>
                          <a:gd name="T7" fmla="*/ 0 60000 65536"/>
                          <a:gd name="T8" fmla="*/ 0 60000 65536"/>
                          <a:gd name="T9" fmla="*/ 0 w 950"/>
                          <a:gd name="T10" fmla="*/ 0 h 956"/>
                          <a:gd name="T11" fmla="*/ 950 w 950"/>
                          <a:gd name="T12" fmla="*/ 956 h 956"/>
                        </a:gdLst>
                        <a:ahLst/>
                        <a:cxnLst>
                          <a:cxn ang="T6">
                            <a:pos x="T0" y="T1"/>
                          </a:cxn>
                          <a:cxn ang="T7">
                            <a:pos x="T2" y="T3"/>
                          </a:cxn>
                          <a:cxn ang="T8">
                            <a:pos x="T4" y="T5"/>
                          </a:cxn>
                        </a:cxnLst>
                        <a:rect l="T9" t="T10" r="T11" b="T12"/>
                        <a:pathLst>
                          <a:path w="950" h="956">
                            <a:moveTo>
                              <a:pt x="0" y="956"/>
                            </a:moveTo>
                            <a:lnTo>
                              <a:pt x="950" y="956"/>
                            </a:lnTo>
                            <a:lnTo>
                              <a:pt x="950" y="0"/>
                            </a:lnTo>
                          </a:path>
                        </a:pathLst>
                      </a:custGeom>
                      <a:noFill/>
                      <a:ln w="6350">
                        <a:solidFill>
                          <a:srgbClr val="000000"/>
                        </a:solidFill>
                        <a:round/>
                        <a:headEnd/>
                        <a:tailEnd/>
                      </a:ln>
                    </p:spPr>
                    <p:txBody>
                      <a:bodyPr/>
                      <a:lstStyle/>
                      <a:p>
                        <a:endParaRPr lang="pt-BR"/>
                      </a:p>
                    </p:txBody>
                  </p:sp>
                  <p:sp>
                    <p:nvSpPr>
                      <p:cNvPr id="10429" name="Line 980"/>
                      <p:cNvSpPr>
                        <a:spLocks noChangeShapeType="1"/>
                      </p:cNvSpPr>
                      <p:nvPr/>
                    </p:nvSpPr>
                    <p:spPr bwMode="auto">
                      <a:xfrm>
                        <a:off x="751" y="2468"/>
                        <a:ext cx="1" cy="319"/>
                      </a:xfrm>
                      <a:prstGeom prst="line">
                        <a:avLst/>
                      </a:prstGeom>
                      <a:noFill/>
                      <a:ln w="6350">
                        <a:solidFill>
                          <a:srgbClr val="000000"/>
                        </a:solidFill>
                        <a:round/>
                        <a:headEnd/>
                        <a:tailEnd/>
                      </a:ln>
                    </p:spPr>
                    <p:txBody>
                      <a:bodyPr/>
                      <a:lstStyle/>
                      <a:p>
                        <a:endParaRPr lang="pt-BR"/>
                      </a:p>
                    </p:txBody>
                  </p:sp>
                  <p:sp>
                    <p:nvSpPr>
                      <p:cNvPr id="10430" name="Rectangle 981"/>
                      <p:cNvSpPr>
                        <a:spLocks noChangeArrowheads="1"/>
                      </p:cNvSpPr>
                      <p:nvPr/>
                    </p:nvSpPr>
                    <p:spPr bwMode="auto">
                      <a:xfrm>
                        <a:off x="1072" y="2472"/>
                        <a:ext cx="302" cy="311"/>
                      </a:xfrm>
                      <a:prstGeom prst="rect">
                        <a:avLst/>
                      </a:prstGeom>
                      <a:blipFill dpi="0" rotWithShape="0">
                        <a:blip r:embed="rId3" cstate="print"/>
                        <a:srcRect/>
                        <a:tile tx="0" ty="0" sx="100000" sy="100000" flip="none" algn="tl"/>
                      </a:blipFill>
                      <a:ln w="9525">
                        <a:noFill/>
                        <a:miter lim="800000"/>
                        <a:headEnd/>
                        <a:tailEnd/>
                      </a:ln>
                    </p:spPr>
                    <p:txBody>
                      <a:bodyPr/>
                      <a:lstStyle/>
                      <a:p>
                        <a:endParaRPr lang="pt-BR"/>
                      </a:p>
                    </p:txBody>
                  </p:sp>
                  <p:sp>
                    <p:nvSpPr>
                      <p:cNvPr id="10431" name="Rectangle 982"/>
                      <p:cNvSpPr>
                        <a:spLocks noChangeArrowheads="1"/>
                      </p:cNvSpPr>
                      <p:nvPr/>
                    </p:nvSpPr>
                    <p:spPr bwMode="auto">
                      <a:xfrm>
                        <a:off x="1071" y="2471"/>
                        <a:ext cx="304" cy="313"/>
                      </a:xfrm>
                      <a:prstGeom prst="rect">
                        <a:avLst/>
                      </a:prstGeom>
                      <a:noFill/>
                      <a:ln w="6350">
                        <a:solidFill>
                          <a:srgbClr val="000000"/>
                        </a:solidFill>
                        <a:miter lim="800000"/>
                        <a:headEnd/>
                        <a:tailEnd/>
                      </a:ln>
                    </p:spPr>
                    <p:txBody>
                      <a:bodyPr/>
                      <a:lstStyle/>
                      <a:p>
                        <a:endParaRPr lang="pt-BR"/>
                      </a:p>
                    </p:txBody>
                  </p:sp>
                  <p:sp>
                    <p:nvSpPr>
                      <p:cNvPr id="10432" name="Line 983"/>
                      <p:cNvSpPr>
                        <a:spLocks noChangeShapeType="1"/>
                      </p:cNvSpPr>
                      <p:nvPr/>
                    </p:nvSpPr>
                    <p:spPr bwMode="auto">
                      <a:xfrm>
                        <a:off x="1069" y="2469"/>
                        <a:ext cx="1" cy="317"/>
                      </a:xfrm>
                      <a:prstGeom prst="line">
                        <a:avLst/>
                      </a:prstGeom>
                      <a:noFill/>
                      <a:ln w="6350">
                        <a:solidFill>
                          <a:srgbClr val="000000"/>
                        </a:solidFill>
                        <a:round/>
                        <a:headEnd/>
                        <a:tailEnd/>
                      </a:ln>
                    </p:spPr>
                    <p:txBody>
                      <a:bodyPr/>
                      <a:lstStyle/>
                      <a:p>
                        <a:endParaRPr lang="pt-BR"/>
                      </a:p>
                    </p:txBody>
                  </p:sp>
                  <p:sp>
                    <p:nvSpPr>
                      <p:cNvPr id="10433" name="Rectangle 984"/>
                      <p:cNvSpPr>
                        <a:spLocks noChangeArrowheads="1"/>
                      </p:cNvSpPr>
                      <p:nvPr/>
                    </p:nvSpPr>
                    <p:spPr bwMode="auto">
                      <a:xfrm>
                        <a:off x="1103" y="2490"/>
                        <a:ext cx="27" cy="115"/>
                      </a:xfrm>
                      <a:prstGeom prst="rect">
                        <a:avLst/>
                      </a:prstGeom>
                      <a:noFill/>
                      <a:ln w="9525">
                        <a:noFill/>
                        <a:miter lim="800000"/>
                        <a:headEnd/>
                        <a:tailEnd/>
                      </a:ln>
                    </p:spPr>
                    <p:txBody>
                      <a:bodyPr wrap="none" lIns="0" tIns="0" rIns="0" bIns="0">
                        <a:spAutoFit/>
                      </a:bodyPr>
                      <a:lstStyle/>
                      <a:p>
                        <a:pPr algn="ctr"/>
                        <a:r>
                          <a:rPr lang="en-US" sz="1200">
                            <a:solidFill>
                              <a:srgbClr val="000000"/>
                            </a:solidFill>
                            <a:latin typeface="Arial" pitchFamily="34" charset="0"/>
                          </a:rPr>
                          <a:t> </a:t>
                        </a:r>
                        <a:endParaRPr lang="en-US" sz="2400" b="0">
                          <a:latin typeface="ITCCenturyBookT" pitchFamily="2" charset="0"/>
                        </a:endParaRPr>
                      </a:p>
                    </p:txBody>
                  </p:sp>
                  <p:sp>
                    <p:nvSpPr>
                      <p:cNvPr id="10434" name="Rectangle 985"/>
                      <p:cNvSpPr>
                        <a:spLocks noChangeArrowheads="1"/>
                      </p:cNvSpPr>
                      <p:nvPr/>
                    </p:nvSpPr>
                    <p:spPr bwMode="auto">
                      <a:xfrm>
                        <a:off x="1131" y="2423"/>
                        <a:ext cx="177" cy="154"/>
                      </a:xfrm>
                      <a:prstGeom prst="rect">
                        <a:avLst/>
                      </a:prstGeom>
                      <a:noFill/>
                      <a:ln w="9525">
                        <a:noFill/>
                        <a:miter lim="800000"/>
                        <a:headEnd/>
                        <a:tailEnd/>
                      </a:ln>
                    </p:spPr>
                    <p:txBody>
                      <a:bodyPr wrap="none" lIns="0" tIns="0" rIns="0" bIns="0">
                        <a:spAutoFit/>
                      </a:bodyPr>
                      <a:lstStyle/>
                      <a:p>
                        <a:pPr algn="ctr"/>
                        <a:r>
                          <a:rPr lang="en-US" sz="1600">
                            <a:solidFill>
                              <a:srgbClr val="000000"/>
                            </a:solidFill>
                          </a:rPr>
                          <a:t>LA</a:t>
                        </a:r>
                        <a:endParaRPr lang="en-US" sz="2400" b="0">
                          <a:latin typeface="ITCCenturyBookT" pitchFamily="2" charset="0"/>
                        </a:endParaRPr>
                      </a:p>
                    </p:txBody>
                  </p:sp>
                  <p:sp>
                    <p:nvSpPr>
                      <p:cNvPr id="10435" name="Freeform 986"/>
                      <p:cNvSpPr>
                        <a:spLocks/>
                      </p:cNvSpPr>
                      <p:nvPr/>
                    </p:nvSpPr>
                    <p:spPr bwMode="auto">
                      <a:xfrm>
                        <a:off x="1068" y="2468"/>
                        <a:ext cx="309" cy="319"/>
                      </a:xfrm>
                      <a:custGeom>
                        <a:avLst/>
                        <a:gdLst>
                          <a:gd name="T0" fmla="*/ 0 w 927"/>
                          <a:gd name="T1" fmla="*/ 956 h 956"/>
                          <a:gd name="T2" fmla="*/ 927 w 927"/>
                          <a:gd name="T3" fmla="*/ 956 h 956"/>
                          <a:gd name="T4" fmla="*/ 927 w 927"/>
                          <a:gd name="T5" fmla="*/ 0 h 956"/>
                          <a:gd name="T6" fmla="*/ 0 60000 65536"/>
                          <a:gd name="T7" fmla="*/ 0 60000 65536"/>
                          <a:gd name="T8" fmla="*/ 0 60000 65536"/>
                          <a:gd name="T9" fmla="*/ 0 w 927"/>
                          <a:gd name="T10" fmla="*/ 0 h 956"/>
                          <a:gd name="T11" fmla="*/ 927 w 927"/>
                          <a:gd name="T12" fmla="*/ 956 h 956"/>
                        </a:gdLst>
                        <a:ahLst/>
                        <a:cxnLst>
                          <a:cxn ang="T6">
                            <a:pos x="T0" y="T1"/>
                          </a:cxn>
                          <a:cxn ang="T7">
                            <a:pos x="T2" y="T3"/>
                          </a:cxn>
                          <a:cxn ang="T8">
                            <a:pos x="T4" y="T5"/>
                          </a:cxn>
                        </a:cxnLst>
                        <a:rect l="T9" t="T10" r="T11" b="T12"/>
                        <a:pathLst>
                          <a:path w="927" h="956">
                            <a:moveTo>
                              <a:pt x="0" y="956"/>
                            </a:moveTo>
                            <a:lnTo>
                              <a:pt x="927" y="956"/>
                            </a:lnTo>
                            <a:lnTo>
                              <a:pt x="927" y="0"/>
                            </a:lnTo>
                          </a:path>
                        </a:pathLst>
                      </a:custGeom>
                      <a:noFill/>
                      <a:ln w="6350">
                        <a:solidFill>
                          <a:srgbClr val="000000"/>
                        </a:solidFill>
                        <a:round/>
                        <a:headEnd/>
                        <a:tailEnd/>
                      </a:ln>
                    </p:spPr>
                    <p:txBody>
                      <a:bodyPr/>
                      <a:lstStyle/>
                      <a:p>
                        <a:endParaRPr lang="pt-BR"/>
                      </a:p>
                    </p:txBody>
                  </p:sp>
                  <p:sp>
                    <p:nvSpPr>
                      <p:cNvPr id="10436" name="Line 987"/>
                      <p:cNvSpPr>
                        <a:spLocks noChangeShapeType="1"/>
                      </p:cNvSpPr>
                      <p:nvPr/>
                    </p:nvSpPr>
                    <p:spPr bwMode="auto">
                      <a:xfrm>
                        <a:off x="1068" y="2468"/>
                        <a:ext cx="1" cy="319"/>
                      </a:xfrm>
                      <a:prstGeom prst="line">
                        <a:avLst/>
                      </a:prstGeom>
                      <a:noFill/>
                      <a:ln w="6350">
                        <a:solidFill>
                          <a:srgbClr val="000000"/>
                        </a:solidFill>
                        <a:round/>
                        <a:headEnd/>
                        <a:tailEnd/>
                      </a:ln>
                    </p:spPr>
                    <p:txBody>
                      <a:bodyPr/>
                      <a:lstStyle/>
                      <a:p>
                        <a:endParaRPr lang="pt-BR"/>
                      </a:p>
                    </p:txBody>
                  </p:sp>
                  <p:sp>
                    <p:nvSpPr>
                      <p:cNvPr id="10437" name="Freeform 988"/>
                      <p:cNvSpPr>
                        <a:spLocks/>
                      </p:cNvSpPr>
                      <p:nvPr/>
                    </p:nvSpPr>
                    <p:spPr bwMode="auto">
                      <a:xfrm>
                        <a:off x="1377" y="2468"/>
                        <a:ext cx="317" cy="319"/>
                      </a:xfrm>
                      <a:custGeom>
                        <a:avLst/>
                        <a:gdLst>
                          <a:gd name="T0" fmla="*/ 0 w 952"/>
                          <a:gd name="T1" fmla="*/ 956 h 956"/>
                          <a:gd name="T2" fmla="*/ 952 w 952"/>
                          <a:gd name="T3" fmla="*/ 956 h 956"/>
                          <a:gd name="T4" fmla="*/ 952 w 952"/>
                          <a:gd name="T5" fmla="*/ 0 h 956"/>
                          <a:gd name="T6" fmla="*/ 0 60000 65536"/>
                          <a:gd name="T7" fmla="*/ 0 60000 65536"/>
                          <a:gd name="T8" fmla="*/ 0 60000 65536"/>
                          <a:gd name="T9" fmla="*/ 0 w 952"/>
                          <a:gd name="T10" fmla="*/ 0 h 956"/>
                          <a:gd name="T11" fmla="*/ 952 w 952"/>
                          <a:gd name="T12" fmla="*/ 956 h 956"/>
                        </a:gdLst>
                        <a:ahLst/>
                        <a:cxnLst>
                          <a:cxn ang="T6">
                            <a:pos x="T0" y="T1"/>
                          </a:cxn>
                          <a:cxn ang="T7">
                            <a:pos x="T2" y="T3"/>
                          </a:cxn>
                          <a:cxn ang="T8">
                            <a:pos x="T4" y="T5"/>
                          </a:cxn>
                        </a:cxnLst>
                        <a:rect l="T9" t="T10" r="T11" b="T12"/>
                        <a:pathLst>
                          <a:path w="952" h="956">
                            <a:moveTo>
                              <a:pt x="0" y="956"/>
                            </a:moveTo>
                            <a:lnTo>
                              <a:pt x="952" y="956"/>
                            </a:lnTo>
                            <a:lnTo>
                              <a:pt x="952" y="0"/>
                            </a:lnTo>
                          </a:path>
                        </a:pathLst>
                      </a:custGeom>
                      <a:noFill/>
                      <a:ln w="6350">
                        <a:solidFill>
                          <a:srgbClr val="000000"/>
                        </a:solidFill>
                        <a:round/>
                        <a:headEnd/>
                        <a:tailEnd/>
                      </a:ln>
                    </p:spPr>
                    <p:txBody>
                      <a:bodyPr/>
                      <a:lstStyle/>
                      <a:p>
                        <a:endParaRPr lang="pt-BR"/>
                      </a:p>
                    </p:txBody>
                  </p:sp>
                  <p:sp>
                    <p:nvSpPr>
                      <p:cNvPr id="10438" name="Line 989"/>
                      <p:cNvSpPr>
                        <a:spLocks noChangeShapeType="1"/>
                      </p:cNvSpPr>
                      <p:nvPr/>
                    </p:nvSpPr>
                    <p:spPr bwMode="auto">
                      <a:xfrm>
                        <a:off x="1377" y="2468"/>
                        <a:ext cx="1" cy="319"/>
                      </a:xfrm>
                      <a:prstGeom prst="line">
                        <a:avLst/>
                      </a:prstGeom>
                      <a:noFill/>
                      <a:ln w="6350">
                        <a:solidFill>
                          <a:srgbClr val="000000"/>
                        </a:solidFill>
                        <a:round/>
                        <a:headEnd/>
                        <a:tailEnd/>
                      </a:ln>
                    </p:spPr>
                    <p:txBody>
                      <a:bodyPr/>
                      <a:lstStyle/>
                      <a:p>
                        <a:endParaRPr lang="pt-BR"/>
                      </a:p>
                    </p:txBody>
                  </p:sp>
                  <p:sp>
                    <p:nvSpPr>
                      <p:cNvPr id="10439" name="Freeform 990"/>
                      <p:cNvSpPr>
                        <a:spLocks/>
                      </p:cNvSpPr>
                      <p:nvPr/>
                    </p:nvSpPr>
                    <p:spPr bwMode="auto">
                      <a:xfrm>
                        <a:off x="1694" y="2468"/>
                        <a:ext cx="312" cy="319"/>
                      </a:xfrm>
                      <a:custGeom>
                        <a:avLst/>
                        <a:gdLst>
                          <a:gd name="T0" fmla="*/ 0 w 936"/>
                          <a:gd name="T1" fmla="*/ 956 h 956"/>
                          <a:gd name="T2" fmla="*/ 936 w 936"/>
                          <a:gd name="T3" fmla="*/ 956 h 956"/>
                          <a:gd name="T4" fmla="*/ 936 w 936"/>
                          <a:gd name="T5" fmla="*/ 0 h 956"/>
                          <a:gd name="T6" fmla="*/ 0 60000 65536"/>
                          <a:gd name="T7" fmla="*/ 0 60000 65536"/>
                          <a:gd name="T8" fmla="*/ 0 60000 65536"/>
                          <a:gd name="T9" fmla="*/ 0 w 936"/>
                          <a:gd name="T10" fmla="*/ 0 h 956"/>
                          <a:gd name="T11" fmla="*/ 936 w 936"/>
                          <a:gd name="T12" fmla="*/ 956 h 956"/>
                        </a:gdLst>
                        <a:ahLst/>
                        <a:cxnLst>
                          <a:cxn ang="T6">
                            <a:pos x="T0" y="T1"/>
                          </a:cxn>
                          <a:cxn ang="T7">
                            <a:pos x="T2" y="T3"/>
                          </a:cxn>
                          <a:cxn ang="T8">
                            <a:pos x="T4" y="T5"/>
                          </a:cxn>
                        </a:cxnLst>
                        <a:rect l="T9" t="T10" r="T11" b="T12"/>
                        <a:pathLst>
                          <a:path w="936" h="956">
                            <a:moveTo>
                              <a:pt x="0" y="956"/>
                            </a:moveTo>
                            <a:lnTo>
                              <a:pt x="936" y="956"/>
                            </a:lnTo>
                            <a:lnTo>
                              <a:pt x="936" y="0"/>
                            </a:lnTo>
                          </a:path>
                        </a:pathLst>
                      </a:custGeom>
                      <a:noFill/>
                      <a:ln w="6350">
                        <a:solidFill>
                          <a:srgbClr val="000000"/>
                        </a:solidFill>
                        <a:round/>
                        <a:headEnd/>
                        <a:tailEnd/>
                      </a:ln>
                    </p:spPr>
                    <p:txBody>
                      <a:bodyPr/>
                      <a:lstStyle/>
                      <a:p>
                        <a:endParaRPr lang="pt-BR"/>
                      </a:p>
                    </p:txBody>
                  </p:sp>
                  <p:sp>
                    <p:nvSpPr>
                      <p:cNvPr id="10440" name="Line 991"/>
                      <p:cNvSpPr>
                        <a:spLocks noChangeShapeType="1"/>
                      </p:cNvSpPr>
                      <p:nvPr/>
                    </p:nvSpPr>
                    <p:spPr bwMode="auto">
                      <a:xfrm>
                        <a:off x="1694" y="2468"/>
                        <a:ext cx="1" cy="319"/>
                      </a:xfrm>
                      <a:prstGeom prst="line">
                        <a:avLst/>
                      </a:prstGeom>
                      <a:noFill/>
                      <a:ln w="6350">
                        <a:solidFill>
                          <a:srgbClr val="000000"/>
                        </a:solidFill>
                        <a:round/>
                        <a:headEnd/>
                        <a:tailEnd/>
                      </a:ln>
                    </p:spPr>
                    <p:txBody>
                      <a:bodyPr/>
                      <a:lstStyle/>
                      <a:p>
                        <a:endParaRPr lang="pt-BR"/>
                      </a:p>
                    </p:txBody>
                  </p:sp>
                  <p:sp>
                    <p:nvSpPr>
                      <p:cNvPr id="10441" name="Freeform 992"/>
                      <p:cNvSpPr>
                        <a:spLocks/>
                      </p:cNvSpPr>
                      <p:nvPr/>
                    </p:nvSpPr>
                    <p:spPr bwMode="auto">
                      <a:xfrm>
                        <a:off x="2006" y="2468"/>
                        <a:ext cx="312" cy="319"/>
                      </a:xfrm>
                      <a:custGeom>
                        <a:avLst/>
                        <a:gdLst>
                          <a:gd name="T0" fmla="*/ 0 w 936"/>
                          <a:gd name="T1" fmla="*/ 956 h 956"/>
                          <a:gd name="T2" fmla="*/ 936 w 936"/>
                          <a:gd name="T3" fmla="*/ 956 h 956"/>
                          <a:gd name="T4" fmla="*/ 936 w 936"/>
                          <a:gd name="T5" fmla="*/ 0 h 956"/>
                          <a:gd name="T6" fmla="*/ 0 60000 65536"/>
                          <a:gd name="T7" fmla="*/ 0 60000 65536"/>
                          <a:gd name="T8" fmla="*/ 0 60000 65536"/>
                          <a:gd name="T9" fmla="*/ 0 w 936"/>
                          <a:gd name="T10" fmla="*/ 0 h 956"/>
                          <a:gd name="T11" fmla="*/ 936 w 936"/>
                          <a:gd name="T12" fmla="*/ 956 h 956"/>
                        </a:gdLst>
                        <a:ahLst/>
                        <a:cxnLst>
                          <a:cxn ang="T6">
                            <a:pos x="T0" y="T1"/>
                          </a:cxn>
                          <a:cxn ang="T7">
                            <a:pos x="T2" y="T3"/>
                          </a:cxn>
                          <a:cxn ang="T8">
                            <a:pos x="T4" y="T5"/>
                          </a:cxn>
                        </a:cxnLst>
                        <a:rect l="T9" t="T10" r="T11" b="T12"/>
                        <a:pathLst>
                          <a:path w="936" h="956">
                            <a:moveTo>
                              <a:pt x="0" y="956"/>
                            </a:moveTo>
                            <a:lnTo>
                              <a:pt x="936" y="956"/>
                            </a:lnTo>
                            <a:lnTo>
                              <a:pt x="936" y="0"/>
                            </a:lnTo>
                          </a:path>
                        </a:pathLst>
                      </a:custGeom>
                      <a:noFill/>
                      <a:ln w="6350">
                        <a:solidFill>
                          <a:srgbClr val="000000"/>
                        </a:solidFill>
                        <a:round/>
                        <a:headEnd/>
                        <a:tailEnd/>
                      </a:ln>
                    </p:spPr>
                    <p:txBody>
                      <a:bodyPr/>
                      <a:lstStyle/>
                      <a:p>
                        <a:endParaRPr lang="pt-BR"/>
                      </a:p>
                    </p:txBody>
                  </p:sp>
                  <p:sp>
                    <p:nvSpPr>
                      <p:cNvPr id="10442" name="Line 993"/>
                      <p:cNvSpPr>
                        <a:spLocks noChangeShapeType="1"/>
                      </p:cNvSpPr>
                      <p:nvPr/>
                    </p:nvSpPr>
                    <p:spPr bwMode="auto">
                      <a:xfrm>
                        <a:off x="2006" y="2468"/>
                        <a:ext cx="1" cy="319"/>
                      </a:xfrm>
                      <a:prstGeom prst="line">
                        <a:avLst/>
                      </a:prstGeom>
                      <a:noFill/>
                      <a:ln w="6350">
                        <a:solidFill>
                          <a:srgbClr val="000000"/>
                        </a:solidFill>
                        <a:round/>
                        <a:headEnd/>
                        <a:tailEnd/>
                      </a:ln>
                    </p:spPr>
                    <p:txBody>
                      <a:bodyPr/>
                      <a:lstStyle/>
                      <a:p>
                        <a:endParaRPr lang="pt-BR"/>
                      </a:p>
                    </p:txBody>
                  </p:sp>
                  <p:sp>
                    <p:nvSpPr>
                      <p:cNvPr id="10443" name="Freeform 994"/>
                      <p:cNvSpPr>
                        <a:spLocks/>
                      </p:cNvSpPr>
                      <p:nvPr/>
                    </p:nvSpPr>
                    <p:spPr bwMode="auto">
                      <a:xfrm>
                        <a:off x="2318" y="2468"/>
                        <a:ext cx="312" cy="319"/>
                      </a:xfrm>
                      <a:custGeom>
                        <a:avLst/>
                        <a:gdLst>
                          <a:gd name="T0" fmla="*/ 0 w 936"/>
                          <a:gd name="T1" fmla="*/ 956 h 956"/>
                          <a:gd name="T2" fmla="*/ 936 w 936"/>
                          <a:gd name="T3" fmla="*/ 956 h 956"/>
                          <a:gd name="T4" fmla="*/ 936 w 936"/>
                          <a:gd name="T5" fmla="*/ 0 h 956"/>
                          <a:gd name="T6" fmla="*/ 0 60000 65536"/>
                          <a:gd name="T7" fmla="*/ 0 60000 65536"/>
                          <a:gd name="T8" fmla="*/ 0 60000 65536"/>
                          <a:gd name="T9" fmla="*/ 0 w 936"/>
                          <a:gd name="T10" fmla="*/ 0 h 956"/>
                          <a:gd name="T11" fmla="*/ 936 w 936"/>
                          <a:gd name="T12" fmla="*/ 956 h 956"/>
                        </a:gdLst>
                        <a:ahLst/>
                        <a:cxnLst>
                          <a:cxn ang="T6">
                            <a:pos x="T0" y="T1"/>
                          </a:cxn>
                          <a:cxn ang="T7">
                            <a:pos x="T2" y="T3"/>
                          </a:cxn>
                          <a:cxn ang="T8">
                            <a:pos x="T4" y="T5"/>
                          </a:cxn>
                        </a:cxnLst>
                        <a:rect l="T9" t="T10" r="T11" b="T12"/>
                        <a:pathLst>
                          <a:path w="936" h="956">
                            <a:moveTo>
                              <a:pt x="0" y="956"/>
                            </a:moveTo>
                            <a:lnTo>
                              <a:pt x="936" y="956"/>
                            </a:lnTo>
                            <a:lnTo>
                              <a:pt x="936" y="0"/>
                            </a:lnTo>
                          </a:path>
                        </a:pathLst>
                      </a:custGeom>
                      <a:noFill/>
                      <a:ln w="6350">
                        <a:solidFill>
                          <a:srgbClr val="000000"/>
                        </a:solidFill>
                        <a:round/>
                        <a:headEnd/>
                        <a:tailEnd/>
                      </a:ln>
                    </p:spPr>
                    <p:txBody>
                      <a:bodyPr/>
                      <a:lstStyle/>
                      <a:p>
                        <a:endParaRPr lang="pt-BR"/>
                      </a:p>
                    </p:txBody>
                  </p:sp>
                  <p:sp>
                    <p:nvSpPr>
                      <p:cNvPr id="10444" name="Line 995"/>
                      <p:cNvSpPr>
                        <a:spLocks noChangeShapeType="1"/>
                      </p:cNvSpPr>
                      <p:nvPr/>
                    </p:nvSpPr>
                    <p:spPr bwMode="auto">
                      <a:xfrm>
                        <a:off x="2318" y="2468"/>
                        <a:ext cx="1" cy="319"/>
                      </a:xfrm>
                      <a:prstGeom prst="line">
                        <a:avLst/>
                      </a:prstGeom>
                      <a:noFill/>
                      <a:ln w="6350">
                        <a:solidFill>
                          <a:srgbClr val="000000"/>
                        </a:solidFill>
                        <a:round/>
                        <a:headEnd/>
                        <a:tailEnd/>
                      </a:ln>
                    </p:spPr>
                    <p:txBody>
                      <a:bodyPr/>
                      <a:lstStyle/>
                      <a:p>
                        <a:endParaRPr lang="pt-BR"/>
                      </a:p>
                    </p:txBody>
                  </p:sp>
                  <p:sp>
                    <p:nvSpPr>
                      <p:cNvPr id="10445" name="Rectangle 996"/>
                      <p:cNvSpPr>
                        <a:spLocks noChangeArrowheads="1"/>
                      </p:cNvSpPr>
                      <p:nvPr/>
                    </p:nvSpPr>
                    <p:spPr bwMode="auto">
                      <a:xfrm>
                        <a:off x="2634" y="2472"/>
                        <a:ext cx="305" cy="311"/>
                      </a:xfrm>
                      <a:prstGeom prst="rect">
                        <a:avLst/>
                      </a:prstGeom>
                      <a:solidFill>
                        <a:srgbClr val="FFFFFF"/>
                      </a:solidFill>
                      <a:ln w="9525">
                        <a:noFill/>
                        <a:miter lim="800000"/>
                        <a:headEnd/>
                        <a:tailEnd/>
                      </a:ln>
                    </p:spPr>
                    <p:txBody>
                      <a:bodyPr/>
                      <a:lstStyle/>
                      <a:p>
                        <a:endParaRPr lang="pt-BR"/>
                      </a:p>
                    </p:txBody>
                  </p:sp>
                  <p:sp>
                    <p:nvSpPr>
                      <p:cNvPr id="10446" name="Rectangle 997"/>
                      <p:cNvSpPr>
                        <a:spLocks noChangeArrowheads="1"/>
                      </p:cNvSpPr>
                      <p:nvPr/>
                    </p:nvSpPr>
                    <p:spPr bwMode="auto">
                      <a:xfrm>
                        <a:off x="2633" y="2471"/>
                        <a:ext cx="307" cy="313"/>
                      </a:xfrm>
                      <a:prstGeom prst="rect">
                        <a:avLst/>
                      </a:prstGeom>
                      <a:noFill/>
                      <a:ln w="6350">
                        <a:solidFill>
                          <a:srgbClr val="000000"/>
                        </a:solidFill>
                        <a:miter lim="800000"/>
                        <a:headEnd/>
                        <a:tailEnd/>
                      </a:ln>
                    </p:spPr>
                    <p:txBody>
                      <a:bodyPr/>
                      <a:lstStyle/>
                      <a:p>
                        <a:endParaRPr lang="pt-BR"/>
                      </a:p>
                    </p:txBody>
                  </p:sp>
                  <p:sp>
                    <p:nvSpPr>
                      <p:cNvPr id="10447" name="Line 998"/>
                      <p:cNvSpPr>
                        <a:spLocks noChangeShapeType="1"/>
                      </p:cNvSpPr>
                      <p:nvPr/>
                    </p:nvSpPr>
                    <p:spPr bwMode="auto">
                      <a:xfrm>
                        <a:off x="2631" y="2469"/>
                        <a:ext cx="1" cy="317"/>
                      </a:xfrm>
                      <a:prstGeom prst="line">
                        <a:avLst/>
                      </a:prstGeom>
                      <a:noFill/>
                      <a:ln w="6350">
                        <a:solidFill>
                          <a:srgbClr val="000000"/>
                        </a:solidFill>
                        <a:round/>
                        <a:headEnd/>
                        <a:tailEnd/>
                      </a:ln>
                    </p:spPr>
                    <p:txBody>
                      <a:bodyPr/>
                      <a:lstStyle/>
                      <a:p>
                        <a:endParaRPr lang="pt-BR"/>
                      </a:p>
                    </p:txBody>
                  </p:sp>
                  <p:sp>
                    <p:nvSpPr>
                      <p:cNvPr id="10448" name="Rectangle 999"/>
                      <p:cNvSpPr>
                        <a:spLocks noChangeArrowheads="1"/>
                      </p:cNvSpPr>
                      <p:nvPr/>
                    </p:nvSpPr>
                    <p:spPr bwMode="auto">
                      <a:xfrm>
                        <a:off x="2773" y="2387"/>
                        <a:ext cx="141"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   </a:t>
                        </a:r>
                        <a:endParaRPr lang="en-US" sz="2400" b="0">
                          <a:latin typeface="ITCCenturyBookT" pitchFamily="2" charset="0"/>
                        </a:endParaRPr>
                      </a:p>
                    </p:txBody>
                  </p:sp>
                  <p:sp>
                    <p:nvSpPr>
                      <p:cNvPr id="10449" name="Rectangle 1000"/>
                      <p:cNvSpPr>
                        <a:spLocks noChangeArrowheads="1"/>
                      </p:cNvSpPr>
                      <p:nvPr/>
                    </p:nvSpPr>
                    <p:spPr bwMode="auto">
                      <a:xfrm>
                        <a:off x="2778" y="2464"/>
                        <a:ext cx="135"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400</a:t>
                        </a:r>
                        <a:endParaRPr lang="en-US" sz="2400" b="0">
                          <a:latin typeface="ITCCenturyBookT" pitchFamily="2" charset="0"/>
                        </a:endParaRPr>
                      </a:p>
                    </p:txBody>
                  </p:sp>
                  <p:sp>
                    <p:nvSpPr>
                      <p:cNvPr id="10450" name="Rectangle 1001"/>
                      <p:cNvSpPr>
                        <a:spLocks noChangeArrowheads="1"/>
                      </p:cNvSpPr>
                      <p:nvPr/>
                    </p:nvSpPr>
                    <p:spPr bwMode="auto">
                      <a:xfrm>
                        <a:off x="2735" y="2542"/>
                        <a:ext cx="180"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5400</a:t>
                        </a:r>
                        <a:endParaRPr lang="en-US" sz="2400" b="0">
                          <a:latin typeface="ITCCenturyBookT" pitchFamily="2" charset="0"/>
                        </a:endParaRPr>
                      </a:p>
                    </p:txBody>
                  </p:sp>
                  <p:sp>
                    <p:nvSpPr>
                      <p:cNvPr id="10451" name="Freeform 1002"/>
                      <p:cNvSpPr>
                        <a:spLocks/>
                      </p:cNvSpPr>
                      <p:nvPr/>
                    </p:nvSpPr>
                    <p:spPr bwMode="auto">
                      <a:xfrm>
                        <a:off x="2630" y="2468"/>
                        <a:ext cx="312" cy="319"/>
                      </a:xfrm>
                      <a:custGeom>
                        <a:avLst/>
                        <a:gdLst>
                          <a:gd name="T0" fmla="*/ 0 w 936"/>
                          <a:gd name="T1" fmla="*/ 956 h 956"/>
                          <a:gd name="T2" fmla="*/ 936 w 936"/>
                          <a:gd name="T3" fmla="*/ 956 h 956"/>
                          <a:gd name="T4" fmla="*/ 936 w 936"/>
                          <a:gd name="T5" fmla="*/ 0 h 956"/>
                          <a:gd name="T6" fmla="*/ 0 60000 65536"/>
                          <a:gd name="T7" fmla="*/ 0 60000 65536"/>
                          <a:gd name="T8" fmla="*/ 0 60000 65536"/>
                          <a:gd name="T9" fmla="*/ 0 w 936"/>
                          <a:gd name="T10" fmla="*/ 0 h 956"/>
                          <a:gd name="T11" fmla="*/ 936 w 936"/>
                          <a:gd name="T12" fmla="*/ 956 h 956"/>
                        </a:gdLst>
                        <a:ahLst/>
                        <a:cxnLst>
                          <a:cxn ang="T6">
                            <a:pos x="T0" y="T1"/>
                          </a:cxn>
                          <a:cxn ang="T7">
                            <a:pos x="T2" y="T3"/>
                          </a:cxn>
                          <a:cxn ang="T8">
                            <a:pos x="T4" y="T5"/>
                          </a:cxn>
                        </a:cxnLst>
                        <a:rect l="T9" t="T10" r="T11" b="T12"/>
                        <a:pathLst>
                          <a:path w="936" h="956">
                            <a:moveTo>
                              <a:pt x="0" y="956"/>
                            </a:moveTo>
                            <a:lnTo>
                              <a:pt x="936" y="956"/>
                            </a:lnTo>
                            <a:lnTo>
                              <a:pt x="936" y="0"/>
                            </a:lnTo>
                          </a:path>
                        </a:pathLst>
                      </a:custGeom>
                      <a:noFill/>
                      <a:ln w="6350">
                        <a:solidFill>
                          <a:srgbClr val="000000"/>
                        </a:solidFill>
                        <a:round/>
                        <a:headEnd/>
                        <a:tailEnd/>
                      </a:ln>
                    </p:spPr>
                    <p:txBody>
                      <a:bodyPr/>
                      <a:lstStyle/>
                      <a:p>
                        <a:endParaRPr lang="pt-BR"/>
                      </a:p>
                    </p:txBody>
                  </p:sp>
                  <p:sp>
                    <p:nvSpPr>
                      <p:cNvPr id="10452" name="Line 1003"/>
                      <p:cNvSpPr>
                        <a:spLocks noChangeShapeType="1"/>
                      </p:cNvSpPr>
                      <p:nvPr/>
                    </p:nvSpPr>
                    <p:spPr bwMode="auto">
                      <a:xfrm>
                        <a:off x="2630" y="2468"/>
                        <a:ext cx="1" cy="319"/>
                      </a:xfrm>
                      <a:prstGeom prst="line">
                        <a:avLst/>
                      </a:prstGeom>
                      <a:noFill/>
                      <a:ln w="6350">
                        <a:solidFill>
                          <a:srgbClr val="000000"/>
                        </a:solidFill>
                        <a:round/>
                        <a:headEnd/>
                        <a:tailEnd/>
                      </a:ln>
                    </p:spPr>
                    <p:txBody>
                      <a:bodyPr/>
                      <a:lstStyle/>
                      <a:p>
                        <a:endParaRPr lang="pt-BR"/>
                      </a:p>
                    </p:txBody>
                  </p:sp>
                  <p:sp>
                    <p:nvSpPr>
                      <p:cNvPr id="10453" name="Freeform 1004"/>
                      <p:cNvSpPr>
                        <a:spLocks/>
                      </p:cNvSpPr>
                      <p:nvPr/>
                    </p:nvSpPr>
                    <p:spPr bwMode="auto">
                      <a:xfrm>
                        <a:off x="2942" y="2468"/>
                        <a:ext cx="313" cy="319"/>
                      </a:xfrm>
                      <a:custGeom>
                        <a:avLst/>
                        <a:gdLst>
                          <a:gd name="T0" fmla="*/ 0 w 937"/>
                          <a:gd name="T1" fmla="*/ 956 h 956"/>
                          <a:gd name="T2" fmla="*/ 937 w 937"/>
                          <a:gd name="T3" fmla="*/ 956 h 956"/>
                          <a:gd name="T4" fmla="*/ 937 w 937"/>
                          <a:gd name="T5" fmla="*/ 0 h 956"/>
                          <a:gd name="T6" fmla="*/ 0 60000 65536"/>
                          <a:gd name="T7" fmla="*/ 0 60000 65536"/>
                          <a:gd name="T8" fmla="*/ 0 60000 65536"/>
                          <a:gd name="T9" fmla="*/ 0 w 937"/>
                          <a:gd name="T10" fmla="*/ 0 h 956"/>
                          <a:gd name="T11" fmla="*/ 937 w 937"/>
                          <a:gd name="T12" fmla="*/ 956 h 956"/>
                        </a:gdLst>
                        <a:ahLst/>
                        <a:cxnLst>
                          <a:cxn ang="T6">
                            <a:pos x="T0" y="T1"/>
                          </a:cxn>
                          <a:cxn ang="T7">
                            <a:pos x="T2" y="T3"/>
                          </a:cxn>
                          <a:cxn ang="T8">
                            <a:pos x="T4" y="T5"/>
                          </a:cxn>
                        </a:cxnLst>
                        <a:rect l="T9" t="T10" r="T11" b="T12"/>
                        <a:pathLst>
                          <a:path w="937" h="956">
                            <a:moveTo>
                              <a:pt x="0" y="956"/>
                            </a:moveTo>
                            <a:lnTo>
                              <a:pt x="937" y="956"/>
                            </a:lnTo>
                            <a:lnTo>
                              <a:pt x="937" y="0"/>
                            </a:lnTo>
                          </a:path>
                        </a:pathLst>
                      </a:custGeom>
                      <a:noFill/>
                      <a:ln w="6350">
                        <a:solidFill>
                          <a:srgbClr val="000000"/>
                        </a:solidFill>
                        <a:round/>
                        <a:headEnd/>
                        <a:tailEnd/>
                      </a:ln>
                    </p:spPr>
                    <p:txBody>
                      <a:bodyPr/>
                      <a:lstStyle/>
                      <a:p>
                        <a:endParaRPr lang="pt-BR"/>
                      </a:p>
                    </p:txBody>
                  </p:sp>
                  <p:sp>
                    <p:nvSpPr>
                      <p:cNvPr id="10454" name="Line 1005"/>
                      <p:cNvSpPr>
                        <a:spLocks noChangeShapeType="1"/>
                      </p:cNvSpPr>
                      <p:nvPr/>
                    </p:nvSpPr>
                    <p:spPr bwMode="auto">
                      <a:xfrm>
                        <a:off x="2942" y="2468"/>
                        <a:ext cx="1" cy="319"/>
                      </a:xfrm>
                      <a:prstGeom prst="line">
                        <a:avLst/>
                      </a:prstGeom>
                      <a:noFill/>
                      <a:ln w="6350">
                        <a:solidFill>
                          <a:srgbClr val="000000"/>
                        </a:solidFill>
                        <a:round/>
                        <a:headEnd/>
                        <a:tailEnd/>
                      </a:ln>
                    </p:spPr>
                    <p:txBody>
                      <a:bodyPr/>
                      <a:lstStyle/>
                      <a:p>
                        <a:endParaRPr lang="pt-BR"/>
                      </a:p>
                    </p:txBody>
                  </p:sp>
                  <p:sp>
                    <p:nvSpPr>
                      <p:cNvPr id="10455" name="Freeform 1006"/>
                      <p:cNvSpPr>
                        <a:spLocks/>
                      </p:cNvSpPr>
                      <p:nvPr/>
                    </p:nvSpPr>
                    <p:spPr bwMode="auto">
                      <a:xfrm>
                        <a:off x="3255" y="2468"/>
                        <a:ext cx="311" cy="319"/>
                      </a:xfrm>
                      <a:custGeom>
                        <a:avLst/>
                        <a:gdLst>
                          <a:gd name="T0" fmla="*/ 0 w 935"/>
                          <a:gd name="T1" fmla="*/ 956 h 956"/>
                          <a:gd name="T2" fmla="*/ 935 w 935"/>
                          <a:gd name="T3" fmla="*/ 956 h 956"/>
                          <a:gd name="T4" fmla="*/ 935 w 935"/>
                          <a:gd name="T5" fmla="*/ 0 h 956"/>
                          <a:gd name="T6" fmla="*/ 0 60000 65536"/>
                          <a:gd name="T7" fmla="*/ 0 60000 65536"/>
                          <a:gd name="T8" fmla="*/ 0 60000 65536"/>
                          <a:gd name="T9" fmla="*/ 0 w 935"/>
                          <a:gd name="T10" fmla="*/ 0 h 956"/>
                          <a:gd name="T11" fmla="*/ 935 w 935"/>
                          <a:gd name="T12" fmla="*/ 956 h 956"/>
                        </a:gdLst>
                        <a:ahLst/>
                        <a:cxnLst>
                          <a:cxn ang="T6">
                            <a:pos x="T0" y="T1"/>
                          </a:cxn>
                          <a:cxn ang="T7">
                            <a:pos x="T2" y="T3"/>
                          </a:cxn>
                          <a:cxn ang="T8">
                            <a:pos x="T4" y="T5"/>
                          </a:cxn>
                        </a:cxnLst>
                        <a:rect l="T9" t="T10" r="T11" b="T12"/>
                        <a:pathLst>
                          <a:path w="935" h="956">
                            <a:moveTo>
                              <a:pt x="0" y="956"/>
                            </a:moveTo>
                            <a:lnTo>
                              <a:pt x="935" y="956"/>
                            </a:lnTo>
                            <a:lnTo>
                              <a:pt x="935" y="0"/>
                            </a:lnTo>
                          </a:path>
                        </a:pathLst>
                      </a:custGeom>
                      <a:noFill/>
                      <a:ln w="6350">
                        <a:solidFill>
                          <a:srgbClr val="000000"/>
                        </a:solidFill>
                        <a:round/>
                        <a:headEnd/>
                        <a:tailEnd/>
                      </a:ln>
                    </p:spPr>
                    <p:txBody>
                      <a:bodyPr/>
                      <a:lstStyle/>
                      <a:p>
                        <a:endParaRPr lang="pt-BR"/>
                      </a:p>
                    </p:txBody>
                  </p:sp>
                  <p:sp>
                    <p:nvSpPr>
                      <p:cNvPr id="10456" name="Line 1007"/>
                      <p:cNvSpPr>
                        <a:spLocks noChangeShapeType="1"/>
                      </p:cNvSpPr>
                      <p:nvPr/>
                    </p:nvSpPr>
                    <p:spPr bwMode="auto">
                      <a:xfrm>
                        <a:off x="3255" y="2468"/>
                        <a:ext cx="1" cy="319"/>
                      </a:xfrm>
                      <a:prstGeom prst="line">
                        <a:avLst/>
                      </a:prstGeom>
                      <a:noFill/>
                      <a:ln w="6350">
                        <a:solidFill>
                          <a:srgbClr val="000000"/>
                        </a:solidFill>
                        <a:round/>
                        <a:headEnd/>
                        <a:tailEnd/>
                      </a:ln>
                    </p:spPr>
                    <p:txBody>
                      <a:bodyPr/>
                      <a:lstStyle/>
                      <a:p>
                        <a:endParaRPr lang="pt-BR"/>
                      </a:p>
                    </p:txBody>
                  </p:sp>
                  <p:sp>
                    <p:nvSpPr>
                      <p:cNvPr id="10457" name="Freeform 1008"/>
                      <p:cNvSpPr>
                        <a:spLocks/>
                      </p:cNvSpPr>
                      <p:nvPr/>
                    </p:nvSpPr>
                    <p:spPr bwMode="auto">
                      <a:xfrm>
                        <a:off x="3566" y="2468"/>
                        <a:ext cx="313" cy="319"/>
                      </a:xfrm>
                      <a:custGeom>
                        <a:avLst/>
                        <a:gdLst>
                          <a:gd name="T0" fmla="*/ 0 w 937"/>
                          <a:gd name="T1" fmla="*/ 956 h 956"/>
                          <a:gd name="T2" fmla="*/ 937 w 937"/>
                          <a:gd name="T3" fmla="*/ 956 h 956"/>
                          <a:gd name="T4" fmla="*/ 937 w 937"/>
                          <a:gd name="T5" fmla="*/ 0 h 956"/>
                          <a:gd name="T6" fmla="*/ 0 60000 65536"/>
                          <a:gd name="T7" fmla="*/ 0 60000 65536"/>
                          <a:gd name="T8" fmla="*/ 0 60000 65536"/>
                          <a:gd name="T9" fmla="*/ 0 w 937"/>
                          <a:gd name="T10" fmla="*/ 0 h 956"/>
                          <a:gd name="T11" fmla="*/ 937 w 937"/>
                          <a:gd name="T12" fmla="*/ 956 h 956"/>
                        </a:gdLst>
                        <a:ahLst/>
                        <a:cxnLst>
                          <a:cxn ang="T6">
                            <a:pos x="T0" y="T1"/>
                          </a:cxn>
                          <a:cxn ang="T7">
                            <a:pos x="T2" y="T3"/>
                          </a:cxn>
                          <a:cxn ang="T8">
                            <a:pos x="T4" y="T5"/>
                          </a:cxn>
                        </a:cxnLst>
                        <a:rect l="T9" t="T10" r="T11" b="T12"/>
                        <a:pathLst>
                          <a:path w="937" h="956">
                            <a:moveTo>
                              <a:pt x="0" y="956"/>
                            </a:moveTo>
                            <a:lnTo>
                              <a:pt x="937" y="956"/>
                            </a:lnTo>
                            <a:lnTo>
                              <a:pt x="937" y="0"/>
                            </a:lnTo>
                          </a:path>
                        </a:pathLst>
                      </a:custGeom>
                      <a:noFill/>
                      <a:ln w="6350">
                        <a:solidFill>
                          <a:srgbClr val="000000"/>
                        </a:solidFill>
                        <a:round/>
                        <a:headEnd/>
                        <a:tailEnd/>
                      </a:ln>
                    </p:spPr>
                    <p:txBody>
                      <a:bodyPr/>
                      <a:lstStyle/>
                      <a:p>
                        <a:endParaRPr lang="pt-BR"/>
                      </a:p>
                    </p:txBody>
                  </p:sp>
                  <p:sp>
                    <p:nvSpPr>
                      <p:cNvPr id="10458" name="Line 1009"/>
                      <p:cNvSpPr>
                        <a:spLocks noChangeShapeType="1"/>
                      </p:cNvSpPr>
                      <p:nvPr/>
                    </p:nvSpPr>
                    <p:spPr bwMode="auto">
                      <a:xfrm>
                        <a:off x="3566" y="2468"/>
                        <a:ext cx="1" cy="319"/>
                      </a:xfrm>
                      <a:prstGeom prst="line">
                        <a:avLst/>
                      </a:prstGeom>
                      <a:noFill/>
                      <a:ln w="6350">
                        <a:solidFill>
                          <a:srgbClr val="000000"/>
                        </a:solidFill>
                        <a:round/>
                        <a:headEnd/>
                        <a:tailEnd/>
                      </a:ln>
                    </p:spPr>
                    <p:txBody>
                      <a:bodyPr/>
                      <a:lstStyle/>
                      <a:p>
                        <a:endParaRPr lang="pt-BR"/>
                      </a:p>
                    </p:txBody>
                  </p:sp>
                  <p:sp>
                    <p:nvSpPr>
                      <p:cNvPr id="10459" name="Freeform 1010"/>
                      <p:cNvSpPr>
                        <a:spLocks/>
                      </p:cNvSpPr>
                      <p:nvPr/>
                    </p:nvSpPr>
                    <p:spPr bwMode="auto">
                      <a:xfrm>
                        <a:off x="3879" y="2468"/>
                        <a:ext cx="311" cy="319"/>
                      </a:xfrm>
                      <a:custGeom>
                        <a:avLst/>
                        <a:gdLst>
                          <a:gd name="T0" fmla="*/ 0 w 935"/>
                          <a:gd name="T1" fmla="*/ 956 h 956"/>
                          <a:gd name="T2" fmla="*/ 935 w 935"/>
                          <a:gd name="T3" fmla="*/ 956 h 956"/>
                          <a:gd name="T4" fmla="*/ 935 w 935"/>
                          <a:gd name="T5" fmla="*/ 0 h 956"/>
                          <a:gd name="T6" fmla="*/ 0 60000 65536"/>
                          <a:gd name="T7" fmla="*/ 0 60000 65536"/>
                          <a:gd name="T8" fmla="*/ 0 60000 65536"/>
                          <a:gd name="T9" fmla="*/ 0 w 935"/>
                          <a:gd name="T10" fmla="*/ 0 h 956"/>
                          <a:gd name="T11" fmla="*/ 935 w 935"/>
                          <a:gd name="T12" fmla="*/ 956 h 956"/>
                        </a:gdLst>
                        <a:ahLst/>
                        <a:cxnLst>
                          <a:cxn ang="T6">
                            <a:pos x="T0" y="T1"/>
                          </a:cxn>
                          <a:cxn ang="T7">
                            <a:pos x="T2" y="T3"/>
                          </a:cxn>
                          <a:cxn ang="T8">
                            <a:pos x="T4" y="T5"/>
                          </a:cxn>
                        </a:cxnLst>
                        <a:rect l="T9" t="T10" r="T11" b="T12"/>
                        <a:pathLst>
                          <a:path w="935" h="956">
                            <a:moveTo>
                              <a:pt x="0" y="956"/>
                            </a:moveTo>
                            <a:lnTo>
                              <a:pt x="935" y="956"/>
                            </a:lnTo>
                            <a:lnTo>
                              <a:pt x="935" y="0"/>
                            </a:lnTo>
                          </a:path>
                        </a:pathLst>
                      </a:custGeom>
                      <a:noFill/>
                      <a:ln w="6350">
                        <a:solidFill>
                          <a:srgbClr val="000000"/>
                        </a:solidFill>
                        <a:round/>
                        <a:headEnd/>
                        <a:tailEnd/>
                      </a:ln>
                    </p:spPr>
                    <p:txBody>
                      <a:bodyPr/>
                      <a:lstStyle/>
                      <a:p>
                        <a:endParaRPr lang="pt-BR"/>
                      </a:p>
                    </p:txBody>
                  </p:sp>
                  <p:sp>
                    <p:nvSpPr>
                      <p:cNvPr id="10460" name="Line 1011"/>
                      <p:cNvSpPr>
                        <a:spLocks noChangeShapeType="1"/>
                      </p:cNvSpPr>
                      <p:nvPr/>
                    </p:nvSpPr>
                    <p:spPr bwMode="auto">
                      <a:xfrm>
                        <a:off x="3879" y="2468"/>
                        <a:ext cx="1" cy="319"/>
                      </a:xfrm>
                      <a:prstGeom prst="line">
                        <a:avLst/>
                      </a:prstGeom>
                      <a:noFill/>
                      <a:ln w="6350">
                        <a:solidFill>
                          <a:srgbClr val="000000"/>
                        </a:solidFill>
                        <a:round/>
                        <a:headEnd/>
                        <a:tailEnd/>
                      </a:ln>
                    </p:spPr>
                    <p:txBody>
                      <a:bodyPr/>
                      <a:lstStyle/>
                      <a:p>
                        <a:endParaRPr lang="pt-BR"/>
                      </a:p>
                    </p:txBody>
                  </p:sp>
                  <p:sp>
                    <p:nvSpPr>
                      <p:cNvPr id="10461" name="Freeform 1012"/>
                      <p:cNvSpPr>
                        <a:spLocks/>
                      </p:cNvSpPr>
                      <p:nvPr/>
                    </p:nvSpPr>
                    <p:spPr bwMode="auto">
                      <a:xfrm>
                        <a:off x="4190" y="2468"/>
                        <a:ext cx="313" cy="319"/>
                      </a:xfrm>
                      <a:custGeom>
                        <a:avLst/>
                        <a:gdLst>
                          <a:gd name="T0" fmla="*/ 0 w 937"/>
                          <a:gd name="T1" fmla="*/ 956 h 956"/>
                          <a:gd name="T2" fmla="*/ 937 w 937"/>
                          <a:gd name="T3" fmla="*/ 956 h 956"/>
                          <a:gd name="T4" fmla="*/ 937 w 937"/>
                          <a:gd name="T5" fmla="*/ 0 h 956"/>
                          <a:gd name="T6" fmla="*/ 0 60000 65536"/>
                          <a:gd name="T7" fmla="*/ 0 60000 65536"/>
                          <a:gd name="T8" fmla="*/ 0 60000 65536"/>
                          <a:gd name="T9" fmla="*/ 0 w 937"/>
                          <a:gd name="T10" fmla="*/ 0 h 956"/>
                          <a:gd name="T11" fmla="*/ 937 w 937"/>
                          <a:gd name="T12" fmla="*/ 956 h 956"/>
                        </a:gdLst>
                        <a:ahLst/>
                        <a:cxnLst>
                          <a:cxn ang="T6">
                            <a:pos x="T0" y="T1"/>
                          </a:cxn>
                          <a:cxn ang="T7">
                            <a:pos x="T2" y="T3"/>
                          </a:cxn>
                          <a:cxn ang="T8">
                            <a:pos x="T4" y="T5"/>
                          </a:cxn>
                        </a:cxnLst>
                        <a:rect l="T9" t="T10" r="T11" b="T12"/>
                        <a:pathLst>
                          <a:path w="937" h="956">
                            <a:moveTo>
                              <a:pt x="0" y="956"/>
                            </a:moveTo>
                            <a:lnTo>
                              <a:pt x="937" y="956"/>
                            </a:lnTo>
                            <a:lnTo>
                              <a:pt x="937" y="0"/>
                            </a:lnTo>
                          </a:path>
                        </a:pathLst>
                      </a:custGeom>
                      <a:noFill/>
                      <a:ln w="6350">
                        <a:solidFill>
                          <a:srgbClr val="000000"/>
                        </a:solidFill>
                        <a:round/>
                        <a:headEnd/>
                        <a:tailEnd/>
                      </a:ln>
                    </p:spPr>
                    <p:txBody>
                      <a:bodyPr/>
                      <a:lstStyle/>
                      <a:p>
                        <a:endParaRPr lang="pt-BR"/>
                      </a:p>
                    </p:txBody>
                  </p:sp>
                  <p:sp>
                    <p:nvSpPr>
                      <p:cNvPr id="10462" name="Line 1013"/>
                      <p:cNvSpPr>
                        <a:spLocks noChangeShapeType="1"/>
                      </p:cNvSpPr>
                      <p:nvPr/>
                    </p:nvSpPr>
                    <p:spPr bwMode="auto">
                      <a:xfrm>
                        <a:off x="4190" y="2468"/>
                        <a:ext cx="1" cy="319"/>
                      </a:xfrm>
                      <a:prstGeom prst="line">
                        <a:avLst/>
                      </a:prstGeom>
                      <a:noFill/>
                      <a:ln w="6350">
                        <a:solidFill>
                          <a:srgbClr val="000000"/>
                        </a:solidFill>
                        <a:round/>
                        <a:headEnd/>
                        <a:tailEnd/>
                      </a:ln>
                    </p:spPr>
                    <p:txBody>
                      <a:bodyPr/>
                      <a:lstStyle/>
                      <a:p>
                        <a:endParaRPr lang="pt-BR"/>
                      </a:p>
                    </p:txBody>
                  </p:sp>
                  <p:sp>
                    <p:nvSpPr>
                      <p:cNvPr id="10463" name="Freeform 1014"/>
                      <p:cNvSpPr>
                        <a:spLocks/>
                      </p:cNvSpPr>
                      <p:nvPr/>
                    </p:nvSpPr>
                    <p:spPr bwMode="auto">
                      <a:xfrm>
                        <a:off x="4503" y="2468"/>
                        <a:ext cx="311" cy="319"/>
                      </a:xfrm>
                      <a:custGeom>
                        <a:avLst/>
                        <a:gdLst>
                          <a:gd name="T0" fmla="*/ 0 w 935"/>
                          <a:gd name="T1" fmla="*/ 956 h 956"/>
                          <a:gd name="T2" fmla="*/ 935 w 935"/>
                          <a:gd name="T3" fmla="*/ 956 h 956"/>
                          <a:gd name="T4" fmla="*/ 935 w 935"/>
                          <a:gd name="T5" fmla="*/ 0 h 956"/>
                          <a:gd name="T6" fmla="*/ 0 60000 65536"/>
                          <a:gd name="T7" fmla="*/ 0 60000 65536"/>
                          <a:gd name="T8" fmla="*/ 0 60000 65536"/>
                          <a:gd name="T9" fmla="*/ 0 w 935"/>
                          <a:gd name="T10" fmla="*/ 0 h 956"/>
                          <a:gd name="T11" fmla="*/ 935 w 935"/>
                          <a:gd name="T12" fmla="*/ 956 h 956"/>
                        </a:gdLst>
                        <a:ahLst/>
                        <a:cxnLst>
                          <a:cxn ang="T6">
                            <a:pos x="T0" y="T1"/>
                          </a:cxn>
                          <a:cxn ang="T7">
                            <a:pos x="T2" y="T3"/>
                          </a:cxn>
                          <a:cxn ang="T8">
                            <a:pos x="T4" y="T5"/>
                          </a:cxn>
                        </a:cxnLst>
                        <a:rect l="T9" t="T10" r="T11" b="T12"/>
                        <a:pathLst>
                          <a:path w="935" h="956">
                            <a:moveTo>
                              <a:pt x="0" y="956"/>
                            </a:moveTo>
                            <a:lnTo>
                              <a:pt x="935" y="956"/>
                            </a:lnTo>
                            <a:lnTo>
                              <a:pt x="935" y="0"/>
                            </a:lnTo>
                          </a:path>
                        </a:pathLst>
                      </a:custGeom>
                      <a:noFill/>
                      <a:ln w="6350">
                        <a:solidFill>
                          <a:srgbClr val="000000"/>
                        </a:solidFill>
                        <a:round/>
                        <a:headEnd/>
                        <a:tailEnd/>
                      </a:ln>
                    </p:spPr>
                    <p:txBody>
                      <a:bodyPr/>
                      <a:lstStyle/>
                      <a:p>
                        <a:endParaRPr lang="pt-BR"/>
                      </a:p>
                    </p:txBody>
                  </p:sp>
                  <p:sp>
                    <p:nvSpPr>
                      <p:cNvPr id="10464" name="Line 1015"/>
                      <p:cNvSpPr>
                        <a:spLocks noChangeShapeType="1"/>
                      </p:cNvSpPr>
                      <p:nvPr/>
                    </p:nvSpPr>
                    <p:spPr bwMode="auto">
                      <a:xfrm>
                        <a:off x="4503" y="2468"/>
                        <a:ext cx="1" cy="319"/>
                      </a:xfrm>
                      <a:prstGeom prst="line">
                        <a:avLst/>
                      </a:prstGeom>
                      <a:noFill/>
                      <a:ln w="6350">
                        <a:solidFill>
                          <a:srgbClr val="000000"/>
                        </a:solidFill>
                        <a:round/>
                        <a:headEnd/>
                        <a:tailEnd/>
                      </a:ln>
                    </p:spPr>
                    <p:txBody>
                      <a:bodyPr/>
                      <a:lstStyle/>
                      <a:p>
                        <a:endParaRPr lang="pt-BR"/>
                      </a:p>
                    </p:txBody>
                  </p:sp>
                  <p:sp>
                    <p:nvSpPr>
                      <p:cNvPr id="10465" name="Freeform 1016"/>
                      <p:cNvSpPr>
                        <a:spLocks/>
                      </p:cNvSpPr>
                      <p:nvPr/>
                    </p:nvSpPr>
                    <p:spPr bwMode="auto">
                      <a:xfrm>
                        <a:off x="4814" y="2468"/>
                        <a:ext cx="312" cy="319"/>
                      </a:xfrm>
                      <a:custGeom>
                        <a:avLst/>
                        <a:gdLst>
                          <a:gd name="T0" fmla="*/ 0 w 936"/>
                          <a:gd name="T1" fmla="*/ 956 h 956"/>
                          <a:gd name="T2" fmla="*/ 936 w 936"/>
                          <a:gd name="T3" fmla="*/ 956 h 956"/>
                          <a:gd name="T4" fmla="*/ 936 w 936"/>
                          <a:gd name="T5" fmla="*/ 0 h 956"/>
                          <a:gd name="T6" fmla="*/ 0 60000 65536"/>
                          <a:gd name="T7" fmla="*/ 0 60000 65536"/>
                          <a:gd name="T8" fmla="*/ 0 60000 65536"/>
                          <a:gd name="T9" fmla="*/ 0 w 936"/>
                          <a:gd name="T10" fmla="*/ 0 h 956"/>
                          <a:gd name="T11" fmla="*/ 936 w 936"/>
                          <a:gd name="T12" fmla="*/ 956 h 956"/>
                        </a:gdLst>
                        <a:ahLst/>
                        <a:cxnLst>
                          <a:cxn ang="T6">
                            <a:pos x="T0" y="T1"/>
                          </a:cxn>
                          <a:cxn ang="T7">
                            <a:pos x="T2" y="T3"/>
                          </a:cxn>
                          <a:cxn ang="T8">
                            <a:pos x="T4" y="T5"/>
                          </a:cxn>
                        </a:cxnLst>
                        <a:rect l="T9" t="T10" r="T11" b="T12"/>
                        <a:pathLst>
                          <a:path w="936" h="956">
                            <a:moveTo>
                              <a:pt x="0" y="956"/>
                            </a:moveTo>
                            <a:lnTo>
                              <a:pt x="936" y="956"/>
                            </a:lnTo>
                            <a:lnTo>
                              <a:pt x="936" y="0"/>
                            </a:lnTo>
                          </a:path>
                        </a:pathLst>
                      </a:custGeom>
                      <a:noFill/>
                      <a:ln w="6350">
                        <a:solidFill>
                          <a:srgbClr val="000000"/>
                        </a:solidFill>
                        <a:round/>
                        <a:headEnd/>
                        <a:tailEnd/>
                      </a:ln>
                    </p:spPr>
                    <p:txBody>
                      <a:bodyPr/>
                      <a:lstStyle/>
                      <a:p>
                        <a:endParaRPr lang="pt-BR"/>
                      </a:p>
                    </p:txBody>
                  </p:sp>
                  <p:sp>
                    <p:nvSpPr>
                      <p:cNvPr id="10466" name="Line 1017"/>
                      <p:cNvSpPr>
                        <a:spLocks noChangeShapeType="1"/>
                      </p:cNvSpPr>
                      <p:nvPr/>
                    </p:nvSpPr>
                    <p:spPr bwMode="auto">
                      <a:xfrm>
                        <a:off x="4814" y="2468"/>
                        <a:ext cx="1" cy="319"/>
                      </a:xfrm>
                      <a:prstGeom prst="line">
                        <a:avLst/>
                      </a:prstGeom>
                      <a:noFill/>
                      <a:ln w="6350">
                        <a:solidFill>
                          <a:srgbClr val="000000"/>
                        </a:solidFill>
                        <a:round/>
                        <a:headEnd/>
                        <a:tailEnd/>
                      </a:ln>
                    </p:spPr>
                    <p:txBody>
                      <a:bodyPr/>
                      <a:lstStyle/>
                      <a:p>
                        <a:endParaRPr lang="pt-BR"/>
                      </a:p>
                    </p:txBody>
                  </p:sp>
                  <p:sp>
                    <p:nvSpPr>
                      <p:cNvPr id="10467" name="Freeform 1018"/>
                      <p:cNvSpPr>
                        <a:spLocks/>
                      </p:cNvSpPr>
                      <p:nvPr/>
                    </p:nvSpPr>
                    <p:spPr bwMode="auto">
                      <a:xfrm>
                        <a:off x="5126" y="2468"/>
                        <a:ext cx="313" cy="319"/>
                      </a:xfrm>
                      <a:custGeom>
                        <a:avLst/>
                        <a:gdLst>
                          <a:gd name="T0" fmla="*/ 0 w 937"/>
                          <a:gd name="T1" fmla="*/ 956 h 956"/>
                          <a:gd name="T2" fmla="*/ 937 w 937"/>
                          <a:gd name="T3" fmla="*/ 956 h 956"/>
                          <a:gd name="T4" fmla="*/ 937 w 937"/>
                          <a:gd name="T5" fmla="*/ 0 h 956"/>
                          <a:gd name="T6" fmla="*/ 0 60000 65536"/>
                          <a:gd name="T7" fmla="*/ 0 60000 65536"/>
                          <a:gd name="T8" fmla="*/ 0 60000 65536"/>
                          <a:gd name="T9" fmla="*/ 0 w 937"/>
                          <a:gd name="T10" fmla="*/ 0 h 956"/>
                          <a:gd name="T11" fmla="*/ 937 w 937"/>
                          <a:gd name="T12" fmla="*/ 956 h 956"/>
                        </a:gdLst>
                        <a:ahLst/>
                        <a:cxnLst>
                          <a:cxn ang="T6">
                            <a:pos x="T0" y="T1"/>
                          </a:cxn>
                          <a:cxn ang="T7">
                            <a:pos x="T2" y="T3"/>
                          </a:cxn>
                          <a:cxn ang="T8">
                            <a:pos x="T4" y="T5"/>
                          </a:cxn>
                        </a:cxnLst>
                        <a:rect l="T9" t="T10" r="T11" b="T12"/>
                        <a:pathLst>
                          <a:path w="937" h="956">
                            <a:moveTo>
                              <a:pt x="0" y="956"/>
                            </a:moveTo>
                            <a:lnTo>
                              <a:pt x="937" y="956"/>
                            </a:lnTo>
                            <a:lnTo>
                              <a:pt x="937" y="0"/>
                            </a:lnTo>
                          </a:path>
                        </a:pathLst>
                      </a:custGeom>
                      <a:noFill/>
                      <a:ln w="6350">
                        <a:solidFill>
                          <a:srgbClr val="000000"/>
                        </a:solidFill>
                        <a:round/>
                        <a:headEnd/>
                        <a:tailEnd/>
                      </a:ln>
                    </p:spPr>
                    <p:txBody>
                      <a:bodyPr/>
                      <a:lstStyle/>
                      <a:p>
                        <a:endParaRPr lang="pt-BR"/>
                      </a:p>
                    </p:txBody>
                  </p:sp>
                  <p:sp>
                    <p:nvSpPr>
                      <p:cNvPr id="10468" name="Line 1019"/>
                      <p:cNvSpPr>
                        <a:spLocks noChangeShapeType="1"/>
                      </p:cNvSpPr>
                      <p:nvPr/>
                    </p:nvSpPr>
                    <p:spPr bwMode="auto">
                      <a:xfrm>
                        <a:off x="5126" y="2468"/>
                        <a:ext cx="1" cy="319"/>
                      </a:xfrm>
                      <a:prstGeom prst="line">
                        <a:avLst/>
                      </a:prstGeom>
                      <a:noFill/>
                      <a:ln w="6350">
                        <a:solidFill>
                          <a:srgbClr val="000000"/>
                        </a:solidFill>
                        <a:round/>
                        <a:headEnd/>
                        <a:tailEnd/>
                      </a:ln>
                    </p:spPr>
                    <p:txBody>
                      <a:bodyPr/>
                      <a:lstStyle/>
                      <a:p>
                        <a:endParaRPr lang="pt-BR"/>
                      </a:p>
                    </p:txBody>
                  </p:sp>
                  <p:sp>
                    <p:nvSpPr>
                      <p:cNvPr id="10469" name="Rectangle 1020"/>
                      <p:cNvSpPr>
                        <a:spLocks noChangeArrowheads="1"/>
                      </p:cNvSpPr>
                      <p:nvPr/>
                    </p:nvSpPr>
                    <p:spPr bwMode="auto">
                      <a:xfrm>
                        <a:off x="5442" y="2472"/>
                        <a:ext cx="305" cy="311"/>
                      </a:xfrm>
                      <a:prstGeom prst="rect">
                        <a:avLst/>
                      </a:prstGeom>
                      <a:solidFill>
                        <a:srgbClr val="FFFFFF"/>
                      </a:solidFill>
                      <a:ln w="9525">
                        <a:noFill/>
                        <a:miter lim="800000"/>
                        <a:headEnd/>
                        <a:tailEnd/>
                      </a:ln>
                    </p:spPr>
                    <p:txBody>
                      <a:bodyPr/>
                      <a:lstStyle/>
                      <a:p>
                        <a:endParaRPr lang="pt-BR"/>
                      </a:p>
                    </p:txBody>
                  </p:sp>
                  <p:sp>
                    <p:nvSpPr>
                      <p:cNvPr id="10470" name="Rectangle 1021"/>
                      <p:cNvSpPr>
                        <a:spLocks noChangeArrowheads="1"/>
                      </p:cNvSpPr>
                      <p:nvPr/>
                    </p:nvSpPr>
                    <p:spPr bwMode="auto">
                      <a:xfrm>
                        <a:off x="5441" y="2471"/>
                        <a:ext cx="307" cy="313"/>
                      </a:xfrm>
                      <a:prstGeom prst="rect">
                        <a:avLst/>
                      </a:prstGeom>
                      <a:noFill/>
                      <a:ln w="6350">
                        <a:solidFill>
                          <a:srgbClr val="000000"/>
                        </a:solidFill>
                        <a:miter lim="800000"/>
                        <a:headEnd/>
                        <a:tailEnd/>
                      </a:ln>
                    </p:spPr>
                    <p:txBody>
                      <a:bodyPr/>
                      <a:lstStyle/>
                      <a:p>
                        <a:endParaRPr lang="pt-BR"/>
                      </a:p>
                    </p:txBody>
                  </p:sp>
                  <p:sp>
                    <p:nvSpPr>
                      <p:cNvPr id="10471" name="Line 1022"/>
                      <p:cNvSpPr>
                        <a:spLocks noChangeShapeType="1"/>
                      </p:cNvSpPr>
                      <p:nvPr/>
                    </p:nvSpPr>
                    <p:spPr bwMode="auto">
                      <a:xfrm>
                        <a:off x="5439" y="2469"/>
                        <a:ext cx="1" cy="317"/>
                      </a:xfrm>
                      <a:prstGeom prst="line">
                        <a:avLst/>
                      </a:prstGeom>
                      <a:noFill/>
                      <a:ln w="6350">
                        <a:solidFill>
                          <a:srgbClr val="000000"/>
                        </a:solidFill>
                        <a:round/>
                        <a:headEnd/>
                        <a:tailEnd/>
                      </a:ln>
                    </p:spPr>
                    <p:txBody>
                      <a:bodyPr/>
                      <a:lstStyle/>
                      <a:p>
                        <a:endParaRPr lang="pt-BR"/>
                      </a:p>
                    </p:txBody>
                  </p:sp>
                  <p:sp>
                    <p:nvSpPr>
                      <p:cNvPr id="10472" name="Freeform 1023"/>
                      <p:cNvSpPr>
                        <a:spLocks/>
                      </p:cNvSpPr>
                      <p:nvPr/>
                    </p:nvSpPr>
                    <p:spPr bwMode="auto">
                      <a:xfrm>
                        <a:off x="5439" y="2468"/>
                        <a:ext cx="311" cy="319"/>
                      </a:xfrm>
                      <a:custGeom>
                        <a:avLst/>
                        <a:gdLst>
                          <a:gd name="T0" fmla="*/ 0 w 935"/>
                          <a:gd name="T1" fmla="*/ 956 h 956"/>
                          <a:gd name="T2" fmla="*/ 935 w 935"/>
                          <a:gd name="T3" fmla="*/ 956 h 956"/>
                          <a:gd name="T4" fmla="*/ 935 w 935"/>
                          <a:gd name="T5" fmla="*/ 0 h 956"/>
                          <a:gd name="T6" fmla="*/ 0 60000 65536"/>
                          <a:gd name="T7" fmla="*/ 0 60000 65536"/>
                          <a:gd name="T8" fmla="*/ 0 60000 65536"/>
                          <a:gd name="T9" fmla="*/ 0 w 935"/>
                          <a:gd name="T10" fmla="*/ 0 h 956"/>
                          <a:gd name="T11" fmla="*/ 935 w 935"/>
                          <a:gd name="T12" fmla="*/ 956 h 956"/>
                        </a:gdLst>
                        <a:ahLst/>
                        <a:cxnLst>
                          <a:cxn ang="T6">
                            <a:pos x="T0" y="T1"/>
                          </a:cxn>
                          <a:cxn ang="T7">
                            <a:pos x="T2" y="T3"/>
                          </a:cxn>
                          <a:cxn ang="T8">
                            <a:pos x="T4" y="T5"/>
                          </a:cxn>
                        </a:cxnLst>
                        <a:rect l="T9" t="T10" r="T11" b="T12"/>
                        <a:pathLst>
                          <a:path w="935" h="956">
                            <a:moveTo>
                              <a:pt x="0" y="956"/>
                            </a:moveTo>
                            <a:lnTo>
                              <a:pt x="935" y="956"/>
                            </a:lnTo>
                            <a:lnTo>
                              <a:pt x="935" y="0"/>
                            </a:lnTo>
                          </a:path>
                        </a:pathLst>
                      </a:custGeom>
                      <a:noFill/>
                      <a:ln w="6350">
                        <a:solidFill>
                          <a:srgbClr val="000000"/>
                        </a:solidFill>
                        <a:round/>
                        <a:headEnd/>
                        <a:tailEnd/>
                      </a:ln>
                    </p:spPr>
                    <p:txBody>
                      <a:bodyPr/>
                      <a:lstStyle/>
                      <a:p>
                        <a:endParaRPr lang="pt-BR"/>
                      </a:p>
                    </p:txBody>
                  </p:sp>
                  <p:sp>
                    <p:nvSpPr>
                      <p:cNvPr id="10473" name="Line 0"/>
                      <p:cNvSpPr>
                        <a:spLocks noChangeShapeType="1"/>
                      </p:cNvSpPr>
                      <p:nvPr/>
                    </p:nvSpPr>
                    <p:spPr bwMode="auto">
                      <a:xfrm>
                        <a:off x="5439" y="2468"/>
                        <a:ext cx="1" cy="319"/>
                      </a:xfrm>
                      <a:prstGeom prst="line">
                        <a:avLst/>
                      </a:prstGeom>
                      <a:noFill/>
                      <a:ln w="6350">
                        <a:solidFill>
                          <a:srgbClr val="000000"/>
                        </a:solidFill>
                        <a:round/>
                        <a:headEnd/>
                        <a:tailEnd/>
                      </a:ln>
                    </p:spPr>
                    <p:txBody>
                      <a:bodyPr/>
                      <a:lstStyle/>
                      <a:p>
                        <a:endParaRPr lang="pt-BR"/>
                      </a:p>
                    </p:txBody>
                  </p:sp>
                  <p:sp>
                    <p:nvSpPr>
                      <p:cNvPr id="10474" name="Rectangle 1"/>
                      <p:cNvSpPr>
                        <a:spLocks noChangeArrowheads="1"/>
                      </p:cNvSpPr>
                      <p:nvPr/>
                    </p:nvSpPr>
                    <p:spPr bwMode="auto">
                      <a:xfrm>
                        <a:off x="442" y="2790"/>
                        <a:ext cx="306" cy="286"/>
                      </a:xfrm>
                      <a:prstGeom prst="rect">
                        <a:avLst/>
                      </a:prstGeom>
                      <a:solidFill>
                        <a:srgbClr val="FFFFFF"/>
                      </a:solidFill>
                      <a:ln w="9525">
                        <a:noFill/>
                        <a:miter lim="800000"/>
                        <a:headEnd/>
                        <a:tailEnd/>
                      </a:ln>
                    </p:spPr>
                    <p:txBody>
                      <a:bodyPr/>
                      <a:lstStyle/>
                      <a:p>
                        <a:endParaRPr lang="pt-BR"/>
                      </a:p>
                    </p:txBody>
                  </p:sp>
                  <p:sp>
                    <p:nvSpPr>
                      <p:cNvPr id="10475" name="Rectangle 2"/>
                      <p:cNvSpPr>
                        <a:spLocks noChangeArrowheads="1"/>
                      </p:cNvSpPr>
                      <p:nvPr/>
                    </p:nvSpPr>
                    <p:spPr bwMode="auto">
                      <a:xfrm>
                        <a:off x="442" y="2789"/>
                        <a:ext cx="307" cy="288"/>
                      </a:xfrm>
                      <a:prstGeom prst="rect">
                        <a:avLst/>
                      </a:prstGeom>
                      <a:noFill/>
                      <a:ln w="6350">
                        <a:solidFill>
                          <a:srgbClr val="000000"/>
                        </a:solidFill>
                        <a:miter lim="800000"/>
                        <a:headEnd/>
                        <a:tailEnd/>
                      </a:ln>
                    </p:spPr>
                    <p:txBody>
                      <a:bodyPr/>
                      <a:lstStyle/>
                      <a:p>
                        <a:endParaRPr lang="pt-BR"/>
                      </a:p>
                    </p:txBody>
                  </p:sp>
                  <p:sp>
                    <p:nvSpPr>
                      <p:cNvPr id="10476" name="Line 3"/>
                      <p:cNvSpPr>
                        <a:spLocks noChangeShapeType="1"/>
                      </p:cNvSpPr>
                      <p:nvPr/>
                    </p:nvSpPr>
                    <p:spPr bwMode="auto">
                      <a:xfrm>
                        <a:off x="440" y="2787"/>
                        <a:ext cx="1" cy="292"/>
                      </a:xfrm>
                      <a:prstGeom prst="line">
                        <a:avLst/>
                      </a:prstGeom>
                      <a:noFill/>
                      <a:ln w="6350">
                        <a:solidFill>
                          <a:srgbClr val="000000"/>
                        </a:solidFill>
                        <a:round/>
                        <a:headEnd/>
                        <a:tailEnd/>
                      </a:ln>
                    </p:spPr>
                    <p:txBody>
                      <a:bodyPr/>
                      <a:lstStyle/>
                      <a:p>
                        <a:endParaRPr lang="pt-BR"/>
                      </a:p>
                    </p:txBody>
                  </p:sp>
                  <p:sp>
                    <p:nvSpPr>
                      <p:cNvPr id="10477" name="Rectangle 4"/>
                      <p:cNvSpPr>
                        <a:spLocks noChangeArrowheads="1"/>
                      </p:cNvSpPr>
                      <p:nvPr/>
                    </p:nvSpPr>
                    <p:spPr bwMode="auto">
                      <a:xfrm>
                        <a:off x="548" y="2689"/>
                        <a:ext cx="99" cy="106"/>
                      </a:xfrm>
                      <a:prstGeom prst="rect">
                        <a:avLst/>
                      </a:prstGeom>
                      <a:noFill/>
                      <a:ln w="9525">
                        <a:noFill/>
                        <a:miter lim="800000"/>
                        <a:headEnd/>
                        <a:tailEnd/>
                      </a:ln>
                    </p:spPr>
                    <p:txBody>
                      <a:bodyPr wrap="none" lIns="0" tIns="0" rIns="0" bIns="0">
                        <a:spAutoFit/>
                      </a:bodyPr>
                      <a:lstStyle/>
                      <a:p>
                        <a:pPr algn="ctr"/>
                        <a:r>
                          <a:rPr lang="en-US" sz="1100">
                            <a:solidFill>
                              <a:srgbClr val="000000"/>
                            </a:solidFill>
                            <a:latin typeface="Photina Casual Black" pitchFamily="18" charset="0"/>
                          </a:rPr>
                          <a:t>Fr</a:t>
                        </a:r>
                        <a:endParaRPr lang="en-US" sz="2400" b="0">
                          <a:latin typeface="ITCCenturyBookT" pitchFamily="2" charset="0"/>
                        </a:endParaRPr>
                      </a:p>
                    </p:txBody>
                  </p:sp>
                  <p:sp>
                    <p:nvSpPr>
                      <p:cNvPr id="10478" name="Rectangle 5"/>
                      <p:cNvSpPr>
                        <a:spLocks noChangeArrowheads="1"/>
                      </p:cNvSpPr>
                      <p:nvPr/>
                    </p:nvSpPr>
                    <p:spPr bwMode="auto">
                      <a:xfrm>
                        <a:off x="441" y="2789"/>
                        <a:ext cx="308" cy="288"/>
                      </a:xfrm>
                      <a:prstGeom prst="rect">
                        <a:avLst/>
                      </a:prstGeom>
                      <a:noFill/>
                      <a:ln w="6350">
                        <a:solidFill>
                          <a:srgbClr val="000000"/>
                        </a:solidFill>
                        <a:miter lim="800000"/>
                        <a:headEnd/>
                        <a:tailEnd/>
                      </a:ln>
                    </p:spPr>
                    <p:txBody>
                      <a:bodyPr/>
                      <a:lstStyle/>
                      <a:p>
                        <a:endParaRPr lang="pt-BR"/>
                      </a:p>
                    </p:txBody>
                  </p:sp>
                  <p:sp>
                    <p:nvSpPr>
                      <p:cNvPr id="10479" name="Rectangle 6"/>
                      <p:cNvSpPr>
                        <a:spLocks noChangeArrowheads="1"/>
                      </p:cNvSpPr>
                      <p:nvPr/>
                    </p:nvSpPr>
                    <p:spPr bwMode="auto">
                      <a:xfrm>
                        <a:off x="755" y="2790"/>
                        <a:ext cx="310" cy="286"/>
                      </a:xfrm>
                      <a:prstGeom prst="rect">
                        <a:avLst/>
                      </a:prstGeom>
                      <a:solidFill>
                        <a:srgbClr val="FFFFFF"/>
                      </a:solidFill>
                      <a:ln w="9525">
                        <a:noFill/>
                        <a:miter lim="800000"/>
                        <a:headEnd/>
                        <a:tailEnd/>
                      </a:ln>
                    </p:spPr>
                    <p:txBody>
                      <a:bodyPr/>
                      <a:lstStyle/>
                      <a:p>
                        <a:endParaRPr lang="pt-BR"/>
                      </a:p>
                    </p:txBody>
                  </p:sp>
                  <p:sp>
                    <p:nvSpPr>
                      <p:cNvPr id="10480" name="Rectangle 7"/>
                      <p:cNvSpPr>
                        <a:spLocks noChangeArrowheads="1"/>
                      </p:cNvSpPr>
                      <p:nvPr/>
                    </p:nvSpPr>
                    <p:spPr bwMode="auto">
                      <a:xfrm>
                        <a:off x="754" y="2789"/>
                        <a:ext cx="312" cy="288"/>
                      </a:xfrm>
                      <a:prstGeom prst="rect">
                        <a:avLst/>
                      </a:prstGeom>
                      <a:noFill/>
                      <a:ln w="6350">
                        <a:solidFill>
                          <a:srgbClr val="000000"/>
                        </a:solidFill>
                        <a:miter lim="800000"/>
                        <a:headEnd/>
                        <a:tailEnd/>
                      </a:ln>
                    </p:spPr>
                    <p:txBody>
                      <a:bodyPr/>
                      <a:lstStyle/>
                      <a:p>
                        <a:endParaRPr lang="pt-BR"/>
                      </a:p>
                    </p:txBody>
                  </p:sp>
                  <p:sp>
                    <p:nvSpPr>
                      <p:cNvPr id="10481" name="Line 8"/>
                      <p:cNvSpPr>
                        <a:spLocks noChangeShapeType="1"/>
                      </p:cNvSpPr>
                      <p:nvPr/>
                    </p:nvSpPr>
                    <p:spPr bwMode="auto">
                      <a:xfrm>
                        <a:off x="752" y="2787"/>
                        <a:ext cx="1" cy="292"/>
                      </a:xfrm>
                      <a:prstGeom prst="line">
                        <a:avLst/>
                      </a:prstGeom>
                      <a:noFill/>
                      <a:ln w="6350">
                        <a:solidFill>
                          <a:srgbClr val="000000"/>
                        </a:solidFill>
                        <a:round/>
                        <a:headEnd/>
                        <a:tailEnd/>
                      </a:ln>
                    </p:spPr>
                    <p:txBody>
                      <a:bodyPr/>
                      <a:lstStyle/>
                      <a:p>
                        <a:endParaRPr lang="pt-BR"/>
                      </a:p>
                    </p:txBody>
                  </p:sp>
                  <p:sp>
                    <p:nvSpPr>
                      <p:cNvPr id="10482" name="Rectangle 9"/>
                      <p:cNvSpPr>
                        <a:spLocks noChangeArrowheads="1"/>
                      </p:cNvSpPr>
                      <p:nvPr/>
                    </p:nvSpPr>
                    <p:spPr bwMode="auto">
                      <a:xfrm>
                        <a:off x="853" y="2689"/>
                        <a:ext cx="121" cy="106"/>
                      </a:xfrm>
                      <a:prstGeom prst="rect">
                        <a:avLst/>
                      </a:prstGeom>
                      <a:noFill/>
                      <a:ln w="9525">
                        <a:noFill/>
                        <a:miter lim="800000"/>
                        <a:headEnd/>
                        <a:tailEnd/>
                      </a:ln>
                    </p:spPr>
                    <p:txBody>
                      <a:bodyPr wrap="none" lIns="0" tIns="0" rIns="0" bIns="0">
                        <a:spAutoFit/>
                      </a:bodyPr>
                      <a:lstStyle/>
                      <a:p>
                        <a:pPr algn="ctr"/>
                        <a:r>
                          <a:rPr lang="en-US" sz="1100">
                            <a:solidFill>
                              <a:srgbClr val="000000"/>
                            </a:solidFill>
                            <a:latin typeface="Photina Casual Black" pitchFamily="18" charset="0"/>
                          </a:rPr>
                          <a:t>Ra</a:t>
                        </a:r>
                        <a:endParaRPr lang="en-US" sz="2400" b="0">
                          <a:latin typeface="ITCCenturyBookT" pitchFamily="2" charset="0"/>
                        </a:endParaRPr>
                      </a:p>
                    </p:txBody>
                  </p:sp>
                  <p:sp>
                    <p:nvSpPr>
                      <p:cNvPr id="10483" name="Rectangle 10"/>
                      <p:cNvSpPr>
                        <a:spLocks noChangeArrowheads="1"/>
                      </p:cNvSpPr>
                      <p:nvPr/>
                    </p:nvSpPr>
                    <p:spPr bwMode="auto">
                      <a:xfrm>
                        <a:off x="753" y="2789"/>
                        <a:ext cx="313" cy="288"/>
                      </a:xfrm>
                      <a:prstGeom prst="rect">
                        <a:avLst/>
                      </a:prstGeom>
                      <a:noFill/>
                      <a:ln w="6350">
                        <a:solidFill>
                          <a:srgbClr val="000000"/>
                        </a:solidFill>
                        <a:miter lim="800000"/>
                        <a:headEnd/>
                        <a:tailEnd/>
                      </a:ln>
                    </p:spPr>
                    <p:txBody>
                      <a:bodyPr/>
                      <a:lstStyle/>
                      <a:p>
                        <a:endParaRPr lang="pt-BR"/>
                      </a:p>
                    </p:txBody>
                  </p:sp>
                  <p:sp>
                    <p:nvSpPr>
                      <p:cNvPr id="10484" name="Rectangle 11"/>
                      <p:cNvSpPr>
                        <a:spLocks noChangeArrowheads="1"/>
                      </p:cNvSpPr>
                      <p:nvPr/>
                    </p:nvSpPr>
                    <p:spPr bwMode="auto">
                      <a:xfrm>
                        <a:off x="1072" y="2790"/>
                        <a:ext cx="302" cy="286"/>
                      </a:xfrm>
                      <a:prstGeom prst="rect">
                        <a:avLst/>
                      </a:prstGeom>
                      <a:blipFill dpi="0" rotWithShape="0">
                        <a:blip r:embed="rId3" cstate="print"/>
                        <a:srcRect/>
                        <a:tile tx="0" ty="0" sx="100000" sy="100000" flip="none" algn="tl"/>
                      </a:blipFill>
                      <a:ln w="9525">
                        <a:noFill/>
                        <a:miter lim="800000"/>
                        <a:headEnd/>
                        <a:tailEnd/>
                      </a:ln>
                    </p:spPr>
                    <p:txBody>
                      <a:bodyPr/>
                      <a:lstStyle/>
                      <a:p>
                        <a:endParaRPr lang="pt-BR"/>
                      </a:p>
                    </p:txBody>
                  </p:sp>
                  <p:sp>
                    <p:nvSpPr>
                      <p:cNvPr id="10485" name="Rectangle 12"/>
                      <p:cNvSpPr>
                        <a:spLocks noChangeArrowheads="1"/>
                      </p:cNvSpPr>
                      <p:nvPr/>
                    </p:nvSpPr>
                    <p:spPr bwMode="auto">
                      <a:xfrm>
                        <a:off x="1071" y="2789"/>
                        <a:ext cx="304" cy="288"/>
                      </a:xfrm>
                      <a:prstGeom prst="rect">
                        <a:avLst/>
                      </a:prstGeom>
                      <a:noFill/>
                      <a:ln w="6350">
                        <a:solidFill>
                          <a:srgbClr val="000000"/>
                        </a:solidFill>
                        <a:miter lim="800000"/>
                        <a:headEnd/>
                        <a:tailEnd/>
                      </a:ln>
                    </p:spPr>
                    <p:txBody>
                      <a:bodyPr/>
                      <a:lstStyle/>
                      <a:p>
                        <a:endParaRPr lang="pt-BR"/>
                      </a:p>
                    </p:txBody>
                  </p:sp>
                  <p:sp>
                    <p:nvSpPr>
                      <p:cNvPr id="10486" name="Line 13"/>
                      <p:cNvSpPr>
                        <a:spLocks noChangeShapeType="1"/>
                      </p:cNvSpPr>
                      <p:nvPr/>
                    </p:nvSpPr>
                    <p:spPr bwMode="auto">
                      <a:xfrm>
                        <a:off x="1069" y="2787"/>
                        <a:ext cx="1" cy="292"/>
                      </a:xfrm>
                      <a:prstGeom prst="line">
                        <a:avLst/>
                      </a:prstGeom>
                      <a:noFill/>
                      <a:ln w="6350">
                        <a:solidFill>
                          <a:srgbClr val="000000"/>
                        </a:solidFill>
                        <a:round/>
                        <a:headEnd/>
                        <a:tailEnd/>
                      </a:ln>
                    </p:spPr>
                    <p:txBody>
                      <a:bodyPr/>
                      <a:lstStyle/>
                      <a:p>
                        <a:endParaRPr lang="pt-BR"/>
                      </a:p>
                    </p:txBody>
                  </p:sp>
                  <p:sp>
                    <p:nvSpPr>
                      <p:cNvPr id="10487" name="Rectangle 14"/>
                      <p:cNvSpPr>
                        <a:spLocks noChangeArrowheads="1"/>
                      </p:cNvSpPr>
                      <p:nvPr/>
                    </p:nvSpPr>
                    <p:spPr bwMode="auto">
                      <a:xfrm>
                        <a:off x="1178" y="2680"/>
                        <a:ext cx="88" cy="115"/>
                      </a:xfrm>
                      <a:prstGeom prst="rect">
                        <a:avLst/>
                      </a:prstGeom>
                      <a:noFill/>
                      <a:ln w="9525">
                        <a:noFill/>
                        <a:miter lim="800000"/>
                        <a:headEnd/>
                        <a:tailEnd/>
                      </a:ln>
                    </p:spPr>
                    <p:txBody>
                      <a:bodyPr wrap="none" lIns="0" tIns="0" rIns="0" bIns="0">
                        <a:spAutoFit/>
                      </a:bodyPr>
                      <a:lstStyle/>
                      <a:p>
                        <a:pPr algn="ctr"/>
                        <a:r>
                          <a:rPr lang="en-US" sz="1200">
                            <a:solidFill>
                              <a:srgbClr val="000000"/>
                            </a:solidFill>
                            <a:latin typeface="Photina Casual Black" pitchFamily="18" charset="0"/>
                          </a:rPr>
                          <a:t>**</a:t>
                        </a:r>
                        <a:endParaRPr lang="en-US" sz="2400" b="0">
                          <a:latin typeface="ITCCenturyBookT" pitchFamily="2" charset="0"/>
                        </a:endParaRPr>
                      </a:p>
                    </p:txBody>
                  </p:sp>
                  <p:sp>
                    <p:nvSpPr>
                      <p:cNvPr id="10488" name="Rectangle 15"/>
                      <p:cNvSpPr>
                        <a:spLocks noChangeArrowheads="1"/>
                      </p:cNvSpPr>
                      <p:nvPr/>
                    </p:nvSpPr>
                    <p:spPr bwMode="auto">
                      <a:xfrm>
                        <a:off x="1132" y="2740"/>
                        <a:ext cx="184" cy="154"/>
                      </a:xfrm>
                      <a:prstGeom prst="rect">
                        <a:avLst/>
                      </a:prstGeom>
                      <a:noFill/>
                      <a:ln w="9525">
                        <a:noFill/>
                        <a:miter lim="800000"/>
                        <a:headEnd/>
                        <a:tailEnd/>
                      </a:ln>
                    </p:spPr>
                    <p:txBody>
                      <a:bodyPr wrap="none" lIns="0" tIns="0" rIns="0" bIns="0">
                        <a:spAutoFit/>
                      </a:bodyPr>
                      <a:lstStyle/>
                      <a:p>
                        <a:pPr algn="ctr"/>
                        <a:r>
                          <a:rPr lang="en-US" sz="1600">
                            <a:solidFill>
                              <a:srgbClr val="000000"/>
                            </a:solidFill>
                          </a:rPr>
                          <a:t>AC</a:t>
                        </a:r>
                        <a:endParaRPr lang="en-US" sz="2400" b="0">
                          <a:latin typeface="ITCCenturyBookT" pitchFamily="2" charset="0"/>
                        </a:endParaRPr>
                      </a:p>
                    </p:txBody>
                  </p:sp>
                  <p:sp>
                    <p:nvSpPr>
                      <p:cNvPr id="10489" name="Rectangle 16"/>
                      <p:cNvSpPr>
                        <a:spLocks noChangeArrowheads="1"/>
                      </p:cNvSpPr>
                      <p:nvPr/>
                    </p:nvSpPr>
                    <p:spPr bwMode="auto">
                      <a:xfrm>
                        <a:off x="1070" y="2789"/>
                        <a:ext cx="305" cy="288"/>
                      </a:xfrm>
                      <a:prstGeom prst="rect">
                        <a:avLst/>
                      </a:prstGeom>
                      <a:noFill/>
                      <a:ln w="6350">
                        <a:solidFill>
                          <a:srgbClr val="000000"/>
                        </a:solidFill>
                        <a:miter lim="800000"/>
                        <a:headEnd/>
                        <a:tailEnd/>
                      </a:ln>
                    </p:spPr>
                    <p:txBody>
                      <a:bodyPr/>
                      <a:lstStyle/>
                      <a:p>
                        <a:endParaRPr lang="pt-BR"/>
                      </a:p>
                    </p:txBody>
                  </p:sp>
                  <p:sp>
                    <p:nvSpPr>
                      <p:cNvPr id="10490" name="Line 17"/>
                      <p:cNvSpPr>
                        <a:spLocks noChangeShapeType="1"/>
                      </p:cNvSpPr>
                      <p:nvPr/>
                    </p:nvSpPr>
                    <p:spPr bwMode="auto">
                      <a:xfrm>
                        <a:off x="1377" y="3079"/>
                        <a:ext cx="317" cy="1"/>
                      </a:xfrm>
                      <a:prstGeom prst="line">
                        <a:avLst/>
                      </a:prstGeom>
                      <a:noFill/>
                      <a:ln w="6350">
                        <a:solidFill>
                          <a:srgbClr val="000000"/>
                        </a:solidFill>
                        <a:round/>
                        <a:headEnd/>
                        <a:tailEnd/>
                      </a:ln>
                    </p:spPr>
                    <p:txBody>
                      <a:bodyPr/>
                      <a:lstStyle/>
                      <a:p>
                        <a:endParaRPr lang="pt-BR"/>
                      </a:p>
                    </p:txBody>
                  </p:sp>
                  <p:sp>
                    <p:nvSpPr>
                      <p:cNvPr id="10491" name="Line 18"/>
                      <p:cNvSpPr>
                        <a:spLocks noChangeShapeType="1"/>
                      </p:cNvSpPr>
                      <p:nvPr/>
                    </p:nvSpPr>
                    <p:spPr bwMode="auto">
                      <a:xfrm>
                        <a:off x="1694" y="3079"/>
                        <a:ext cx="312" cy="1"/>
                      </a:xfrm>
                      <a:prstGeom prst="line">
                        <a:avLst/>
                      </a:prstGeom>
                      <a:noFill/>
                      <a:ln w="6350">
                        <a:solidFill>
                          <a:srgbClr val="000000"/>
                        </a:solidFill>
                        <a:round/>
                        <a:headEnd/>
                        <a:tailEnd/>
                      </a:ln>
                    </p:spPr>
                    <p:txBody>
                      <a:bodyPr/>
                      <a:lstStyle/>
                      <a:p>
                        <a:endParaRPr lang="pt-BR"/>
                      </a:p>
                    </p:txBody>
                  </p:sp>
                  <p:sp>
                    <p:nvSpPr>
                      <p:cNvPr id="10492" name="Line 19"/>
                      <p:cNvSpPr>
                        <a:spLocks noChangeShapeType="1"/>
                      </p:cNvSpPr>
                      <p:nvPr/>
                    </p:nvSpPr>
                    <p:spPr bwMode="auto">
                      <a:xfrm>
                        <a:off x="2006" y="3079"/>
                        <a:ext cx="312" cy="1"/>
                      </a:xfrm>
                      <a:prstGeom prst="line">
                        <a:avLst/>
                      </a:prstGeom>
                      <a:noFill/>
                      <a:ln w="6350">
                        <a:solidFill>
                          <a:srgbClr val="000000"/>
                        </a:solidFill>
                        <a:round/>
                        <a:headEnd/>
                        <a:tailEnd/>
                      </a:ln>
                    </p:spPr>
                    <p:txBody>
                      <a:bodyPr/>
                      <a:lstStyle/>
                      <a:p>
                        <a:endParaRPr lang="pt-BR"/>
                      </a:p>
                    </p:txBody>
                  </p:sp>
                  <p:sp>
                    <p:nvSpPr>
                      <p:cNvPr id="10493" name="Line 20"/>
                      <p:cNvSpPr>
                        <a:spLocks noChangeShapeType="1"/>
                      </p:cNvSpPr>
                      <p:nvPr/>
                    </p:nvSpPr>
                    <p:spPr bwMode="auto">
                      <a:xfrm>
                        <a:off x="2318" y="3079"/>
                        <a:ext cx="312" cy="1"/>
                      </a:xfrm>
                      <a:prstGeom prst="line">
                        <a:avLst/>
                      </a:prstGeom>
                      <a:noFill/>
                      <a:ln w="6350">
                        <a:solidFill>
                          <a:srgbClr val="000000"/>
                        </a:solidFill>
                        <a:round/>
                        <a:headEnd/>
                        <a:tailEnd/>
                      </a:ln>
                    </p:spPr>
                    <p:txBody>
                      <a:bodyPr/>
                      <a:lstStyle/>
                      <a:p>
                        <a:endParaRPr lang="pt-BR"/>
                      </a:p>
                    </p:txBody>
                  </p:sp>
                  <p:sp>
                    <p:nvSpPr>
                      <p:cNvPr id="10494" name="Line 21"/>
                      <p:cNvSpPr>
                        <a:spLocks noChangeShapeType="1"/>
                      </p:cNvSpPr>
                      <p:nvPr/>
                    </p:nvSpPr>
                    <p:spPr bwMode="auto">
                      <a:xfrm>
                        <a:off x="2630" y="3079"/>
                        <a:ext cx="312" cy="1"/>
                      </a:xfrm>
                      <a:prstGeom prst="line">
                        <a:avLst/>
                      </a:prstGeom>
                      <a:noFill/>
                      <a:ln w="6350">
                        <a:solidFill>
                          <a:srgbClr val="000000"/>
                        </a:solidFill>
                        <a:round/>
                        <a:headEnd/>
                        <a:tailEnd/>
                      </a:ln>
                    </p:spPr>
                    <p:txBody>
                      <a:bodyPr/>
                      <a:lstStyle/>
                      <a:p>
                        <a:endParaRPr lang="pt-BR"/>
                      </a:p>
                    </p:txBody>
                  </p:sp>
                  <p:sp>
                    <p:nvSpPr>
                      <p:cNvPr id="10495" name="Line 22"/>
                      <p:cNvSpPr>
                        <a:spLocks noChangeShapeType="1"/>
                      </p:cNvSpPr>
                      <p:nvPr/>
                    </p:nvSpPr>
                    <p:spPr bwMode="auto">
                      <a:xfrm>
                        <a:off x="2942" y="3079"/>
                        <a:ext cx="313" cy="1"/>
                      </a:xfrm>
                      <a:prstGeom prst="line">
                        <a:avLst/>
                      </a:prstGeom>
                      <a:noFill/>
                      <a:ln w="6350">
                        <a:solidFill>
                          <a:srgbClr val="000000"/>
                        </a:solidFill>
                        <a:round/>
                        <a:headEnd/>
                        <a:tailEnd/>
                      </a:ln>
                    </p:spPr>
                    <p:txBody>
                      <a:bodyPr/>
                      <a:lstStyle/>
                      <a:p>
                        <a:endParaRPr lang="pt-BR"/>
                      </a:p>
                    </p:txBody>
                  </p:sp>
                  <p:sp>
                    <p:nvSpPr>
                      <p:cNvPr id="10496" name="Line 23"/>
                      <p:cNvSpPr>
                        <a:spLocks noChangeShapeType="1"/>
                      </p:cNvSpPr>
                      <p:nvPr/>
                    </p:nvSpPr>
                    <p:spPr bwMode="auto">
                      <a:xfrm>
                        <a:off x="3255" y="3079"/>
                        <a:ext cx="311" cy="1"/>
                      </a:xfrm>
                      <a:prstGeom prst="line">
                        <a:avLst/>
                      </a:prstGeom>
                      <a:noFill/>
                      <a:ln w="6350">
                        <a:solidFill>
                          <a:srgbClr val="000000"/>
                        </a:solidFill>
                        <a:round/>
                        <a:headEnd/>
                        <a:tailEnd/>
                      </a:ln>
                    </p:spPr>
                    <p:txBody>
                      <a:bodyPr/>
                      <a:lstStyle/>
                      <a:p>
                        <a:endParaRPr lang="pt-BR"/>
                      </a:p>
                    </p:txBody>
                  </p:sp>
                  <p:sp>
                    <p:nvSpPr>
                      <p:cNvPr id="10497" name="Line 24"/>
                      <p:cNvSpPr>
                        <a:spLocks noChangeShapeType="1"/>
                      </p:cNvSpPr>
                      <p:nvPr/>
                    </p:nvSpPr>
                    <p:spPr bwMode="auto">
                      <a:xfrm>
                        <a:off x="3566" y="3079"/>
                        <a:ext cx="313" cy="1"/>
                      </a:xfrm>
                      <a:prstGeom prst="line">
                        <a:avLst/>
                      </a:prstGeom>
                      <a:noFill/>
                      <a:ln w="6350">
                        <a:solidFill>
                          <a:srgbClr val="000000"/>
                        </a:solidFill>
                        <a:round/>
                        <a:headEnd/>
                        <a:tailEnd/>
                      </a:ln>
                    </p:spPr>
                    <p:txBody>
                      <a:bodyPr/>
                      <a:lstStyle/>
                      <a:p>
                        <a:endParaRPr lang="pt-BR"/>
                      </a:p>
                    </p:txBody>
                  </p:sp>
                  <p:sp>
                    <p:nvSpPr>
                      <p:cNvPr id="10498" name="Line 25"/>
                      <p:cNvSpPr>
                        <a:spLocks noChangeShapeType="1"/>
                      </p:cNvSpPr>
                      <p:nvPr/>
                    </p:nvSpPr>
                    <p:spPr bwMode="auto">
                      <a:xfrm>
                        <a:off x="3879" y="3079"/>
                        <a:ext cx="311" cy="1"/>
                      </a:xfrm>
                      <a:prstGeom prst="line">
                        <a:avLst/>
                      </a:prstGeom>
                      <a:noFill/>
                      <a:ln w="6350">
                        <a:solidFill>
                          <a:srgbClr val="000000"/>
                        </a:solidFill>
                        <a:round/>
                        <a:headEnd/>
                        <a:tailEnd/>
                      </a:ln>
                    </p:spPr>
                    <p:txBody>
                      <a:bodyPr/>
                      <a:lstStyle/>
                      <a:p>
                        <a:endParaRPr lang="pt-BR"/>
                      </a:p>
                    </p:txBody>
                  </p:sp>
                  <p:sp>
                    <p:nvSpPr>
                      <p:cNvPr id="10499" name="Line 26"/>
                      <p:cNvSpPr>
                        <a:spLocks noChangeShapeType="1"/>
                      </p:cNvSpPr>
                      <p:nvPr/>
                    </p:nvSpPr>
                    <p:spPr bwMode="auto">
                      <a:xfrm>
                        <a:off x="4190" y="3079"/>
                        <a:ext cx="313" cy="1"/>
                      </a:xfrm>
                      <a:prstGeom prst="line">
                        <a:avLst/>
                      </a:prstGeom>
                      <a:noFill/>
                      <a:ln w="6350">
                        <a:solidFill>
                          <a:srgbClr val="000000"/>
                        </a:solidFill>
                        <a:round/>
                        <a:headEnd/>
                        <a:tailEnd/>
                      </a:ln>
                    </p:spPr>
                    <p:txBody>
                      <a:bodyPr/>
                      <a:lstStyle/>
                      <a:p>
                        <a:endParaRPr lang="pt-BR"/>
                      </a:p>
                    </p:txBody>
                  </p:sp>
                  <p:sp>
                    <p:nvSpPr>
                      <p:cNvPr id="10500" name="Line 27"/>
                      <p:cNvSpPr>
                        <a:spLocks noChangeShapeType="1"/>
                      </p:cNvSpPr>
                      <p:nvPr/>
                    </p:nvSpPr>
                    <p:spPr bwMode="auto">
                      <a:xfrm>
                        <a:off x="4503" y="3079"/>
                        <a:ext cx="311" cy="1"/>
                      </a:xfrm>
                      <a:prstGeom prst="line">
                        <a:avLst/>
                      </a:prstGeom>
                      <a:noFill/>
                      <a:ln w="6350">
                        <a:solidFill>
                          <a:srgbClr val="000000"/>
                        </a:solidFill>
                        <a:round/>
                        <a:headEnd/>
                        <a:tailEnd/>
                      </a:ln>
                    </p:spPr>
                    <p:txBody>
                      <a:bodyPr/>
                      <a:lstStyle/>
                      <a:p>
                        <a:endParaRPr lang="pt-BR"/>
                      </a:p>
                    </p:txBody>
                  </p:sp>
                  <p:sp>
                    <p:nvSpPr>
                      <p:cNvPr id="10501" name="Line 28"/>
                      <p:cNvSpPr>
                        <a:spLocks noChangeShapeType="1"/>
                      </p:cNvSpPr>
                      <p:nvPr/>
                    </p:nvSpPr>
                    <p:spPr bwMode="auto">
                      <a:xfrm>
                        <a:off x="4814" y="3079"/>
                        <a:ext cx="312" cy="1"/>
                      </a:xfrm>
                      <a:prstGeom prst="line">
                        <a:avLst/>
                      </a:prstGeom>
                      <a:noFill/>
                      <a:ln w="6350">
                        <a:solidFill>
                          <a:srgbClr val="000000"/>
                        </a:solidFill>
                        <a:round/>
                        <a:headEnd/>
                        <a:tailEnd/>
                      </a:ln>
                    </p:spPr>
                    <p:txBody>
                      <a:bodyPr/>
                      <a:lstStyle/>
                      <a:p>
                        <a:endParaRPr lang="pt-BR"/>
                      </a:p>
                    </p:txBody>
                  </p:sp>
                  <p:sp>
                    <p:nvSpPr>
                      <p:cNvPr id="10502" name="Line 29"/>
                      <p:cNvSpPr>
                        <a:spLocks noChangeShapeType="1"/>
                      </p:cNvSpPr>
                      <p:nvPr/>
                    </p:nvSpPr>
                    <p:spPr bwMode="auto">
                      <a:xfrm>
                        <a:off x="5126" y="3079"/>
                        <a:ext cx="313" cy="1"/>
                      </a:xfrm>
                      <a:prstGeom prst="line">
                        <a:avLst/>
                      </a:prstGeom>
                      <a:noFill/>
                      <a:ln w="6350">
                        <a:solidFill>
                          <a:srgbClr val="000000"/>
                        </a:solidFill>
                        <a:round/>
                        <a:headEnd/>
                        <a:tailEnd/>
                      </a:ln>
                    </p:spPr>
                    <p:txBody>
                      <a:bodyPr/>
                      <a:lstStyle/>
                      <a:p>
                        <a:endParaRPr lang="pt-BR"/>
                      </a:p>
                    </p:txBody>
                  </p:sp>
                  <p:sp>
                    <p:nvSpPr>
                      <p:cNvPr id="10503" name="Line 30"/>
                      <p:cNvSpPr>
                        <a:spLocks noChangeShapeType="1"/>
                      </p:cNvSpPr>
                      <p:nvPr/>
                    </p:nvSpPr>
                    <p:spPr bwMode="auto">
                      <a:xfrm>
                        <a:off x="5439" y="3079"/>
                        <a:ext cx="311" cy="1"/>
                      </a:xfrm>
                      <a:prstGeom prst="line">
                        <a:avLst/>
                      </a:prstGeom>
                      <a:noFill/>
                      <a:ln w="6350">
                        <a:solidFill>
                          <a:srgbClr val="000000"/>
                        </a:solidFill>
                        <a:round/>
                        <a:headEnd/>
                        <a:tailEnd/>
                      </a:ln>
                    </p:spPr>
                    <p:txBody>
                      <a:bodyPr/>
                      <a:lstStyle/>
                      <a:p>
                        <a:endParaRPr lang="pt-BR"/>
                      </a:p>
                    </p:txBody>
                  </p:sp>
                  <p:sp>
                    <p:nvSpPr>
                      <p:cNvPr id="10504" name="Rectangle 31"/>
                      <p:cNvSpPr>
                        <a:spLocks noChangeArrowheads="1"/>
                      </p:cNvSpPr>
                      <p:nvPr/>
                    </p:nvSpPr>
                    <p:spPr bwMode="auto">
                      <a:xfrm>
                        <a:off x="751" y="3079"/>
                        <a:ext cx="317" cy="109"/>
                      </a:xfrm>
                      <a:prstGeom prst="rect">
                        <a:avLst/>
                      </a:prstGeom>
                      <a:noFill/>
                      <a:ln w="6350">
                        <a:solidFill>
                          <a:srgbClr val="000000"/>
                        </a:solidFill>
                        <a:miter lim="800000"/>
                        <a:headEnd/>
                        <a:tailEnd/>
                      </a:ln>
                    </p:spPr>
                    <p:txBody>
                      <a:bodyPr/>
                      <a:lstStyle/>
                      <a:p>
                        <a:endParaRPr lang="pt-BR"/>
                      </a:p>
                    </p:txBody>
                  </p:sp>
                  <p:sp>
                    <p:nvSpPr>
                      <p:cNvPr id="10505" name="Line 32"/>
                      <p:cNvSpPr>
                        <a:spLocks noChangeShapeType="1"/>
                      </p:cNvSpPr>
                      <p:nvPr/>
                    </p:nvSpPr>
                    <p:spPr bwMode="auto">
                      <a:xfrm>
                        <a:off x="749" y="3077"/>
                        <a:ext cx="1" cy="113"/>
                      </a:xfrm>
                      <a:prstGeom prst="line">
                        <a:avLst/>
                      </a:prstGeom>
                      <a:noFill/>
                      <a:ln w="6350">
                        <a:solidFill>
                          <a:srgbClr val="000000"/>
                        </a:solidFill>
                        <a:round/>
                        <a:headEnd/>
                        <a:tailEnd/>
                      </a:ln>
                    </p:spPr>
                    <p:txBody>
                      <a:bodyPr/>
                      <a:lstStyle/>
                      <a:p>
                        <a:endParaRPr lang="pt-BR"/>
                      </a:p>
                    </p:txBody>
                  </p:sp>
                  <p:sp>
                    <p:nvSpPr>
                      <p:cNvPr id="10506" name="Rectangle 33"/>
                      <p:cNvSpPr>
                        <a:spLocks noChangeArrowheads="1"/>
                      </p:cNvSpPr>
                      <p:nvPr/>
                    </p:nvSpPr>
                    <p:spPr bwMode="auto">
                      <a:xfrm>
                        <a:off x="889" y="2979"/>
                        <a:ext cx="40" cy="106"/>
                      </a:xfrm>
                      <a:prstGeom prst="rect">
                        <a:avLst/>
                      </a:prstGeom>
                      <a:noFill/>
                      <a:ln w="9525">
                        <a:noFill/>
                        <a:miter lim="800000"/>
                        <a:headEnd/>
                        <a:tailEnd/>
                      </a:ln>
                    </p:spPr>
                    <p:txBody>
                      <a:bodyPr wrap="none" lIns="0" tIns="0" rIns="0" bIns="0">
                        <a:spAutoFit/>
                      </a:bodyPr>
                      <a:lstStyle/>
                      <a:p>
                        <a:pPr algn="ctr"/>
                        <a:r>
                          <a:rPr lang="en-US" sz="1100">
                            <a:solidFill>
                              <a:srgbClr val="000000"/>
                            </a:solidFill>
                            <a:latin typeface="Photina Casual Black" pitchFamily="18" charset="0"/>
                          </a:rPr>
                          <a:t>*</a:t>
                        </a:r>
                        <a:endParaRPr lang="en-US" sz="2400" b="0">
                          <a:latin typeface="ITCCenturyBookT" pitchFamily="2" charset="0"/>
                        </a:endParaRPr>
                      </a:p>
                    </p:txBody>
                  </p:sp>
                  <p:sp>
                    <p:nvSpPr>
                      <p:cNvPr id="10507" name="Line 34"/>
                      <p:cNvSpPr>
                        <a:spLocks noChangeShapeType="1"/>
                      </p:cNvSpPr>
                      <p:nvPr/>
                    </p:nvSpPr>
                    <p:spPr bwMode="auto">
                      <a:xfrm flipV="1">
                        <a:off x="1068" y="3079"/>
                        <a:ext cx="1" cy="108"/>
                      </a:xfrm>
                      <a:prstGeom prst="line">
                        <a:avLst/>
                      </a:prstGeom>
                      <a:noFill/>
                      <a:ln w="6350">
                        <a:solidFill>
                          <a:srgbClr val="000000"/>
                        </a:solidFill>
                        <a:round/>
                        <a:headEnd/>
                        <a:tailEnd/>
                      </a:ln>
                    </p:spPr>
                    <p:txBody>
                      <a:bodyPr/>
                      <a:lstStyle/>
                      <a:p>
                        <a:endParaRPr lang="pt-BR"/>
                      </a:p>
                    </p:txBody>
                  </p:sp>
                  <p:sp>
                    <p:nvSpPr>
                      <p:cNvPr id="10508" name="Rectangle 35"/>
                      <p:cNvSpPr>
                        <a:spLocks noChangeArrowheads="1"/>
                      </p:cNvSpPr>
                      <p:nvPr/>
                    </p:nvSpPr>
                    <p:spPr bwMode="auto">
                      <a:xfrm>
                        <a:off x="2320" y="3081"/>
                        <a:ext cx="308" cy="104"/>
                      </a:xfrm>
                      <a:prstGeom prst="rect">
                        <a:avLst/>
                      </a:prstGeom>
                      <a:noFill/>
                      <a:ln w="6350">
                        <a:solidFill>
                          <a:srgbClr val="000000"/>
                        </a:solidFill>
                        <a:miter lim="800000"/>
                        <a:headEnd/>
                        <a:tailEnd/>
                      </a:ln>
                    </p:spPr>
                    <p:txBody>
                      <a:bodyPr/>
                      <a:lstStyle/>
                      <a:p>
                        <a:endParaRPr lang="pt-BR"/>
                      </a:p>
                    </p:txBody>
                  </p:sp>
                  <p:sp>
                    <p:nvSpPr>
                      <p:cNvPr id="10509" name="Rectangle 36"/>
                      <p:cNvSpPr>
                        <a:spLocks noChangeArrowheads="1"/>
                      </p:cNvSpPr>
                      <p:nvPr/>
                    </p:nvSpPr>
                    <p:spPr bwMode="auto">
                      <a:xfrm>
                        <a:off x="5439" y="3080"/>
                        <a:ext cx="311" cy="107"/>
                      </a:xfrm>
                      <a:prstGeom prst="rect">
                        <a:avLst/>
                      </a:prstGeom>
                      <a:blipFill dpi="0" rotWithShape="0">
                        <a:blip r:embed="rId3" cstate="print"/>
                        <a:srcRect/>
                        <a:tile tx="0" ty="0" sx="100000" sy="100000" flip="none" algn="tl"/>
                      </a:blipFill>
                      <a:ln w="9525">
                        <a:noFill/>
                        <a:miter lim="800000"/>
                        <a:headEnd/>
                        <a:tailEnd/>
                      </a:ln>
                    </p:spPr>
                    <p:txBody>
                      <a:bodyPr/>
                      <a:lstStyle/>
                      <a:p>
                        <a:endParaRPr lang="pt-BR"/>
                      </a:p>
                    </p:txBody>
                  </p:sp>
                  <p:sp>
                    <p:nvSpPr>
                      <p:cNvPr id="10510" name="Rectangle 37"/>
                      <p:cNvSpPr>
                        <a:spLocks noChangeArrowheads="1"/>
                      </p:cNvSpPr>
                      <p:nvPr/>
                    </p:nvSpPr>
                    <p:spPr bwMode="auto">
                      <a:xfrm>
                        <a:off x="5438" y="3079"/>
                        <a:ext cx="312" cy="109"/>
                      </a:xfrm>
                      <a:prstGeom prst="rect">
                        <a:avLst/>
                      </a:prstGeom>
                      <a:noFill/>
                      <a:ln w="6350">
                        <a:solidFill>
                          <a:srgbClr val="000000"/>
                        </a:solidFill>
                        <a:miter lim="800000"/>
                        <a:headEnd/>
                        <a:tailEnd/>
                      </a:ln>
                    </p:spPr>
                    <p:txBody>
                      <a:bodyPr/>
                      <a:lstStyle/>
                      <a:p>
                        <a:endParaRPr lang="pt-BR"/>
                      </a:p>
                    </p:txBody>
                  </p:sp>
                  <p:sp>
                    <p:nvSpPr>
                      <p:cNvPr id="10511" name="Line 38"/>
                      <p:cNvSpPr>
                        <a:spLocks noChangeShapeType="1"/>
                      </p:cNvSpPr>
                      <p:nvPr/>
                    </p:nvSpPr>
                    <p:spPr bwMode="auto">
                      <a:xfrm>
                        <a:off x="5436" y="3077"/>
                        <a:ext cx="1" cy="113"/>
                      </a:xfrm>
                      <a:prstGeom prst="line">
                        <a:avLst/>
                      </a:prstGeom>
                      <a:noFill/>
                      <a:ln w="6350">
                        <a:solidFill>
                          <a:srgbClr val="000000"/>
                        </a:solidFill>
                        <a:round/>
                        <a:headEnd/>
                        <a:tailEnd/>
                      </a:ln>
                    </p:spPr>
                    <p:txBody>
                      <a:bodyPr/>
                      <a:lstStyle/>
                      <a:p>
                        <a:endParaRPr lang="pt-BR"/>
                      </a:p>
                    </p:txBody>
                  </p:sp>
                  <p:sp>
                    <p:nvSpPr>
                      <p:cNvPr id="10512" name="Rectangle 39"/>
                      <p:cNvSpPr>
                        <a:spLocks noChangeArrowheads="1"/>
                      </p:cNvSpPr>
                      <p:nvPr/>
                    </p:nvSpPr>
                    <p:spPr bwMode="auto">
                      <a:xfrm>
                        <a:off x="5540" y="2979"/>
                        <a:ext cx="113" cy="106"/>
                      </a:xfrm>
                      <a:prstGeom prst="rect">
                        <a:avLst/>
                      </a:prstGeom>
                      <a:noFill/>
                      <a:ln w="9525">
                        <a:noFill/>
                        <a:miter lim="800000"/>
                        <a:headEnd/>
                        <a:tailEnd/>
                      </a:ln>
                    </p:spPr>
                    <p:txBody>
                      <a:bodyPr wrap="none" lIns="0" tIns="0" rIns="0" bIns="0">
                        <a:spAutoFit/>
                      </a:bodyPr>
                      <a:lstStyle/>
                      <a:p>
                        <a:pPr algn="ctr"/>
                        <a:r>
                          <a:rPr lang="en-US" sz="1100">
                            <a:solidFill>
                              <a:srgbClr val="000000"/>
                            </a:solidFill>
                            <a:latin typeface="Photina Casual Black" pitchFamily="18" charset="0"/>
                          </a:rPr>
                          <a:t>Lu</a:t>
                        </a:r>
                        <a:endParaRPr lang="en-US" sz="2400" b="0">
                          <a:latin typeface="ITCCenturyBookT" pitchFamily="2" charset="0"/>
                        </a:endParaRPr>
                      </a:p>
                    </p:txBody>
                  </p:sp>
                  <p:sp>
                    <p:nvSpPr>
                      <p:cNvPr id="10513" name="Rectangle 40"/>
                      <p:cNvSpPr>
                        <a:spLocks noChangeArrowheads="1"/>
                      </p:cNvSpPr>
                      <p:nvPr/>
                    </p:nvSpPr>
                    <p:spPr bwMode="auto">
                      <a:xfrm>
                        <a:off x="754" y="3190"/>
                        <a:ext cx="312" cy="313"/>
                      </a:xfrm>
                      <a:prstGeom prst="rect">
                        <a:avLst/>
                      </a:prstGeom>
                      <a:noFill/>
                      <a:ln w="6350">
                        <a:solidFill>
                          <a:srgbClr val="000000"/>
                        </a:solidFill>
                        <a:miter lim="800000"/>
                        <a:headEnd/>
                        <a:tailEnd/>
                      </a:ln>
                    </p:spPr>
                    <p:txBody>
                      <a:bodyPr/>
                      <a:lstStyle/>
                      <a:p>
                        <a:endParaRPr lang="pt-BR"/>
                      </a:p>
                    </p:txBody>
                  </p:sp>
                  <p:sp>
                    <p:nvSpPr>
                      <p:cNvPr id="10514" name="Line 41"/>
                      <p:cNvSpPr>
                        <a:spLocks noChangeShapeType="1"/>
                      </p:cNvSpPr>
                      <p:nvPr/>
                    </p:nvSpPr>
                    <p:spPr bwMode="auto">
                      <a:xfrm>
                        <a:off x="752" y="3188"/>
                        <a:ext cx="1" cy="317"/>
                      </a:xfrm>
                      <a:prstGeom prst="line">
                        <a:avLst/>
                      </a:prstGeom>
                      <a:noFill/>
                      <a:ln w="6350">
                        <a:solidFill>
                          <a:srgbClr val="000000"/>
                        </a:solidFill>
                        <a:round/>
                        <a:headEnd/>
                        <a:tailEnd/>
                      </a:ln>
                    </p:spPr>
                    <p:txBody>
                      <a:bodyPr/>
                      <a:lstStyle/>
                      <a:p>
                        <a:endParaRPr lang="pt-BR"/>
                      </a:p>
                    </p:txBody>
                  </p:sp>
                  <p:sp>
                    <p:nvSpPr>
                      <p:cNvPr id="10515" name="Rectangle 42"/>
                      <p:cNvSpPr>
                        <a:spLocks noChangeArrowheads="1"/>
                      </p:cNvSpPr>
                      <p:nvPr/>
                    </p:nvSpPr>
                    <p:spPr bwMode="auto">
                      <a:xfrm>
                        <a:off x="785" y="3174"/>
                        <a:ext cx="177" cy="154"/>
                      </a:xfrm>
                      <a:prstGeom prst="rect">
                        <a:avLst/>
                      </a:prstGeom>
                      <a:noFill/>
                      <a:ln w="9525">
                        <a:noFill/>
                        <a:miter lim="800000"/>
                        <a:headEnd/>
                        <a:tailEnd/>
                      </a:ln>
                    </p:spPr>
                    <p:txBody>
                      <a:bodyPr wrap="none" lIns="0" tIns="0" rIns="0" bIns="0">
                        <a:spAutoFit/>
                      </a:bodyPr>
                      <a:lstStyle/>
                      <a:p>
                        <a:pPr algn="ctr"/>
                        <a:r>
                          <a:rPr lang="en-US" sz="1600">
                            <a:solidFill>
                              <a:srgbClr val="000000"/>
                            </a:solidFill>
                          </a:rPr>
                          <a:t>LA</a:t>
                        </a:r>
                        <a:endParaRPr lang="en-US" sz="2400" b="0">
                          <a:latin typeface="ITCCenturyBookT" pitchFamily="2" charset="0"/>
                        </a:endParaRPr>
                      </a:p>
                    </p:txBody>
                  </p:sp>
                  <p:sp>
                    <p:nvSpPr>
                      <p:cNvPr id="10516" name="Line 43"/>
                      <p:cNvSpPr>
                        <a:spLocks noChangeShapeType="1"/>
                      </p:cNvSpPr>
                      <p:nvPr/>
                    </p:nvSpPr>
                    <p:spPr bwMode="auto">
                      <a:xfrm flipV="1">
                        <a:off x="1068" y="3187"/>
                        <a:ext cx="1" cy="319"/>
                      </a:xfrm>
                      <a:prstGeom prst="line">
                        <a:avLst/>
                      </a:prstGeom>
                      <a:noFill/>
                      <a:ln w="6350">
                        <a:solidFill>
                          <a:srgbClr val="000000"/>
                        </a:solidFill>
                        <a:round/>
                        <a:headEnd/>
                        <a:tailEnd/>
                      </a:ln>
                    </p:spPr>
                    <p:txBody>
                      <a:bodyPr/>
                      <a:lstStyle/>
                      <a:p>
                        <a:endParaRPr lang="pt-BR"/>
                      </a:p>
                    </p:txBody>
                  </p:sp>
                  <p:sp>
                    <p:nvSpPr>
                      <p:cNvPr id="10517" name="Freeform 44"/>
                      <p:cNvSpPr>
                        <a:spLocks/>
                      </p:cNvSpPr>
                      <p:nvPr/>
                    </p:nvSpPr>
                    <p:spPr bwMode="auto">
                      <a:xfrm>
                        <a:off x="1068" y="3187"/>
                        <a:ext cx="309" cy="319"/>
                      </a:xfrm>
                      <a:custGeom>
                        <a:avLst/>
                        <a:gdLst>
                          <a:gd name="T0" fmla="*/ 0 w 927"/>
                          <a:gd name="T1" fmla="*/ 956 h 956"/>
                          <a:gd name="T2" fmla="*/ 927 w 927"/>
                          <a:gd name="T3" fmla="*/ 956 h 956"/>
                          <a:gd name="T4" fmla="*/ 927 w 927"/>
                          <a:gd name="T5" fmla="*/ 0 h 956"/>
                          <a:gd name="T6" fmla="*/ 0 60000 65536"/>
                          <a:gd name="T7" fmla="*/ 0 60000 65536"/>
                          <a:gd name="T8" fmla="*/ 0 60000 65536"/>
                          <a:gd name="T9" fmla="*/ 0 w 927"/>
                          <a:gd name="T10" fmla="*/ 0 h 956"/>
                          <a:gd name="T11" fmla="*/ 927 w 927"/>
                          <a:gd name="T12" fmla="*/ 956 h 956"/>
                        </a:gdLst>
                        <a:ahLst/>
                        <a:cxnLst>
                          <a:cxn ang="T6">
                            <a:pos x="T0" y="T1"/>
                          </a:cxn>
                          <a:cxn ang="T7">
                            <a:pos x="T2" y="T3"/>
                          </a:cxn>
                          <a:cxn ang="T8">
                            <a:pos x="T4" y="T5"/>
                          </a:cxn>
                        </a:cxnLst>
                        <a:rect l="T9" t="T10" r="T11" b="T12"/>
                        <a:pathLst>
                          <a:path w="927" h="956">
                            <a:moveTo>
                              <a:pt x="0" y="956"/>
                            </a:moveTo>
                            <a:lnTo>
                              <a:pt x="927" y="956"/>
                            </a:lnTo>
                            <a:lnTo>
                              <a:pt x="927" y="0"/>
                            </a:lnTo>
                          </a:path>
                        </a:pathLst>
                      </a:custGeom>
                      <a:noFill/>
                      <a:ln w="6350">
                        <a:solidFill>
                          <a:srgbClr val="000000"/>
                        </a:solidFill>
                        <a:round/>
                        <a:headEnd/>
                        <a:tailEnd/>
                      </a:ln>
                    </p:spPr>
                    <p:txBody>
                      <a:bodyPr/>
                      <a:lstStyle/>
                      <a:p>
                        <a:endParaRPr lang="pt-BR"/>
                      </a:p>
                    </p:txBody>
                  </p:sp>
                  <p:sp>
                    <p:nvSpPr>
                      <p:cNvPr id="10518" name="Line 45"/>
                      <p:cNvSpPr>
                        <a:spLocks noChangeShapeType="1"/>
                      </p:cNvSpPr>
                      <p:nvPr/>
                    </p:nvSpPr>
                    <p:spPr bwMode="auto">
                      <a:xfrm>
                        <a:off x="1068" y="3187"/>
                        <a:ext cx="1" cy="319"/>
                      </a:xfrm>
                      <a:prstGeom prst="line">
                        <a:avLst/>
                      </a:prstGeom>
                      <a:noFill/>
                      <a:ln w="6350">
                        <a:solidFill>
                          <a:srgbClr val="000000"/>
                        </a:solidFill>
                        <a:round/>
                        <a:headEnd/>
                        <a:tailEnd/>
                      </a:ln>
                    </p:spPr>
                    <p:txBody>
                      <a:bodyPr/>
                      <a:lstStyle/>
                      <a:p>
                        <a:endParaRPr lang="pt-BR"/>
                      </a:p>
                    </p:txBody>
                  </p:sp>
                  <p:sp>
                    <p:nvSpPr>
                      <p:cNvPr id="10519" name="Freeform 46"/>
                      <p:cNvSpPr>
                        <a:spLocks/>
                      </p:cNvSpPr>
                      <p:nvPr/>
                    </p:nvSpPr>
                    <p:spPr bwMode="auto">
                      <a:xfrm>
                        <a:off x="1377" y="3187"/>
                        <a:ext cx="317" cy="319"/>
                      </a:xfrm>
                      <a:custGeom>
                        <a:avLst/>
                        <a:gdLst>
                          <a:gd name="T0" fmla="*/ 0 w 952"/>
                          <a:gd name="T1" fmla="*/ 956 h 956"/>
                          <a:gd name="T2" fmla="*/ 952 w 952"/>
                          <a:gd name="T3" fmla="*/ 956 h 956"/>
                          <a:gd name="T4" fmla="*/ 952 w 952"/>
                          <a:gd name="T5" fmla="*/ 0 h 956"/>
                          <a:gd name="T6" fmla="*/ 0 60000 65536"/>
                          <a:gd name="T7" fmla="*/ 0 60000 65536"/>
                          <a:gd name="T8" fmla="*/ 0 60000 65536"/>
                          <a:gd name="T9" fmla="*/ 0 w 952"/>
                          <a:gd name="T10" fmla="*/ 0 h 956"/>
                          <a:gd name="T11" fmla="*/ 952 w 952"/>
                          <a:gd name="T12" fmla="*/ 956 h 956"/>
                        </a:gdLst>
                        <a:ahLst/>
                        <a:cxnLst>
                          <a:cxn ang="T6">
                            <a:pos x="T0" y="T1"/>
                          </a:cxn>
                          <a:cxn ang="T7">
                            <a:pos x="T2" y="T3"/>
                          </a:cxn>
                          <a:cxn ang="T8">
                            <a:pos x="T4" y="T5"/>
                          </a:cxn>
                        </a:cxnLst>
                        <a:rect l="T9" t="T10" r="T11" b="T12"/>
                        <a:pathLst>
                          <a:path w="952" h="956">
                            <a:moveTo>
                              <a:pt x="0" y="956"/>
                            </a:moveTo>
                            <a:lnTo>
                              <a:pt x="952" y="956"/>
                            </a:lnTo>
                            <a:lnTo>
                              <a:pt x="952" y="0"/>
                            </a:lnTo>
                          </a:path>
                        </a:pathLst>
                      </a:custGeom>
                      <a:noFill/>
                      <a:ln w="6350">
                        <a:solidFill>
                          <a:srgbClr val="000000"/>
                        </a:solidFill>
                        <a:round/>
                        <a:headEnd/>
                        <a:tailEnd/>
                      </a:ln>
                    </p:spPr>
                    <p:txBody>
                      <a:bodyPr/>
                      <a:lstStyle/>
                      <a:p>
                        <a:endParaRPr lang="pt-BR"/>
                      </a:p>
                    </p:txBody>
                  </p:sp>
                  <p:sp>
                    <p:nvSpPr>
                      <p:cNvPr id="10520" name="Line 47"/>
                      <p:cNvSpPr>
                        <a:spLocks noChangeShapeType="1"/>
                      </p:cNvSpPr>
                      <p:nvPr/>
                    </p:nvSpPr>
                    <p:spPr bwMode="auto">
                      <a:xfrm>
                        <a:off x="1377" y="3187"/>
                        <a:ext cx="1" cy="319"/>
                      </a:xfrm>
                      <a:prstGeom prst="line">
                        <a:avLst/>
                      </a:prstGeom>
                      <a:noFill/>
                      <a:ln w="6350">
                        <a:solidFill>
                          <a:srgbClr val="000000"/>
                        </a:solidFill>
                        <a:round/>
                        <a:headEnd/>
                        <a:tailEnd/>
                      </a:ln>
                    </p:spPr>
                    <p:txBody>
                      <a:bodyPr/>
                      <a:lstStyle/>
                      <a:p>
                        <a:endParaRPr lang="pt-BR"/>
                      </a:p>
                    </p:txBody>
                  </p:sp>
                  <p:sp>
                    <p:nvSpPr>
                      <p:cNvPr id="10521" name="Freeform 48"/>
                      <p:cNvSpPr>
                        <a:spLocks/>
                      </p:cNvSpPr>
                      <p:nvPr/>
                    </p:nvSpPr>
                    <p:spPr bwMode="auto">
                      <a:xfrm>
                        <a:off x="1694" y="3187"/>
                        <a:ext cx="312" cy="319"/>
                      </a:xfrm>
                      <a:custGeom>
                        <a:avLst/>
                        <a:gdLst>
                          <a:gd name="T0" fmla="*/ 0 w 936"/>
                          <a:gd name="T1" fmla="*/ 956 h 956"/>
                          <a:gd name="T2" fmla="*/ 936 w 936"/>
                          <a:gd name="T3" fmla="*/ 956 h 956"/>
                          <a:gd name="T4" fmla="*/ 936 w 936"/>
                          <a:gd name="T5" fmla="*/ 0 h 956"/>
                          <a:gd name="T6" fmla="*/ 0 60000 65536"/>
                          <a:gd name="T7" fmla="*/ 0 60000 65536"/>
                          <a:gd name="T8" fmla="*/ 0 60000 65536"/>
                          <a:gd name="T9" fmla="*/ 0 w 936"/>
                          <a:gd name="T10" fmla="*/ 0 h 956"/>
                          <a:gd name="T11" fmla="*/ 936 w 936"/>
                          <a:gd name="T12" fmla="*/ 956 h 956"/>
                        </a:gdLst>
                        <a:ahLst/>
                        <a:cxnLst>
                          <a:cxn ang="T6">
                            <a:pos x="T0" y="T1"/>
                          </a:cxn>
                          <a:cxn ang="T7">
                            <a:pos x="T2" y="T3"/>
                          </a:cxn>
                          <a:cxn ang="T8">
                            <a:pos x="T4" y="T5"/>
                          </a:cxn>
                        </a:cxnLst>
                        <a:rect l="T9" t="T10" r="T11" b="T12"/>
                        <a:pathLst>
                          <a:path w="936" h="956">
                            <a:moveTo>
                              <a:pt x="0" y="956"/>
                            </a:moveTo>
                            <a:lnTo>
                              <a:pt x="936" y="956"/>
                            </a:lnTo>
                            <a:lnTo>
                              <a:pt x="936" y="0"/>
                            </a:lnTo>
                          </a:path>
                        </a:pathLst>
                      </a:custGeom>
                      <a:noFill/>
                      <a:ln w="6350">
                        <a:solidFill>
                          <a:srgbClr val="000000"/>
                        </a:solidFill>
                        <a:round/>
                        <a:headEnd/>
                        <a:tailEnd/>
                      </a:ln>
                    </p:spPr>
                    <p:txBody>
                      <a:bodyPr/>
                      <a:lstStyle/>
                      <a:p>
                        <a:endParaRPr lang="pt-BR"/>
                      </a:p>
                    </p:txBody>
                  </p:sp>
                  <p:sp>
                    <p:nvSpPr>
                      <p:cNvPr id="10522" name="Line 49"/>
                      <p:cNvSpPr>
                        <a:spLocks noChangeShapeType="1"/>
                      </p:cNvSpPr>
                      <p:nvPr/>
                    </p:nvSpPr>
                    <p:spPr bwMode="auto">
                      <a:xfrm>
                        <a:off x="1694" y="3187"/>
                        <a:ext cx="1" cy="319"/>
                      </a:xfrm>
                      <a:prstGeom prst="line">
                        <a:avLst/>
                      </a:prstGeom>
                      <a:noFill/>
                      <a:ln w="6350">
                        <a:solidFill>
                          <a:srgbClr val="000000"/>
                        </a:solidFill>
                        <a:round/>
                        <a:headEnd/>
                        <a:tailEnd/>
                      </a:ln>
                    </p:spPr>
                    <p:txBody>
                      <a:bodyPr/>
                      <a:lstStyle/>
                      <a:p>
                        <a:endParaRPr lang="pt-BR"/>
                      </a:p>
                    </p:txBody>
                  </p:sp>
                  <p:sp>
                    <p:nvSpPr>
                      <p:cNvPr id="10523" name="Freeform 50"/>
                      <p:cNvSpPr>
                        <a:spLocks/>
                      </p:cNvSpPr>
                      <p:nvPr/>
                    </p:nvSpPr>
                    <p:spPr bwMode="auto">
                      <a:xfrm>
                        <a:off x="2006" y="3187"/>
                        <a:ext cx="312" cy="319"/>
                      </a:xfrm>
                      <a:custGeom>
                        <a:avLst/>
                        <a:gdLst>
                          <a:gd name="T0" fmla="*/ 0 w 936"/>
                          <a:gd name="T1" fmla="*/ 956 h 956"/>
                          <a:gd name="T2" fmla="*/ 936 w 936"/>
                          <a:gd name="T3" fmla="*/ 956 h 956"/>
                          <a:gd name="T4" fmla="*/ 936 w 936"/>
                          <a:gd name="T5" fmla="*/ 0 h 956"/>
                          <a:gd name="T6" fmla="*/ 0 60000 65536"/>
                          <a:gd name="T7" fmla="*/ 0 60000 65536"/>
                          <a:gd name="T8" fmla="*/ 0 60000 65536"/>
                          <a:gd name="T9" fmla="*/ 0 w 936"/>
                          <a:gd name="T10" fmla="*/ 0 h 956"/>
                          <a:gd name="T11" fmla="*/ 936 w 936"/>
                          <a:gd name="T12" fmla="*/ 956 h 956"/>
                        </a:gdLst>
                        <a:ahLst/>
                        <a:cxnLst>
                          <a:cxn ang="T6">
                            <a:pos x="T0" y="T1"/>
                          </a:cxn>
                          <a:cxn ang="T7">
                            <a:pos x="T2" y="T3"/>
                          </a:cxn>
                          <a:cxn ang="T8">
                            <a:pos x="T4" y="T5"/>
                          </a:cxn>
                        </a:cxnLst>
                        <a:rect l="T9" t="T10" r="T11" b="T12"/>
                        <a:pathLst>
                          <a:path w="936" h="956">
                            <a:moveTo>
                              <a:pt x="0" y="956"/>
                            </a:moveTo>
                            <a:lnTo>
                              <a:pt x="936" y="956"/>
                            </a:lnTo>
                            <a:lnTo>
                              <a:pt x="936" y="0"/>
                            </a:lnTo>
                          </a:path>
                        </a:pathLst>
                      </a:custGeom>
                      <a:noFill/>
                      <a:ln w="6350">
                        <a:solidFill>
                          <a:srgbClr val="000000"/>
                        </a:solidFill>
                        <a:round/>
                        <a:headEnd/>
                        <a:tailEnd/>
                      </a:ln>
                    </p:spPr>
                    <p:txBody>
                      <a:bodyPr/>
                      <a:lstStyle/>
                      <a:p>
                        <a:endParaRPr lang="pt-BR"/>
                      </a:p>
                    </p:txBody>
                  </p:sp>
                  <p:sp>
                    <p:nvSpPr>
                      <p:cNvPr id="10524" name="Line 51"/>
                      <p:cNvSpPr>
                        <a:spLocks noChangeShapeType="1"/>
                      </p:cNvSpPr>
                      <p:nvPr/>
                    </p:nvSpPr>
                    <p:spPr bwMode="auto">
                      <a:xfrm>
                        <a:off x="2006" y="3187"/>
                        <a:ext cx="1" cy="319"/>
                      </a:xfrm>
                      <a:prstGeom prst="line">
                        <a:avLst/>
                      </a:prstGeom>
                      <a:noFill/>
                      <a:ln w="6350">
                        <a:solidFill>
                          <a:srgbClr val="000000"/>
                        </a:solidFill>
                        <a:round/>
                        <a:headEnd/>
                        <a:tailEnd/>
                      </a:ln>
                    </p:spPr>
                    <p:txBody>
                      <a:bodyPr/>
                      <a:lstStyle/>
                      <a:p>
                        <a:endParaRPr lang="pt-BR"/>
                      </a:p>
                    </p:txBody>
                  </p:sp>
                  <p:sp>
                    <p:nvSpPr>
                      <p:cNvPr id="10525" name="Freeform 52"/>
                      <p:cNvSpPr>
                        <a:spLocks/>
                      </p:cNvSpPr>
                      <p:nvPr/>
                    </p:nvSpPr>
                    <p:spPr bwMode="auto">
                      <a:xfrm>
                        <a:off x="2318" y="3187"/>
                        <a:ext cx="312" cy="319"/>
                      </a:xfrm>
                      <a:custGeom>
                        <a:avLst/>
                        <a:gdLst>
                          <a:gd name="T0" fmla="*/ 0 w 936"/>
                          <a:gd name="T1" fmla="*/ 956 h 956"/>
                          <a:gd name="T2" fmla="*/ 936 w 936"/>
                          <a:gd name="T3" fmla="*/ 956 h 956"/>
                          <a:gd name="T4" fmla="*/ 936 w 936"/>
                          <a:gd name="T5" fmla="*/ 0 h 956"/>
                          <a:gd name="T6" fmla="*/ 0 60000 65536"/>
                          <a:gd name="T7" fmla="*/ 0 60000 65536"/>
                          <a:gd name="T8" fmla="*/ 0 60000 65536"/>
                          <a:gd name="T9" fmla="*/ 0 w 936"/>
                          <a:gd name="T10" fmla="*/ 0 h 956"/>
                          <a:gd name="T11" fmla="*/ 936 w 936"/>
                          <a:gd name="T12" fmla="*/ 956 h 956"/>
                        </a:gdLst>
                        <a:ahLst/>
                        <a:cxnLst>
                          <a:cxn ang="T6">
                            <a:pos x="T0" y="T1"/>
                          </a:cxn>
                          <a:cxn ang="T7">
                            <a:pos x="T2" y="T3"/>
                          </a:cxn>
                          <a:cxn ang="T8">
                            <a:pos x="T4" y="T5"/>
                          </a:cxn>
                        </a:cxnLst>
                        <a:rect l="T9" t="T10" r="T11" b="T12"/>
                        <a:pathLst>
                          <a:path w="936" h="956">
                            <a:moveTo>
                              <a:pt x="0" y="956"/>
                            </a:moveTo>
                            <a:lnTo>
                              <a:pt x="936" y="956"/>
                            </a:lnTo>
                            <a:lnTo>
                              <a:pt x="936" y="0"/>
                            </a:lnTo>
                          </a:path>
                        </a:pathLst>
                      </a:custGeom>
                      <a:noFill/>
                      <a:ln w="6350">
                        <a:solidFill>
                          <a:srgbClr val="000000"/>
                        </a:solidFill>
                        <a:round/>
                        <a:headEnd/>
                        <a:tailEnd/>
                      </a:ln>
                    </p:spPr>
                    <p:txBody>
                      <a:bodyPr/>
                      <a:lstStyle/>
                      <a:p>
                        <a:endParaRPr lang="pt-BR"/>
                      </a:p>
                    </p:txBody>
                  </p:sp>
                  <p:sp>
                    <p:nvSpPr>
                      <p:cNvPr id="10526" name="Line 53"/>
                      <p:cNvSpPr>
                        <a:spLocks noChangeShapeType="1"/>
                      </p:cNvSpPr>
                      <p:nvPr/>
                    </p:nvSpPr>
                    <p:spPr bwMode="auto">
                      <a:xfrm>
                        <a:off x="2318" y="3187"/>
                        <a:ext cx="1" cy="319"/>
                      </a:xfrm>
                      <a:prstGeom prst="line">
                        <a:avLst/>
                      </a:prstGeom>
                      <a:noFill/>
                      <a:ln w="6350">
                        <a:solidFill>
                          <a:srgbClr val="000000"/>
                        </a:solidFill>
                        <a:round/>
                        <a:headEnd/>
                        <a:tailEnd/>
                      </a:ln>
                    </p:spPr>
                    <p:txBody>
                      <a:bodyPr/>
                      <a:lstStyle/>
                      <a:p>
                        <a:endParaRPr lang="pt-BR"/>
                      </a:p>
                    </p:txBody>
                  </p:sp>
                  <p:sp>
                    <p:nvSpPr>
                      <p:cNvPr id="10527" name="Freeform 54"/>
                      <p:cNvSpPr>
                        <a:spLocks/>
                      </p:cNvSpPr>
                      <p:nvPr/>
                    </p:nvSpPr>
                    <p:spPr bwMode="auto">
                      <a:xfrm>
                        <a:off x="2630" y="3187"/>
                        <a:ext cx="312" cy="319"/>
                      </a:xfrm>
                      <a:custGeom>
                        <a:avLst/>
                        <a:gdLst>
                          <a:gd name="T0" fmla="*/ 0 w 936"/>
                          <a:gd name="T1" fmla="*/ 956 h 956"/>
                          <a:gd name="T2" fmla="*/ 936 w 936"/>
                          <a:gd name="T3" fmla="*/ 956 h 956"/>
                          <a:gd name="T4" fmla="*/ 936 w 936"/>
                          <a:gd name="T5" fmla="*/ 0 h 956"/>
                          <a:gd name="T6" fmla="*/ 0 60000 65536"/>
                          <a:gd name="T7" fmla="*/ 0 60000 65536"/>
                          <a:gd name="T8" fmla="*/ 0 60000 65536"/>
                          <a:gd name="T9" fmla="*/ 0 w 936"/>
                          <a:gd name="T10" fmla="*/ 0 h 956"/>
                          <a:gd name="T11" fmla="*/ 936 w 936"/>
                          <a:gd name="T12" fmla="*/ 956 h 956"/>
                        </a:gdLst>
                        <a:ahLst/>
                        <a:cxnLst>
                          <a:cxn ang="T6">
                            <a:pos x="T0" y="T1"/>
                          </a:cxn>
                          <a:cxn ang="T7">
                            <a:pos x="T2" y="T3"/>
                          </a:cxn>
                          <a:cxn ang="T8">
                            <a:pos x="T4" y="T5"/>
                          </a:cxn>
                        </a:cxnLst>
                        <a:rect l="T9" t="T10" r="T11" b="T12"/>
                        <a:pathLst>
                          <a:path w="936" h="956">
                            <a:moveTo>
                              <a:pt x="0" y="956"/>
                            </a:moveTo>
                            <a:lnTo>
                              <a:pt x="936" y="956"/>
                            </a:lnTo>
                            <a:lnTo>
                              <a:pt x="936" y="0"/>
                            </a:lnTo>
                          </a:path>
                        </a:pathLst>
                      </a:custGeom>
                      <a:noFill/>
                      <a:ln w="6350">
                        <a:solidFill>
                          <a:srgbClr val="000000"/>
                        </a:solidFill>
                        <a:round/>
                        <a:headEnd/>
                        <a:tailEnd/>
                      </a:ln>
                    </p:spPr>
                    <p:txBody>
                      <a:bodyPr/>
                      <a:lstStyle/>
                      <a:p>
                        <a:endParaRPr lang="pt-BR"/>
                      </a:p>
                    </p:txBody>
                  </p:sp>
                  <p:sp>
                    <p:nvSpPr>
                      <p:cNvPr id="10528" name="Line 55"/>
                      <p:cNvSpPr>
                        <a:spLocks noChangeShapeType="1"/>
                      </p:cNvSpPr>
                      <p:nvPr/>
                    </p:nvSpPr>
                    <p:spPr bwMode="auto">
                      <a:xfrm>
                        <a:off x="2630" y="3187"/>
                        <a:ext cx="1" cy="319"/>
                      </a:xfrm>
                      <a:prstGeom prst="line">
                        <a:avLst/>
                      </a:prstGeom>
                      <a:noFill/>
                      <a:ln w="6350">
                        <a:solidFill>
                          <a:srgbClr val="000000"/>
                        </a:solidFill>
                        <a:round/>
                        <a:headEnd/>
                        <a:tailEnd/>
                      </a:ln>
                    </p:spPr>
                    <p:txBody>
                      <a:bodyPr/>
                      <a:lstStyle/>
                      <a:p>
                        <a:endParaRPr lang="pt-BR"/>
                      </a:p>
                    </p:txBody>
                  </p:sp>
                  <p:sp>
                    <p:nvSpPr>
                      <p:cNvPr id="10529" name="Freeform 56"/>
                      <p:cNvSpPr>
                        <a:spLocks/>
                      </p:cNvSpPr>
                      <p:nvPr/>
                    </p:nvSpPr>
                    <p:spPr bwMode="auto">
                      <a:xfrm>
                        <a:off x="2942" y="3187"/>
                        <a:ext cx="313" cy="319"/>
                      </a:xfrm>
                      <a:custGeom>
                        <a:avLst/>
                        <a:gdLst>
                          <a:gd name="T0" fmla="*/ 0 w 937"/>
                          <a:gd name="T1" fmla="*/ 956 h 956"/>
                          <a:gd name="T2" fmla="*/ 937 w 937"/>
                          <a:gd name="T3" fmla="*/ 956 h 956"/>
                          <a:gd name="T4" fmla="*/ 937 w 937"/>
                          <a:gd name="T5" fmla="*/ 0 h 956"/>
                          <a:gd name="T6" fmla="*/ 0 60000 65536"/>
                          <a:gd name="T7" fmla="*/ 0 60000 65536"/>
                          <a:gd name="T8" fmla="*/ 0 60000 65536"/>
                          <a:gd name="T9" fmla="*/ 0 w 937"/>
                          <a:gd name="T10" fmla="*/ 0 h 956"/>
                          <a:gd name="T11" fmla="*/ 937 w 937"/>
                          <a:gd name="T12" fmla="*/ 956 h 956"/>
                        </a:gdLst>
                        <a:ahLst/>
                        <a:cxnLst>
                          <a:cxn ang="T6">
                            <a:pos x="T0" y="T1"/>
                          </a:cxn>
                          <a:cxn ang="T7">
                            <a:pos x="T2" y="T3"/>
                          </a:cxn>
                          <a:cxn ang="T8">
                            <a:pos x="T4" y="T5"/>
                          </a:cxn>
                        </a:cxnLst>
                        <a:rect l="T9" t="T10" r="T11" b="T12"/>
                        <a:pathLst>
                          <a:path w="937" h="956">
                            <a:moveTo>
                              <a:pt x="0" y="956"/>
                            </a:moveTo>
                            <a:lnTo>
                              <a:pt x="937" y="956"/>
                            </a:lnTo>
                            <a:lnTo>
                              <a:pt x="937" y="0"/>
                            </a:lnTo>
                          </a:path>
                        </a:pathLst>
                      </a:custGeom>
                      <a:noFill/>
                      <a:ln w="6350">
                        <a:solidFill>
                          <a:srgbClr val="000000"/>
                        </a:solidFill>
                        <a:round/>
                        <a:headEnd/>
                        <a:tailEnd/>
                      </a:ln>
                    </p:spPr>
                    <p:txBody>
                      <a:bodyPr/>
                      <a:lstStyle/>
                      <a:p>
                        <a:endParaRPr lang="pt-BR"/>
                      </a:p>
                    </p:txBody>
                  </p:sp>
                  <p:sp>
                    <p:nvSpPr>
                      <p:cNvPr id="10530" name="Line 57"/>
                      <p:cNvSpPr>
                        <a:spLocks noChangeShapeType="1"/>
                      </p:cNvSpPr>
                      <p:nvPr/>
                    </p:nvSpPr>
                    <p:spPr bwMode="auto">
                      <a:xfrm>
                        <a:off x="2942" y="3187"/>
                        <a:ext cx="1" cy="319"/>
                      </a:xfrm>
                      <a:prstGeom prst="line">
                        <a:avLst/>
                      </a:prstGeom>
                      <a:noFill/>
                      <a:ln w="6350">
                        <a:solidFill>
                          <a:srgbClr val="000000"/>
                        </a:solidFill>
                        <a:round/>
                        <a:headEnd/>
                        <a:tailEnd/>
                      </a:ln>
                    </p:spPr>
                    <p:txBody>
                      <a:bodyPr/>
                      <a:lstStyle/>
                      <a:p>
                        <a:endParaRPr lang="pt-BR"/>
                      </a:p>
                    </p:txBody>
                  </p:sp>
                  <p:sp>
                    <p:nvSpPr>
                      <p:cNvPr id="10531" name="Freeform 58"/>
                      <p:cNvSpPr>
                        <a:spLocks/>
                      </p:cNvSpPr>
                      <p:nvPr/>
                    </p:nvSpPr>
                    <p:spPr bwMode="auto">
                      <a:xfrm>
                        <a:off x="3255" y="3187"/>
                        <a:ext cx="311" cy="319"/>
                      </a:xfrm>
                      <a:custGeom>
                        <a:avLst/>
                        <a:gdLst>
                          <a:gd name="T0" fmla="*/ 0 w 935"/>
                          <a:gd name="T1" fmla="*/ 956 h 956"/>
                          <a:gd name="T2" fmla="*/ 935 w 935"/>
                          <a:gd name="T3" fmla="*/ 956 h 956"/>
                          <a:gd name="T4" fmla="*/ 935 w 935"/>
                          <a:gd name="T5" fmla="*/ 0 h 956"/>
                          <a:gd name="T6" fmla="*/ 0 60000 65536"/>
                          <a:gd name="T7" fmla="*/ 0 60000 65536"/>
                          <a:gd name="T8" fmla="*/ 0 60000 65536"/>
                          <a:gd name="T9" fmla="*/ 0 w 935"/>
                          <a:gd name="T10" fmla="*/ 0 h 956"/>
                          <a:gd name="T11" fmla="*/ 935 w 935"/>
                          <a:gd name="T12" fmla="*/ 956 h 956"/>
                        </a:gdLst>
                        <a:ahLst/>
                        <a:cxnLst>
                          <a:cxn ang="T6">
                            <a:pos x="T0" y="T1"/>
                          </a:cxn>
                          <a:cxn ang="T7">
                            <a:pos x="T2" y="T3"/>
                          </a:cxn>
                          <a:cxn ang="T8">
                            <a:pos x="T4" y="T5"/>
                          </a:cxn>
                        </a:cxnLst>
                        <a:rect l="T9" t="T10" r="T11" b="T12"/>
                        <a:pathLst>
                          <a:path w="935" h="956">
                            <a:moveTo>
                              <a:pt x="0" y="956"/>
                            </a:moveTo>
                            <a:lnTo>
                              <a:pt x="935" y="956"/>
                            </a:lnTo>
                            <a:lnTo>
                              <a:pt x="935" y="0"/>
                            </a:lnTo>
                          </a:path>
                        </a:pathLst>
                      </a:custGeom>
                      <a:noFill/>
                      <a:ln w="6350">
                        <a:solidFill>
                          <a:srgbClr val="000000"/>
                        </a:solidFill>
                        <a:round/>
                        <a:headEnd/>
                        <a:tailEnd/>
                      </a:ln>
                    </p:spPr>
                    <p:txBody>
                      <a:bodyPr/>
                      <a:lstStyle/>
                      <a:p>
                        <a:endParaRPr lang="pt-BR"/>
                      </a:p>
                    </p:txBody>
                  </p:sp>
                  <p:sp>
                    <p:nvSpPr>
                      <p:cNvPr id="10532" name="Line 59"/>
                      <p:cNvSpPr>
                        <a:spLocks noChangeShapeType="1"/>
                      </p:cNvSpPr>
                      <p:nvPr/>
                    </p:nvSpPr>
                    <p:spPr bwMode="auto">
                      <a:xfrm>
                        <a:off x="3255" y="3187"/>
                        <a:ext cx="1" cy="319"/>
                      </a:xfrm>
                      <a:prstGeom prst="line">
                        <a:avLst/>
                      </a:prstGeom>
                      <a:noFill/>
                      <a:ln w="6350">
                        <a:solidFill>
                          <a:srgbClr val="000000"/>
                        </a:solidFill>
                        <a:round/>
                        <a:headEnd/>
                        <a:tailEnd/>
                      </a:ln>
                    </p:spPr>
                    <p:txBody>
                      <a:bodyPr/>
                      <a:lstStyle/>
                      <a:p>
                        <a:endParaRPr lang="pt-BR"/>
                      </a:p>
                    </p:txBody>
                  </p:sp>
                  <p:sp>
                    <p:nvSpPr>
                      <p:cNvPr id="10533" name="Freeform 60"/>
                      <p:cNvSpPr>
                        <a:spLocks/>
                      </p:cNvSpPr>
                      <p:nvPr/>
                    </p:nvSpPr>
                    <p:spPr bwMode="auto">
                      <a:xfrm>
                        <a:off x="3566" y="3187"/>
                        <a:ext cx="313" cy="319"/>
                      </a:xfrm>
                      <a:custGeom>
                        <a:avLst/>
                        <a:gdLst>
                          <a:gd name="T0" fmla="*/ 0 w 937"/>
                          <a:gd name="T1" fmla="*/ 956 h 956"/>
                          <a:gd name="T2" fmla="*/ 937 w 937"/>
                          <a:gd name="T3" fmla="*/ 956 h 956"/>
                          <a:gd name="T4" fmla="*/ 937 w 937"/>
                          <a:gd name="T5" fmla="*/ 0 h 956"/>
                          <a:gd name="T6" fmla="*/ 0 60000 65536"/>
                          <a:gd name="T7" fmla="*/ 0 60000 65536"/>
                          <a:gd name="T8" fmla="*/ 0 60000 65536"/>
                          <a:gd name="T9" fmla="*/ 0 w 937"/>
                          <a:gd name="T10" fmla="*/ 0 h 956"/>
                          <a:gd name="T11" fmla="*/ 937 w 937"/>
                          <a:gd name="T12" fmla="*/ 956 h 956"/>
                        </a:gdLst>
                        <a:ahLst/>
                        <a:cxnLst>
                          <a:cxn ang="T6">
                            <a:pos x="T0" y="T1"/>
                          </a:cxn>
                          <a:cxn ang="T7">
                            <a:pos x="T2" y="T3"/>
                          </a:cxn>
                          <a:cxn ang="T8">
                            <a:pos x="T4" y="T5"/>
                          </a:cxn>
                        </a:cxnLst>
                        <a:rect l="T9" t="T10" r="T11" b="T12"/>
                        <a:pathLst>
                          <a:path w="937" h="956">
                            <a:moveTo>
                              <a:pt x="0" y="956"/>
                            </a:moveTo>
                            <a:lnTo>
                              <a:pt x="937" y="956"/>
                            </a:lnTo>
                            <a:lnTo>
                              <a:pt x="937" y="0"/>
                            </a:lnTo>
                          </a:path>
                        </a:pathLst>
                      </a:custGeom>
                      <a:noFill/>
                      <a:ln w="6350">
                        <a:solidFill>
                          <a:srgbClr val="000000"/>
                        </a:solidFill>
                        <a:round/>
                        <a:headEnd/>
                        <a:tailEnd/>
                      </a:ln>
                    </p:spPr>
                    <p:txBody>
                      <a:bodyPr/>
                      <a:lstStyle/>
                      <a:p>
                        <a:endParaRPr lang="pt-BR"/>
                      </a:p>
                    </p:txBody>
                  </p:sp>
                  <p:sp>
                    <p:nvSpPr>
                      <p:cNvPr id="10534" name="Line 61"/>
                      <p:cNvSpPr>
                        <a:spLocks noChangeShapeType="1"/>
                      </p:cNvSpPr>
                      <p:nvPr/>
                    </p:nvSpPr>
                    <p:spPr bwMode="auto">
                      <a:xfrm>
                        <a:off x="3566" y="3187"/>
                        <a:ext cx="1" cy="319"/>
                      </a:xfrm>
                      <a:prstGeom prst="line">
                        <a:avLst/>
                      </a:prstGeom>
                      <a:noFill/>
                      <a:ln w="6350">
                        <a:solidFill>
                          <a:srgbClr val="000000"/>
                        </a:solidFill>
                        <a:round/>
                        <a:headEnd/>
                        <a:tailEnd/>
                      </a:ln>
                    </p:spPr>
                    <p:txBody>
                      <a:bodyPr/>
                      <a:lstStyle/>
                      <a:p>
                        <a:endParaRPr lang="pt-BR"/>
                      </a:p>
                    </p:txBody>
                  </p:sp>
                  <p:sp>
                    <p:nvSpPr>
                      <p:cNvPr id="10535" name="Freeform 62"/>
                      <p:cNvSpPr>
                        <a:spLocks/>
                      </p:cNvSpPr>
                      <p:nvPr/>
                    </p:nvSpPr>
                    <p:spPr bwMode="auto">
                      <a:xfrm>
                        <a:off x="3879" y="3187"/>
                        <a:ext cx="311" cy="319"/>
                      </a:xfrm>
                      <a:custGeom>
                        <a:avLst/>
                        <a:gdLst>
                          <a:gd name="T0" fmla="*/ 0 w 935"/>
                          <a:gd name="T1" fmla="*/ 956 h 956"/>
                          <a:gd name="T2" fmla="*/ 935 w 935"/>
                          <a:gd name="T3" fmla="*/ 956 h 956"/>
                          <a:gd name="T4" fmla="*/ 935 w 935"/>
                          <a:gd name="T5" fmla="*/ 0 h 956"/>
                          <a:gd name="T6" fmla="*/ 0 60000 65536"/>
                          <a:gd name="T7" fmla="*/ 0 60000 65536"/>
                          <a:gd name="T8" fmla="*/ 0 60000 65536"/>
                          <a:gd name="T9" fmla="*/ 0 w 935"/>
                          <a:gd name="T10" fmla="*/ 0 h 956"/>
                          <a:gd name="T11" fmla="*/ 935 w 935"/>
                          <a:gd name="T12" fmla="*/ 956 h 956"/>
                        </a:gdLst>
                        <a:ahLst/>
                        <a:cxnLst>
                          <a:cxn ang="T6">
                            <a:pos x="T0" y="T1"/>
                          </a:cxn>
                          <a:cxn ang="T7">
                            <a:pos x="T2" y="T3"/>
                          </a:cxn>
                          <a:cxn ang="T8">
                            <a:pos x="T4" y="T5"/>
                          </a:cxn>
                        </a:cxnLst>
                        <a:rect l="T9" t="T10" r="T11" b="T12"/>
                        <a:pathLst>
                          <a:path w="935" h="956">
                            <a:moveTo>
                              <a:pt x="0" y="956"/>
                            </a:moveTo>
                            <a:lnTo>
                              <a:pt x="935" y="956"/>
                            </a:lnTo>
                            <a:lnTo>
                              <a:pt x="935" y="0"/>
                            </a:lnTo>
                          </a:path>
                        </a:pathLst>
                      </a:custGeom>
                      <a:noFill/>
                      <a:ln w="6350">
                        <a:solidFill>
                          <a:srgbClr val="000000"/>
                        </a:solidFill>
                        <a:round/>
                        <a:headEnd/>
                        <a:tailEnd/>
                      </a:ln>
                    </p:spPr>
                    <p:txBody>
                      <a:bodyPr/>
                      <a:lstStyle/>
                      <a:p>
                        <a:endParaRPr lang="pt-BR"/>
                      </a:p>
                    </p:txBody>
                  </p:sp>
                  <p:sp>
                    <p:nvSpPr>
                      <p:cNvPr id="10536" name="Line 63"/>
                      <p:cNvSpPr>
                        <a:spLocks noChangeShapeType="1"/>
                      </p:cNvSpPr>
                      <p:nvPr/>
                    </p:nvSpPr>
                    <p:spPr bwMode="auto">
                      <a:xfrm>
                        <a:off x="3879" y="3187"/>
                        <a:ext cx="1" cy="319"/>
                      </a:xfrm>
                      <a:prstGeom prst="line">
                        <a:avLst/>
                      </a:prstGeom>
                      <a:noFill/>
                      <a:ln w="6350">
                        <a:solidFill>
                          <a:srgbClr val="000000"/>
                        </a:solidFill>
                        <a:round/>
                        <a:headEnd/>
                        <a:tailEnd/>
                      </a:ln>
                    </p:spPr>
                    <p:txBody>
                      <a:bodyPr/>
                      <a:lstStyle/>
                      <a:p>
                        <a:endParaRPr lang="pt-BR"/>
                      </a:p>
                    </p:txBody>
                  </p:sp>
                  <p:sp>
                    <p:nvSpPr>
                      <p:cNvPr id="10537" name="Freeform 64"/>
                      <p:cNvSpPr>
                        <a:spLocks/>
                      </p:cNvSpPr>
                      <p:nvPr/>
                    </p:nvSpPr>
                    <p:spPr bwMode="auto">
                      <a:xfrm>
                        <a:off x="4190" y="3187"/>
                        <a:ext cx="313" cy="319"/>
                      </a:xfrm>
                      <a:custGeom>
                        <a:avLst/>
                        <a:gdLst>
                          <a:gd name="T0" fmla="*/ 0 w 937"/>
                          <a:gd name="T1" fmla="*/ 956 h 956"/>
                          <a:gd name="T2" fmla="*/ 937 w 937"/>
                          <a:gd name="T3" fmla="*/ 956 h 956"/>
                          <a:gd name="T4" fmla="*/ 937 w 937"/>
                          <a:gd name="T5" fmla="*/ 0 h 956"/>
                          <a:gd name="T6" fmla="*/ 0 60000 65536"/>
                          <a:gd name="T7" fmla="*/ 0 60000 65536"/>
                          <a:gd name="T8" fmla="*/ 0 60000 65536"/>
                          <a:gd name="T9" fmla="*/ 0 w 937"/>
                          <a:gd name="T10" fmla="*/ 0 h 956"/>
                          <a:gd name="T11" fmla="*/ 937 w 937"/>
                          <a:gd name="T12" fmla="*/ 956 h 956"/>
                        </a:gdLst>
                        <a:ahLst/>
                        <a:cxnLst>
                          <a:cxn ang="T6">
                            <a:pos x="T0" y="T1"/>
                          </a:cxn>
                          <a:cxn ang="T7">
                            <a:pos x="T2" y="T3"/>
                          </a:cxn>
                          <a:cxn ang="T8">
                            <a:pos x="T4" y="T5"/>
                          </a:cxn>
                        </a:cxnLst>
                        <a:rect l="T9" t="T10" r="T11" b="T12"/>
                        <a:pathLst>
                          <a:path w="937" h="956">
                            <a:moveTo>
                              <a:pt x="0" y="956"/>
                            </a:moveTo>
                            <a:lnTo>
                              <a:pt x="937" y="956"/>
                            </a:lnTo>
                            <a:lnTo>
                              <a:pt x="937" y="0"/>
                            </a:lnTo>
                          </a:path>
                        </a:pathLst>
                      </a:custGeom>
                      <a:noFill/>
                      <a:ln w="6350">
                        <a:solidFill>
                          <a:srgbClr val="000000"/>
                        </a:solidFill>
                        <a:round/>
                        <a:headEnd/>
                        <a:tailEnd/>
                      </a:ln>
                    </p:spPr>
                    <p:txBody>
                      <a:bodyPr/>
                      <a:lstStyle/>
                      <a:p>
                        <a:endParaRPr lang="pt-BR"/>
                      </a:p>
                    </p:txBody>
                  </p:sp>
                  <p:sp>
                    <p:nvSpPr>
                      <p:cNvPr id="10538" name="Line 65"/>
                      <p:cNvSpPr>
                        <a:spLocks noChangeShapeType="1"/>
                      </p:cNvSpPr>
                      <p:nvPr/>
                    </p:nvSpPr>
                    <p:spPr bwMode="auto">
                      <a:xfrm>
                        <a:off x="4190" y="3187"/>
                        <a:ext cx="1" cy="319"/>
                      </a:xfrm>
                      <a:prstGeom prst="line">
                        <a:avLst/>
                      </a:prstGeom>
                      <a:noFill/>
                      <a:ln w="6350">
                        <a:solidFill>
                          <a:srgbClr val="000000"/>
                        </a:solidFill>
                        <a:round/>
                        <a:headEnd/>
                        <a:tailEnd/>
                      </a:ln>
                    </p:spPr>
                    <p:txBody>
                      <a:bodyPr/>
                      <a:lstStyle/>
                      <a:p>
                        <a:endParaRPr lang="pt-BR"/>
                      </a:p>
                    </p:txBody>
                  </p:sp>
                  <p:sp>
                    <p:nvSpPr>
                      <p:cNvPr id="10539" name="Freeform 66"/>
                      <p:cNvSpPr>
                        <a:spLocks/>
                      </p:cNvSpPr>
                      <p:nvPr/>
                    </p:nvSpPr>
                    <p:spPr bwMode="auto">
                      <a:xfrm>
                        <a:off x="4503" y="3187"/>
                        <a:ext cx="311" cy="319"/>
                      </a:xfrm>
                      <a:custGeom>
                        <a:avLst/>
                        <a:gdLst>
                          <a:gd name="T0" fmla="*/ 0 w 935"/>
                          <a:gd name="T1" fmla="*/ 956 h 956"/>
                          <a:gd name="T2" fmla="*/ 935 w 935"/>
                          <a:gd name="T3" fmla="*/ 956 h 956"/>
                          <a:gd name="T4" fmla="*/ 935 w 935"/>
                          <a:gd name="T5" fmla="*/ 0 h 956"/>
                          <a:gd name="T6" fmla="*/ 0 60000 65536"/>
                          <a:gd name="T7" fmla="*/ 0 60000 65536"/>
                          <a:gd name="T8" fmla="*/ 0 60000 65536"/>
                          <a:gd name="T9" fmla="*/ 0 w 935"/>
                          <a:gd name="T10" fmla="*/ 0 h 956"/>
                          <a:gd name="T11" fmla="*/ 935 w 935"/>
                          <a:gd name="T12" fmla="*/ 956 h 956"/>
                        </a:gdLst>
                        <a:ahLst/>
                        <a:cxnLst>
                          <a:cxn ang="T6">
                            <a:pos x="T0" y="T1"/>
                          </a:cxn>
                          <a:cxn ang="T7">
                            <a:pos x="T2" y="T3"/>
                          </a:cxn>
                          <a:cxn ang="T8">
                            <a:pos x="T4" y="T5"/>
                          </a:cxn>
                        </a:cxnLst>
                        <a:rect l="T9" t="T10" r="T11" b="T12"/>
                        <a:pathLst>
                          <a:path w="935" h="956">
                            <a:moveTo>
                              <a:pt x="0" y="956"/>
                            </a:moveTo>
                            <a:lnTo>
                              <a:pt x="935" y="956"/>
                            </a:lnTo>
                            <a:lnTo>
                              <a:pt x="935" y="0"/>
                            </a:lnTo>
                          </a:path>
                        </a:pathLst>
                      </a:custGeom>
                      <a:noFill/>
                      <a:ln w="6350">
                        <a:solidFill>
                          <a:srgbClr val="000000"/>
                        </a:solidFill>
                        <a:round/>
                        <a:headEnd/>
                        <a:tailEnd/>
                      </a:ln>
                    </p:spPr>
                    <p:txBody>
                      <a:bodyPr/>
                      <a:lstStyle/>
                      <a:p>
                        <a:endParaRPr lang="pt-BR"/>
                      </a:p>
                    </p:txBody>
                  </p:sp>
                  <p:sp>
                    <p:nvSpPr>
                      <p:cNvPr id="10540" name="Line 67"/>
                      <p:cNvSpPr>
                        <a:spLocks noChangeShapeType="1"/>
                      </p:cNvSpPr>
                      <p:nvPr/>
                    </p:nvSpPr>
                    <p:spPr bwMode="auto">
                      <a:xfrm>
                        <a:off x="4503" y="3187"/>
                        <a:ext cx="1" cy="319"/>
                      </a:xfrm>
                      <a:prstGeom prst="line">
                        <a:avLst/>
                      </a:prstGeom>
                      <a:noFill/>
                      <a:ln w="6350">
                        <a:solidFill>
                          <a:srgbClr val="000000"/>
                        </a:solidFill>
                        <a:round/>
                        <a:headEnd/>
                        <a:tailEnd/>
                      </a:ln>
                    </p:spPr>
                    <p:txBody>
                      <a:bodyPr/>
                      <a:lstStyle/>
                      <a:p>
                        <a:endParaRPr lang="pt-BR"/>
                      </a:p>
                    </p:txBody>
                  </p:sp>
                  <p:sp>
                    <p:nvSpPr>
                      <p:cNvPr id="10541" name="Freeform 68"/>
                      <p:cNvSpPr>
                        <a:spLocks/>
                      </p:cNvSpPr>
                      <p:nvPr/>
                    </p:nvSpPr>
                    <p:spPr bwMode="auto">
                      <a:xfrm>
                        <a:off x="4814" y="3187"/>
                        <a:ext cx="312" cy="319"/>
                      </a:xfrm>
                      <a:custGeom>
                        <a:avLst/>
                        <a:gdLst>
                          <a:gd name="T0" fmla="*/ 0 w 936"/>
                          <a:gd name="T1" fmla="*/ 956 h 956"/>
                          <a:gd name="T2" fmla="*/ 936 w 936"/>
                          <a:gd name="T3" fmla="*/ 956 h 956"/>
                          <a:gd name="T4" fmla="*/ 936 w 936"/>
                          <a:gd name="T5" fmla="*/ 0 h 956"/>
                          <a:gd name="T6" fmla="*/ 0 60000 65536"/>
                          <a:gd name="T7" fmla="*/ 0 60000 65536"/>
                          <a:gd name="T8" fmla="*/ 0 60000 65536"/>
                          <a:gd name="T9" fmla="*/ 0 w 936"/>
                          <a:gd name="T10" fmla="*/ 0 h 956"/>
                          <a:gd name="T11" fmla="*/ 936 w 936"/>
                          <a:gd name="T12" fmla="*/ 956 h 956"/>
                        </a:gdLst>
                        <a:ahLst/>
                        <a:cxnLst>
                          <a:cxn ang="T6">
                            <a:pos x="T0" y="T1"/>
                          </a:cxn>
                          <a:cxn ang="T7">
                            <a:pos x="T2" y="T3"/>
                          </a:cxn>
                          <a:cxn ang="T8">
                            <a:pos x="T4" y="T5"/>
                          </a:cxn>
                        </a:cxnLst>
                        <a:rect l="T9" t="T10" r="T11" b="T12"/>
                        <a:pathLst>
                          <a:path w="936" h="956">
                            <a:moveTo>
                              <a:pt x="0" y="956"/>
                            </a:moveTo>
                            <a:lnTo>
                              <a:pt x="936" y="956"/>
                            </a:lnTo>
                            <a:lnTo>
                              <a:pt x="936" y="0"/>
                            </a:lnTo>
                          </a:path>
                        </a:pathLst>
                      </a:custGeom>
                      <a:noFill/>
                      <a:ln w="6350">
                        <a:solidFill>
                          <a:srgbClr val="000000"/>
                        </a:solidFill>
                        <a:round/>
                        <a:headEnd/>
                        <a:tailEnd/>
                      </a:ln>
                    </p:spPr>
                    <p:txBody>
                      <a:bodyPr/>
                      <a:lstStyle/>
                      <a:p>
                        <a:endParaRPr lang="pt-BR"/>
                      </a:p>
                    </p:txBody>
                  </p:sp>
                  <p:sp>
                    <p:nvSpPr>
                      <p:cNvPr id="10542" name="Line 69"/>
                      <p:cNvSpPr>
                        <a:spLocks noChangeShapeType="1"/>
                      </p:cNvSpPr>
                      <p:nvPr/>
                    </p:nvSpPr>
                    <p:spPr bwMode="auto">
                      <a:xfrm>
                        <a:off x="4814" y="3187"/>
                        <a:ext cx="1" cy="319"/>
                      </a:xfrm>
                      <a:prstGeom prst="line">
                        <a:avLst/>
                      </a:prstGeom>
                      <a:noFill/>
                      <a:ln w="6350">
                        <a:solidFill>
                          <a:srgbClr val="000000"/>
                        </a:solidFill>
                        <a:round/>
                        <a:headEnd/>
                        <a:tailEnd/>
                      </a:ln>
                    </p:spPr>
                    <p:txBody>
                      <a:bodyPr/>
                      <a:lstStyle/>
                      <a:p>
                        <a:endParaRPr lang="pt-BR"/>
                      </a:p>
                    </p:txBody>
                  </p:sp>
                  <p:sp>
                    <p:nvSpPr>
                      <p:cNvPr id="10543" name="Freeform 70"/>
                      <p:cNvSpPr>
                        <a:spLocks/>
                      </p:cNvSpPr>
                      <p:nvPr/>
                    </p:nvSpPr>
                    <p:spPr bwMode="auto">
                      <a:xfrm>
                        <a:off x="5126" y="3187"/>
                        <a:ext cx="313" cy="319"/>
                      </a:xfrm>
                      <a:custGeom>
                        <a:avLst/>
                        <a:gdLst>
                          <a:gd name="T0" fmla="*/ 0 w 937"/>
                          <a:gd name="T1" fmla="*/ 956 h 956"/>
                          <a:gd name="T2" fmla="*/ 937 w 937"/>
                          <a:gd name="T3" fmla="*/ 956 h 956"/>
                          <a:gd name="T4" fmla="*/ 937 w 937"/>
                          <a:gd name="T5" fmla="*/ 0 h 956"/>
                          <a:gd name="T6" fmla="*/ 0 60000 65536"/>
                          <a:gd name="T7" fmla="*/ 0 60000 65536"/>
                          <a:gd name="T8" fmla="*/ 0 60000 65536"/>
                          <a:gd name="T9" fmla="*/ 0 w 937"/>
                          <a:gd name="T10" fmla="*/ 0 h 956"/>
                          <a:gd name="T11" fmla="*/ 937 w 937"/>
                          <a:gd name="T12" fmla="*/ 956 h 956"/>
                        </a:gdLst>
                        <a:ahLst/>
                        <a:cxnLst>
                          <a:cxn ang="T6">
                            <a:pos x="T0" y="T1"/>
                          </a:cxn>
                          <a:cxn ang="T7">
                            <a:pos x="T2" y="T3"/>
                          </a:cxn>
                          <a:cxn ang="T8">
                            <a:pos x="T4" y="T5"/>
                          </a:cxn>
                        </a:cxnLst>
                        <a:rect l="T9" t="T10" r="T11" b="T12"/>
                        <a:pathLst>
                          <a:path w="937" h="956">
                            <a:moveTo>
                              <a:pt x="0" y="956"/>
                            </a:moveTo>
                            <a:lnTo>
                              <a:pt x="937" y="956"/>
                            </a:lnTo>
                            <a:lnTo>
                              <a:pt x="937" y="0"/>
                            </a:lnTo>
                          </a:path>
                        </a:pathLst>
                      </a:custGeom>
                      <a:noFill/>
                      <a:ln w="6350">
                        <a:solidFill>
                          <a:srgbClr val="000000"/>
                        </a:solidFill>
                        <a:round/>
                        <a:headEnd/>
                        <a:tailEnd/>
                      </a:ln>
                    </p:spPr>
                    <p:txBody>
                      <a:bodyPr/>
                      <a:lstStyle/>
                      <a:p>
                        <a:endParaRPr lang="pt-BR"/>
                      </a:p>
                    </p:txBody>
                  </p:sp>
                  <p:sp>
                    <p:nvSpPr>
                      <p:cNvPr id="10544" name="Line 71"/>
                      <p:cNvSpPr>
                        <a:spLocks noChangeShapeType="1"/>
                      </p:cNvSpPr>
                      <p:nvPr/>
                    </p:nvSpPr>
                    <p:spPr bwMode="auto">
                      <a:xfrm>
                        <a:off x="5126" y="3187"/>
                        <a:ext cx="1" cy="319"/>
                      </a:xfrm>
                      <a:prstGeom prst="line">
                        <a:avLst/>
                      </a:prstGeom>
                      <a:noFill/>
                      <a:ln w="6350">
                        <a:solidFill>
                          <a:srgbClr val="000000"/>
                        </a:solidFill>
                        <a:round/>
                        <a:headEnd/>
                        <a:tailEnd/>
                      </a:ln>
                    </p:spPr>
                    <p:txBody>
                      <a:bodyPr/>
                      <a:lstStyle/>
                      <a:p>
                        <a:endParaRPr lang="pt-BR"/>
                      </a:p>
                    </p:txBody>
                  </p:sp>
                  <p:sp>
                    <p:nvSpPr>
                      <p:cNvPr id="10545" name="Rectangle 72"/>
                      <p:cNvSpPr>
                        <a:spLocks noChangeArrowheads="1"/>
                      </p:cNvSpPr>
                      <p:nvPr/>
                    </p:nvSpPr>
                    <p:spPr bwMode="auto">
                      <a:xfrm>
                        <a:off x="5442" y="3191"/>
                        <a:ext cx="305" cy="311"/>
                      </a:xfrm>
                      <a:prstGeom prst="rect">
                        <a:avLst/>
                      </a:prstGeom>
                      <a:blipFill dpi="0" rotWithShape="0">
                        <a:blip r:embed="rId3" cstate="print"/>
                        <a:srcRect/>
                        <a:tile tx="0" ty="0" sx="100000" sy="100000" flip="none" algn="tl"/>
                      </a:blipFill>
                      <a:ln w="9525">
                        <a:noFill/>
                        <a:miter lim="800000"/>
                        <a:headEnd/>
                        <a:tailEnd/>
                      </a:ln>
                    </p:spPr>
                    <p:txBody>
                      <a:bodyPr/>
                      <a:lstStyle/>
                      <a:p>
                        <a:endParaRPr lang="pt-BR"/>
                      </a:p>
                    </p:txBody>
                  </p:sp>
                  <p:sp>
                    <p:nvSpPr>
                      <p:cNvPr id="10546" name="Rectangle 73"/>
                      <p:cNvSpPr>
                        <a:spLocks noChangeArrowheads="1"/>
                      </p:cNvSpPr>
                      <p:nvPr/>
                    </p:nvSpPr>
                    <p:spPr bwMode="auto">
                      <a:xfrm>
                        <a:off x="5441" y="3190"/>
                        <a:ext cx="307" cy="313"/>
                      </a:xfrm>
                      <a:prstGeom prst="rect">
                        <a:avLst/>
                      </a:prstGeom>
                      <a:noFill/>
                      <a:ln w="6350">
                        <a:solidFill>
                          <a:srgbClr val="000000"/>
                        </a:solidFill>
                        <a:miter lim="800000"/>
                        <a:headEnd/>
                        <a:tailEnd/>
                      </a:ln>
                    </p:spPr>
                    <p:txBody>
                      <a:bodyPr/>
                      <a:lstStyle/>
                      <a:p>
                        <a:endParaRPr lang="pt-BR"/>
                      </a:p>
                    </p:txBody>
                  </p:sp>
                  <p:sp>
                    <p:nvSpPr>
                      <p:cNvPr id="10547" name="Line 74"/>
                      <p:cNvSpPr>
                        <a:spLocks noChangeShapeType="1"/>
                      </p:cNvSpPr>
                      <p:nvPr/>
                    </p:nvSpPr>
                    <p:spPr bwMode="auto">
                      <a:xfrm>
                        <a:off x="5439" y="3188"/>
                        <a:ext cx="1" cy="317"/>
                      </a:xfrm>
                      <a:prstGeom prst="line">
                        <a:avLst/>
                      </a:prstGeom>
                      <a:noFill/>
                      <a:ln w="6350">
                        <a:solidFill>
                          <a:srgbClr val="000000"/>
                        </a:solidFill>
                        <a:round/>
                        <a:headEnd/>
                        <a:tailEnd/>
                      </a:ln>
                    </p:spPr>
                    <p:txBody>
                      <a:bodyPr/>
                      <a:lstStyle/>
                      <a:p>
                        <a:endParaRPr lang="pt-BR"/>
                      </a:p>
                    </p:txBody>
                  </p:sp>
                  <p:sp>
                    <p:nvSpPr>
                      <p:cNvPr id="10548" name="Rectangle 75"/>
                      <p:cNvSpPr>
                        <a:spLocks noChangeArrowheads="1"/>
                      </p:cNvSpPr>
                      <p:nvPr/>
                    </p:nvSpPr>
                    <p:spPr bwMode="auto">
                      <a:xfrm>
                        <a:off x="5612" y="3107"/>
                        <a:ext cx="110"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0.2</a:t>
                        </a:r>
                        <a:endParaRPr lang="en-US" sz="2400" b="0">
                          <a:latin typeface="ITCCenturyBookT" pitchFamily="2" charset="0"/>
                        </a:endParaRPr>
                      </a:p>
                    </p:txBody>
                  </p:sp>
                  <p:sp>
                    <p:nvSpPr>
                      <p:cNvPr id="10549" name="Rectangle 76"/>
                      <p:cNvSpPr>
                        <a:spLocks noChangeArrowheads="1"/>
                      </p:cNvSpPr>
                      <p:nvPr/>
                    </p:nvSpPr>
                    <p:spPr bwMode="auto">
                      <a:xfrm>
                        <a:off x="5586" y="3185"/>
                        <a:ext cx="135"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100</a:t>
                        </a:r>
                        <a:endParaRPr lang="en-US" sz="2400" b="0">
                          <a:latin typeface="ITCCenturyBookT" pitchFamily="2" charset="0"/>
                        </a:endParaRPr>
                      </a:p>
                    </p:txBody>
                  </p:sp>
                  <p:sp>
                    <p:nvSpPr>
                      <p:cNvPr id="10550" name="Rectangle 77"/>
                      <p:cNvSpPr>
                        <a:spLocks noChangeArrowheads="1"/>
                      </p:cNvSpPr>
                      <p:nvPr/>
                    </p:nvSpPr>
                    <p:spPr bwMode="auto">
                      <a:xfrm>
                        <a:off x="5501" y="3260"/>
                        <a:ext cx="225" cy="86"/>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Photina" pitchFamily="18" charset="0"/>
                          </a:rPr>
                          <a:t>80000</a:t>
                        </a:r>
                        <a:endParaRPr lang="en-US" sz="2400" b="0">
                          <a:latin typeface="ITCCenturyBookT" pitchFamily="2" charset="0"/>
                        </a:endParaRPr>
                      </a:p>
                    </p:txBody>
                  </p:sp>
                  <p:sp>
                    <p:nvSpPr>
                      <p:cNvPr id="10551" name="Freeform 78"/>
                      <p:cNvSpPr>
                        <a:spLocks/>
                      </p:cNvSpPr>
                      <p:nvPr/>
                    </p:nvSpPr>
                    <p:spPr bwMode="auto">
                      <a:xfrm>
                        <a:off x="5439" y="3187"/>
                        <a:ext cx="311" cy="319"/>
                      </a:xfrm>
                      <a:custGeom>
                        <a:avLst/>
                        <a:gdLst>
                          <a:gd name="T0" fmla="*/ 0 w 935"/>
                          <a:gd name="T1" fmla="*/ 956 h 956"/>
                          <a:gd name="T2" fmla="*/ 935 w 935"/>
                          <a:gd name="T3" fmla="*/ 956 h 956"/>
                          <a:gd name="T4" fmla="*/ 935 w 935"/>
                          <a:gd name="T5" fmla="*/ 0 h 956"/>
                          <a:gd name="T6" fmla="*/ 0 60000 65536"/>
                          <a:gd name="T7" fmla="*/ 0 60000 65536"/>
                          <a:gd name="T8" fmla="*/ 0 60000 65536"/>
                          <a:gd name="T9" fmla="*/ 0 w 935"/>
                          <a:gd name="T10" fmla="*/ 0 h 956"/>
                          <a:gd name="T11" fmla="*/ 935 w 935"/>
                          <a:gd name="T12" fmla="*/ 956 h 956"/>
                        </a:gdLst>
                        <a:ahLst/>
                        <a:cxnLst>
                          <a:cxn ang="T6">
                            <a:pos x="T0" y="T1"/>
                          </a:cxn>
                          <a:cxn ang="T7">
                            <a:pos x="T2" y="T3"/>
                          </a:cxn>
                          <a:cxn ang="T8">
                            <a:pos x="T4" y="T5"/>
                          </a:cxn>
                        </a:cxnLst>
                        <a:rect l="T9" t="T10" r="T11" b="T12"/>
                        <a:pathLst>
                          <a:path w="935" h="956">
                            <a:moveTo>
                              <a:pt x="0" y="956"/>
                            </a:moveTo>
                            <a:lnTo>
                              <a:pt x="935" y="956"/>
                            </a:lnTo>
                            <a:lnTo>
                              <a:pt x="935" y="0"/>
                            </a:lnTo>
                          </a:path>
                        </a:pathLst>
                      </a:custGeom>
                      <a:noFill/>
                      <a:ln w="6350">
                        <a:solidFill>
                          <a:srgbClr val="000000"/>
                        </a:solidFill>
                        <a:round/>
                        <a:headEnd/>
                        <a:tailEnd/>
                      </a:ln>
                    </p:spPr>
                    <p:txBody>
                      <a:bodyPr/>
                      <a:lstStyle/>
                      <a:p>
                        <a:endParaRPr lang="pt-BR"/>
                      </a:p>
                    </p:txBody>
                  </p:sp>
                  <p:sp>
                    <p:nvSpPr>
                      <p:cNvPr id="10552" name="Line 79"/>
                      <p:cNvSpPr>
                        <a:spLocks noChangeShapeType="1"/>
                      </p:cNvSpPr>
                      <p:nvPr/>
                    </p:nvSpPr>
                    <p:spPr bwMode="auto">
                      <a:xfrm>
                        <a:off x="5439" y="3187"/>
                        <a:ext cx="1" cy="319"/>
                      </a:xfrm>
                      <a:prstGeom prst="line">
                        <a:avLst/>
                      </a:prstGeom>
                      <a:noFill/>
                      <a:ln w="6350">
                        <a:solidFill>
                          <a:srgbClr val="000000"/>
                        </a:solidFill>
                        <a:round/>
                        <a:headEnd/>
                        <a:tailEnd/>
                      </a:ln>
                    </p:spPr>
                    <p:txBody>
                      <a:bodyPr/>
                      <a:lstStyle/>
                      <a:p>
                        <a:endParaRPr lang="pt-BR"/>
                      </a:p>
                    </p:txBody>
                  </p:sp>
                  <p:sp>
                    <p:nvSpPr>
                      <p:cNvPr id="10553" name="Rectangle 80"/>
                      <p:cNvSpPr>
                        <a:spLocks noChangeArrowheads="1"/>
                      </p:cNvSpPr>
                      <p:nvPr/>
                    </p:nvSpPr>
                    <p:spPr bwMode="auto">
                      <a:xfrm>
                        <a:off x="754" y="3508"/>
                        <a:ext cx="312" cy="110"/>
                      </a:xfrm>
                      <a:prstGeom prst="rect">
                        <a:avLst/>
                      </a:prstGeom>
                      <a:noFill/>
                      <a:ln w="6350">
                        <a:solidFill>
                          <a:srgbClr val="000000"/>
                        </a:solidFill>
                        <a:miter lim="800000"/>
                        <a:headEnd/>
                        <a:tailEnd/>
                      </a:ln>
                    </p:spPr>
                    <p:txBody>
                      <a:bodyPr/>
                      <a:lstStyle/>
                      <a:p>
                        <a:endParaRPr lang="pt-BR"/>
                      </a:p>
                    </p:txBody>
                  </p:sp>
                  <p:sp>
                    <p:nvSpPr>
                      <p:cNvPr id="10554" name="Line 81"/>
                      <p:cNvSpPr>
                        <a:spLocks noChangeShapeType="1"/>
                      </p:cNvSpPr>
                      <p:nvPr/>
                    </p:nvSpPr>
                    <p:spPr bwMode="auto">
                      <a:xfrm>
                        <a:off x="752" y="3506"/>
                        <a:ext cx="1" cy="114"/>
                      </a:xfrm>
                      <a:prstGeom prst="line">
                        <a:avLst/>
                      </a:prstGeom>
                      <a:noFill/>
                      <a:ln w="6350">
                        <a:solidFill>
                          <a:srgbClr val="000000"/>
                        </a:solidFill>
                        <a:round/>
                        <a:headEnd/>
                        <a:tailEnd/>
                      </a:ln>
                    </p:spPr>
                    <p:txBody>
                      <a:bodyPr/>
                      <a:lstStyle/>
                      <a:p>
                        <a:endParaRPr lang="pt-BR"/>
                      </a:p>
                    </p:txBody>
                  </p:sp>
                  <p:sp>
                    <p:nvSpPr>
                      <p:cNvPr id="10555" name="Rectangle 82"/>
                      <p:cNvSpPr>
                        <a:spLocks noChangeArrowheads="1"/>
                      </p:cNvSpPr>
                      <p:nvPr/>
                    </p:nvSpPr>
                    <p:spPr bwMode="auto">
                      <a:xfrm>
                        <a:off x="871" y="3407"/>
                        <a:ext cx="80" cy="106"/>
                      </a:xfrm>
                      <a:prstGeom prst="rect">
                        <a:avLst/>
                      </a:prstGeom>
                      <a:noFill/>
                      <a:ln w="9525">
                        <a:noFill/>
                        <a:miter lim="800000"/>
                        <a:headEnd/>
                        <a:tailEnd/>
                      </a:ln>
                    </p:spPr>
                    <p:txBody>
                      <a:bodyPr wrap="none" lIns="0" tIns="0" rIns="0" bIns="0">
                        <a:spAutoFit/>
                      </a:bodyPr>
                      <a:lstStyle/>
                      <a:p>
                        <a:pPr algn="ctr"/>
                        <a:r>
                          <a:rPr lang="en-US" sz="1100">
                            <a:solidFill>
                              <a:srgbClr val="000000"/>
                            </a:solidFill>
                            <a:latin typeface="Photina Casual Black" pitchFamily="18" charset="0"/>
                          </a:rPr>
                          <a:t>**</a:t>
                        </a:r>
                        <a:endParaRPr lang="en-US" sz="2400" b="0">
                          <a:latin typeface="ITCCenturyBookT" pitchFamily="2" charset="0"/>
                        </a:endParaRPr>
                      </a:p>
                    </p:txBody>
                  </p:sp>
                  <p:sp>
                    <p:nvSpPr>
                      <p:cNvPr id="10556" name="Line 83"/>
                      <p:cNvSpPr>
                        <a:spLocks noChangeShapeType="1"/>
                      </p:cNvSpPr>
                      <p:nvPr/>
                    </p:nvSpPr>
                    <p:spPr bwMode="auto">
                      <a:xfrm flipV="1">
                        <a:off x="1068" y="3506"/>
                        <a:ext cx="1" cy="115"/>
                      </a:xfrm>
                      <a:prstGeom prst="line">
                        <a:avLst/>
                      </a:prstGeom>
                      <a:noFill/>
                      <a:ln w="6350">
                        <a:solidFill>
                          <a:srgbClr val="000000"/>
                        </a:solidFill>
                        <a:round/>
                        <a:headEnd/>
                        <a:tailEnd/>
                      </a:ln>
                    </p:spPr>
                    <p:txBody>
                      <a:bodyPr/>
                      <a:lstStyle/>
                      <a:p>
                        <a:endParaRPr lang="pt-BR"/>
                      </a:p>
                    </p:txBody>
                  </p:sp>
                  <p:sp>
                    <p:nvSpPr>
                      <p:cNvPr id="10557" name="Rectangle 84"/>
                      <p:cNvSpPr>
                        <a:spLocks noChangeArrowheads="1"/>
                      </p:cNvSpPr>
                      <p:nvPr/>
                    </p:nvSpPr>
                    <p:spPr bwMode="auto">
                      <a:xfrm>
                        <a:off x="1071" y="3508"/>
                        <a:ext cx="304" cy="110"/>
                      </a:xfrm>
                      <a:prstGeom prst="rect">
                        <a:avLst/>
                      </a:prstGeom>
                      <a:noFill/>
                      <a:ln w="6350">
                        <a:solidFill>
                          <a:srgbClr val="000000"/>
                        </a:solidFill>
                        <a:miter lim="800000"/>
                        <a:headEnd/>
                        <a:tailEnd/>
                      </a:ln>
                    </p:spPr>
                    <p:txBody>
                      <a:bodyPr/>
                      <a:lstStyle/>
                      <a:p>
                        <a:endParaRPr lang="pt-BR"/>
                      </a:p>
                    </p:txBody>
                  </p:sp>
                  <p:sp>
                    <p:nvSpPr>
                      <p:cNvPr id="10558" name="Line 85"/>
                      <p:cNvSpPr>
                        <a:spLocks noChangeShapeType="1"/>
                      </p:cNvSpPr>
                      <p:nvPr/>
                    </p:nvSpPr>
                    <p:spPr bwMode="auto">
                      <a:xfrm>
                        <a:off x="1069" y="3506"/>
                        <a:ext cx="1" cy="114"/>
                      </a:xfrm>
                      <a:prstGeom prst="line">
                        <a:avLst/>
                      </a:prstGeom>
                      <a:noFill/>
                      <a:ln w="6350">
                        <a:solidFill>
                          <a:srgbClr val="000000"/>
                        </a:solidFill>
                        <a:round/>
                        <a:headEnd/>
                        <a:tailEnd/>
                      </a:ln>
                    </p:spPr>
                    <p:txBody>
                      <a:bodyPr/>
                      <a:lstStyle/>
                      <a:p>
                        <a:endParaRPr lang="pt-BR"/>
                      </a:p>
                    </p:txBody>
                  </p:sp>
                  <p:sp>
                    <p:nvSpPr>
                      <p:cNvPr id="10559" name="Rectangle 86"/>
                      <p:cNvSpPr>
                        <a:spLocks noChangeArrowheads="1"/>
                      </p:cNvSpPr>
                      <p:nvPr/>
                    </p:nvSpPr>
                    <p:spPr bwMode="auto">
                      <a:xfrm>
                        <a:off x="1171" y="3407"/>
                        <a:ext cx="106" cy="106"/>
                      </a:xfrm>
                      <a:prstGeom prst="rect">
                        <a:avLst/>
                      </a:prstGeom>
                      <a:noFill/>
                      <a:ln w="9525">
                        <a:noFill/>
                        <a:miter lim="800000"/>
                        <a:headEnd/>
                        <a:tailEnd/>
                      </a:ln>
                    </p:spPr>
                    <p:txBody>
                      <a:bodyPr wrap="none" lIns="0" tIns="0" rIns="0" bIns="0">
                        <a:spAutoFit/>
                      </a:bodyPr>
                      <a:lstStyle/>
                      <a:p>
                        <a:pPr algn="ctr"/>
                        <a:r>
                          <a:rPr lang="en-US" sz="1100">
                            <a:solidFill>
                              <a:srgbClr val="000000"/>
                            </a:solidFill>
                            <a:latin typeface="Photina Casual Black" pitchFamily="18" charset="0"/>
                          </a:rPr>
                          <a:t>Ac</a:t>
                        </a:r>
                        <a:endParaRPr lang="en-US" sz="2400" b="0">
                          <a:latin typeface="ITCCenturyBookT" pitchFamily="2" charset="0"/>
                        </a:endParaRPr>
                      </a:p>
                    </p:txBody>
                  </p:sp>
                  <p:sp>
                    <p:nvSpPr>
                      <p:cNvPr id="10560" name="Rectangle 87"/>
                      <p:cNvSpPr>
                        <a:spLocks noChangeArrowheads="1"/>
                      </p:cNvSpPr>
                      <p:nvPr/>
                    </p:nvSpPr>
                    <p:spPr bwMode="auto">
                      <a:xfrm>
                        <a:off x="1070" y="3508"/>
                        <a:ext cx="305" cy="111"/>
                      </a:xfrm>
                      <a:prstGeom prst="rect">
                        <a:avLst/>
                      </a:prstGeom>
                      <a:noFill/>
                      <a:ln w="6350">
                        <a:solidFill>
                          <a:srgbClr val="000000"/>
                        </a:solidFill>
                        <a:miter lim="800000"/>
                        <a:headEnd/>
                        <a:tailEnd/>
                      </a:ln>
                    </p:spPr>
                    <p:txBody>
                      <a:bodyPr/>
                      <a:lstStyle/>
                      <a:p>
                        <a:endParaRPr lang="pt-BR"/>
                      </a:p>
                    </p:txBody>
                  </p:sp>
                  <p:sp>
                    <p:nvSpPr>
                      <p:cNvPr id="10561" name="Rectangle 88"/>
                      <p:cNvSpPr>
                        <a:spLocks noChangeArrowheads="1"/>
                      </p:cNvSpPr>
                      <p:nvPr/>
                    </p:nvSpPr>
                    <p:spPr bwMode="auto">
                      <a:xfrm>
                        <a:off x="1381" y="3509"/>
                        <a:ext cx="310" cy="109"/>
                      </a:xfrm>
                      <a:prstGeom prst="rect">
                        <a:avLst/>
                      </a:prstGeom>
                      <a:blipFill dpi="0" rotWithShape="0">
                        <a:blip r:embed="rId3" cstate="print"/>
                        <a:srcRect/>
                        <a:tile tx="0" ty="0" sx="100000" sy="100000" flip="none" algn="tl"/>
                      </a:blipFill>
                      <a:ln w="9525">
                        <a:noFill/>
                        <a:miter lim="800000"/>
                        <a:headEnd/>
                        <a:tailEnd/>
                      </a:ln>
                    </p:spPr>
                    <p:txBody>
                      <a:bodyPr/>
                      <a:lstStyle/>
                      <a:p>
                        <a:endParaRPr lang="pt-BR"/>
                      </a:p>
                    </p:txBody>
                  </p:sp>
                  <p:sp>
                    <p:nvSpPr>
                      <p:cNvPr id="10562" name="Rectangle 89"/>
                      <p:cNvSpPr>
                        <a:spLocks noChangeArrowheads="1"/>
                      </p:cNvSpPr>
                      <p:nvPr/>
                    </p:nvSpPr>
                    <p:spPr bwMode="auto">
                      <a:xfrm>
                        <a:off x="1380" y="3508"/>
                        <a:ext cx="312" cy="110"/>
                      </a:xfrm>
                      <a:prstGeom prst="rect">
                        <a:avLst/>
                      </a:prstGeom>
                      <a:noFill/>
                      <a:ln w="6350">
                        <a:solidFill>
                          <a:srgbClr val="000000"/>
                        </a:solidFill>
                        <a:miter lim="800000"/>
                        <a:headEnd/>
                        <a:tailEnd/>
                      </a:ln>
                    </p:spPr>
                    <p:txBody>
                      <a:bodyPr/>
                      <a:lstStyle/>
                      <a:p>
                        <a:endParaRPr lang="pt-BR"/>
                      </a:p>
                    </p:txBody>
                  </p:sp>
                  <p:sp>
                    <p:nvSpPr>
                      <p:cNvPr id="10563" name="Line 90"/>
                      <p:cNvSpPr>
                        <a:spLocks noChangeShapeType="1"/>
                      </p:cNvSpPr>
                      <p:nvPr/>
                    </p:nvSpPr>
                    <p:spPr bwMode="auto">
                      <a:xfrm>
                        <a:off x="1378" y="3506"/>
                        <a:ext cx="1" cy="114"/>
                      </a:xfrm>
                      <a:prstGeom prst="line">
                        <a:avLst/>
                      </a:prstGeom>
                      <a:noFill/>
                      <a:ln w="6350">
                        <a:solidFill>
                          <a:srgbClr val="000000"/>
                        </a:solidFill>
                        <a:round/>
                        <a:headEnd/>
                        <a:tailEnd/>
                      </a:ln>
                    </p:spPr>
                    <p:txBody>
                      <a:bodyPr/>
                      <a:lstStyle/>
                      <a:p>
                        <a:endParaRPr lang="pt-BR"/>
                      </a:p>
                    </p:txBody>
                  </p:sp>
                  <p:sp>
                    <p:nvSpPr>
                      <p:cNvPr id="10564" name="Rectangle 91"/>
                      <p:cNvSpPr>
                        <a:spLocks noChangeArrowheads="1"/>
                      </p:cNvSpPr>
                      <p:nvPr/>
                    </p:nvSpPr>
                    <p:spPr bwMode="auto">
                      <a:xfrm>
                        <a:off x="1479" y="3407"/>
                        <a:ext cx="119" cy="106"/>
                      </a:xfrm>
                      <a:prstGeom prst="rect">
                        <a:avLst/>
                      </a:prstGeom>
                      <a:noFill/>
                      <a:ln w="9525">
                        <a:noFill/>
                        <a:miter lim="800000"/>
                        <a:headEnd/>
                        <a:tailEnd/>
                      </a:ln>
                    </p:spPr>
                    <p:txBody>
                      <a:bodyPr wrap="none" lIns="0" tIns="0" rIns="0" bIns="0">
                        <a:spAutoFit/>
                      </a:bodyPr>
                      <a:lstStyle/>
                      <a:p>
                        <a:pPr algn="ctr"/>
                        <a:r>
                          <a:rPr lang="en-US" sz="1100">
                            <a:solidFill>
                              <a:srgbClr val="000000"/>
                            </a:solidFill>
                            <a:latin typeface="Photina Casual Black" pitchFamily="18" charset="0"/>
                          </a:rPr>
                          <a:t>Th</a:t>
                        </a:r>
                        <a:endParaRPr lang="en-US" sz="2400" b="0">
                          <a:latin typeface="ITCCenturyBookT" pitchFamily="2" charset="0"/>
                        </a:endParaRPr>
                      </a:p>
                    </p:txBody>
                  </p:sp>
                  <p:sp>
                    <p:nvSpPr>
                      <p:cNvPr id="10565" name="Rectangle 92"/>
                      <p:cNvSpPr>
                        <a:spLocks noChangeArrowheads="1"/>
                      </p:cNvSpPr>
                      <p:nvPr/>
                    </p:nvSpPr>
                    <p:spPr bwMode="auto">
                      <a:xfrm>
                        <a:off x="1697" y="3508"/>
                        <a:ext cx="307" cy="110"/>
                      </a:xfrm>
                      <a:prstGeom prst="rect">
                        <a:avLst/>
                      </a:prstGeom>
                      <a:noFill/>
                      <a:ln w="6350">
                        <a:solidFill>
                          <a:srgbClr val="000000"/>
                        </a:solidFill>
                        <a:miter lim="800000"/>
                        <a:headEnd/>
                        <a:tailEnd/>
                      </a:ln>
                    </p:spPr>
                    <p:txBody>
                      <a:bodyPr/>
                      <a:lstStyle/>
                      <a:p>
                        <a:endParaRPr lang="pt-BR"/>
                      </a:p>
                    </p:txBody>
                  </p:sp>
                  <p:sp>
                    <p:nvSpPr>
                      <p:cNvPr id="10566" name="Line 93"/>
                      <p:cNvSpPr>
                        <a:spLocks noChangeShapeType="1"/>
                      </p:cNvSpPr>
                      <p:nvPr/>
                    </p:nvSpPr>
                    <p:spPr bwMode="auto">
                      <a:xfrm>
                        <a:off x="1695" y="3506"/>
                        <a:ext cx="1" cy="114"/>
                      </a:xfrm>
                      <a:prstGeom prst="line">
                        <a:avLst/>
                      </a:prstGeom>
                      <a:noFill/>
                      <a:ln w="6350">
                        <a:solidFill>
                          <a:srgbClr val="000000"/>
                        </a:solidFill>
                        <a:round/>
                        <a:headEnd/>
                        <a:tailEnd/>
                      </a:ln>
                    </p:spPr>
                    <p:txBody>
                      <a:bodyPr/>
                      <a:lstStyle/>
                      <a:p>
                        <a:endParaRPr lang="pt-BR"/>
                      </a:p>
                    </p:txBody>
                  </p:sp>
                  <p:sp>
                    <p:nvSpPr>
                      <p:cNvPr id="10567" name="Rectangle 94"/>
                      <p:cNvSpPr>
                        <a:spLocks noChangeArrowheads="1"/>
                      </p:cNvSpPr>
                      <p:nvPr/>
                    </p:nvSpPr>
                    <p:spPr bwMode="auto">
                      <a:xfrm>
                        <a:off x="1795" y="3407"/>
                        <a:ext cx="117" cy="106"/>
                      </a:xfrm>
                      <a:prstGeom prst="rect">
                        <a:avLst/>
                      </a:prstGeom>
                      <a:noFill/>
                      <a:ln w="9525">
                        <a:noFill/>
                        <a:miter lim="800000"/>
                        <a:headEnd/>
                        <a:tailEnd/>
                      </a:ln>
                    </p:spPr>
                    <p:txBody>
                      <a:bodyPr wrap="none" lIns="0" tIns="0" rIns="0" bIns="0">
                        <a:spAutoFit/>
                      </a:bodyPr>
                      <a:lstStyle/>
                      <a:p>
                        <a:pPr algn="ctr"/>
                        <a:r>
                          <a:rPr lang="en-US" sz="1100">
                            <a:solidFill>
                              <a:srgbClr val="000000"/>
                            </a:solidFill>
                            <a:latin typeface="Photina Casual Black" pitchFamily="18" charset="0"/>
                          </a:rPr>
                          <a:t>Pa</a:t>
                        </a:r>
                        <a:endParaRPr lang="en-US" sz="2400" b="0">
                          <a:latin typeface="ITCCenturyBookT" pitchFamily="2" charset="0"/>
                        </a:endParaRPr>
                      </a:p>
                    </p:txBody>
                  </p:sp>
                  <p:sp>
                    <p:nvSpPr>
                      <p:cNvPr id="10568" name="Rectangle 95"/>
                      <p:cNvSpPr>
                        <a:spLocks noChangeArrowheads="1"/>
                      </p:cNvSpPr>
                      <p:nvPr/>
                    </p:nvSpPr>
                    <p:spPr bwMode="auto">
                      <a:xfrm>
                        <a:off x="1696" y="3508"/>
                        <a:ext cx="308" cy="111"/>
                      </a:xfrm>
                      <a:prstGeom prst="rect">
                        <a:avLst/>
                      </a:prstGeom>
                      <a:noFill/>
                      <a:ln w="6350">
                        <a:solidFill>
                          <a:srgbClr val="000000"/>
                        </a:solidFill>
                        <a:miter lim="800000"/>
                        <a:headEnd/>
                        <a:tailEnd/>
                      </a:ln>
                    </p:spPr>
                    <p:txBody>
                      <a:bodyPr/>
                      <a:lstStyle/>
                      <a:p>
                        <a:endParaRPr lang="pt-BR"/>
                      </a:p>
                    </p:txBody>
                  </p:sp>
                  <p:sp>
                    <p:nvSpPr>
                      <p:cNvPr id="10569" name="Rectangle 96"/>
                      <p:cNvSpPr>
                        <a:spLocks noChangeArrowheads="1"/>
                      </p:cNvSpPr>
                      <p:nvPr/>
                    </p:nvSpPr>
                    <p:spPr bwMode="auto">
                      <a:xfrm>
                        <a:off x="2010" y="3509"/>
                        <a:ext cx="305" cy="109"/>
                      </a:xfrm>
                      <a:prstGeom prst="rect">
                        <a:avLst/>
                      </a:prstGeom>
                      <a:blipFill dpi="0" rotWithShape="0">
                        <a:blip r:embed="rId3" cstate="print"/>
                        <a:srcRect/>
                        <a:tile tx="0" ty="0" sx="100000" sy="100000" flip="none" algn="tl"/>
                      </a:blipFill>
                      <a:ln w="9525">
                        <a:noFill/>
                        <a:miter lim="800000"/>
                        <a:headEnd/>
                        <a:tailEnd/>
                      </a:ln>
                    </p:spPr>
                    <p:txBody>
                      <a:bodyPr/>
                      <a:lstStyle/>
                      <a:p>
                        <a:endParaRPr lang="pt-BR"/>
                      </a:p>
                    </p:txBody>
                  </p:sp>
                  <p:sp>
                    <p:nvSpPr>
                      <p:cNvPr id="10570" name="Rectangle 97"/>
                      <p:cNvSpPr>
                        <a:spLocks noChangeArrowheads="1"/>
                      </p:cNvSpPr>
                      <p:nvPr/>
                    </p:nvSpPr>
                    <p:spPr bwMode="auto">
                      <a:xfrm>
                        <a:off x="2009" y="3508"/>
                        <a:ext cx="307" cy="110"/>
                      </a:xfrm>
                      <a:prstGeom prst="rect">
                        <a:avLst/>
                      </a:prstGeom>
                      <a:noFill/>
                      <a:ln w="6350">
                        <a:solidFill>
                          <a:srgbClr val="000000"/>
                        </a:solidFill>
                        <a:miter lim="800000"/>
                        <a:headEnd/>
                        <a:tailEnd/>
                      </a:ln>
                    </p:spPr>
                    <p:txBody>
                      <a:bodyPr/>
                      <a:lstStyle/>
                      <a:p>
                        <a:endParaRPr lang="pt-BR"/>
                      </a:p>
                    </p:txBody>
                  </p:sp>
                  <p:sp>
                    <p:nvSpPr>
                      <p:cNvPr id="10571" name="Line 98"/>
                      <p:cNvSpPr>
                        <a:spLocks noChangeShapeType="1"/>
                      </p:cNvSpPr>
                      <p:nvPr/>
                    </p:nvSpPr>
                    <p:spPr bwMode="auto">
                      <a:xfrm>
                        <a:off x="2007" y="3506"/>
                        <a:ext cx="1" cy="114"/>
                      </a:xfrm>
                      <a:prstGeom prst="line">
                        <a:avLst/>
                      </a:prstGeom>
                      <a:noFill/>
                      <a:ln w="6350">
                        <a:solidFill>
                          <a:srgbClr val="000000"/>
                        </a:solidFill>
                        <a:round/>
                        <a:headEnd/>
                        <a:tailEnd/>
                      </a:ln>
                    </p:spPr>
                    <p:txBody>
                      <a:bodyPr/>
                      <a:lstStyle/>
                      <a:p>
                        <a:endParaRPr lang="pt-BR"/>
                      </a:p>
                    </p:txBody>
                  </p:sp>
                  <p:sp>
                    <p:nvSpPr>
                      <p:cNvPr id="10572" name="Rectangle 99"/>
                      <p:cNvSpPr>
                        <a:spLocks noChangeArrowheads="1"/>
                      </p:cNvSpPr>
                      <p:nvPr/>
                    </p:nvSpPr>
                    <p:spPr bwMode="auto">
                      <a:xfrm>
                        <a:off x="2128" y="3407"/>
                        <a:ext cx="70" cy="106"/>
                      </a:xfrm>
                      <a:prstGeom prst="rect">
                        <a:avLst/>
                      </a:prstGeom>
                      <a:noFill/>
                      <a:ln w="9525">
                        <a:noFill/>
                        <a:miter lim="800000"/>
                        <a:headEnd/>
                        <a:tailEnd/>
                      </a:ln>
                    </p:spPr>
                    <p:txBody>
                      <a:bodyPr wrap="none" lIns="0" tIns="0" rIns="0" bIns="0">
                        <a:spAutoFit/>
                      </a:bodyPr>
                      <a:lstStyle/>
                      <a:p>
                        <a:pPr algn="ctr"/>
                        <a:r>
                          <a:rPr lang="en-US" sz="1100">
                            <a:solidFill>
                              <a:srgbClr val="000000"/>
                            </a:solidFill>
                            <a:latin typeface="Photina Casual Black" pitchFamily="18" charset="0"/>
                          </a:rPr>
                          <a:t>U</a:t>
                        </a:r>
                        <a:endParaRPr lang="en-US" sz="2400" b="0">
                          <a:latin typeface="ITCCenturyBookT" pitchFamily="2" charset="0"/>
                        </a:endParaRPr>
                      </a:p>
                    </p:txBody>
                  </p:sp>
                  <p:sp>
                    <p:nvSpPr>
                      <p:cNvPr id="10573" name="Rectangle 100"/>
                      <p:cNvSpPr>
                        <a:spLocks noChangeArrowheads="1"/>
                      </p:cNvSpPr>
                      <p:nvPr/>
                    </p:nvSpPr>
                    <p:spPr bwMode="auto">
                      <a:xfrm>
                        <a:off x="2321" y="3508"/>
                        <a:ext cx="307" cy="110"/>
                      </a:xfrm>
                      <a:prstGeom prst="rect">
                        <a:avLst/>
                      </a:prstGeom>
                      <a:noFill/>
                      <a:ln w="6350">
                        <a:solidFill>
                          <a:srgbClr val="000000"/>
                        </a:solidFill>
                        <a:miter lim="800000"/>
                        <a:headEnd/>
                        <a:tailEnd/>
                      </a:ln>
                    </p:spPr>
                    <p:txBody>
                      <a:bodyPr/>
                      <a:lstStyle/>
                      <a:p>
                        <a:endParaRPr lang="pt-BR"/>
                      </a:p>
                    </p:txBody>
                  </p:sp>
                  <p:sp>
                    <p:nvSpPr>
                      <p:cNvPr id="10574" name="Line 101"/>
                      <p:cNvSpPr>
                        <a:spLocks noChangeShapeType="1"/>
                      </p:cNvSpPr>
                      <p:nvPr/>
                    </p:nvSpPr>
                    <p:spPr bwMode="auto">
                      <a:xfrm>
                        <a:off x="2319" y="3506"/>
                        <a:ext cx="1" cy="114"/>
                      </a:xfrm>
                      <a:prstGeom prst="line">
                        <a:avLst/>
                      </a:prstGeom>
                      <a:noFill/>
                      <a:ln w="6350">
                        <a:solidFill>
                          <a:srgbClr val="000000"/>
                        </a:solidFill>
                        <a:round/>
                        <a:headEnd/>
                        <a:tailEnd/>
                      </a:ln>
                    </p:spPr>
                    <p:txBody>
                      <a:bodyPr/>
                      <a:lstStyle/>
                      <a:p>
                        <a:endParaRPr lang="pt-BR"/>
                      </a:p>
                    </p:txBody>
                  </p:sp>
                  <p:sp>
                    <p:nvSpPr>
                      <p:cNvPr id="10575" name="Rectangle 102"/>
                      <p:cNvSpPr>
                        <a:spLocks noChangeArrowheads="1"/>
                      </p:cNvSpPr>
                      <p:nvPr/>
                    </p:nvSpPr>
                    <p:spPr bwMode="auto">
                      <a:xfrm>
                        <a:off x="2416" y="3407"/>
                        <a:ext cx="124" cy="106"/>
                      </a:xfrm>
                      <a:prstGeom prst="rect">
                        <a:avLst/>
                      </a:prstGeom>
                      <a:noFill/>
                      <a:ln w="9525">
                        <a:noFill/>
                        <a:miter lim="800000"/>
                        <a:headEnd/>
                        <a:tailEnd/>
                      </a:ln>
                    </p:spPr>
                    <p:txBody>
                      <a:bodyPr wrap="none" lIns="0" tIns="0" rIns="0" bIns="0">
                        <a:spAutoFit/>
                      </a:bodyPr>
                      <a:lstStyle/>
                      <a:p>
                        <a:pPr algn="ctr"/>
                        <a:r>
                          <a:rPr lang="en-US" sz="1100">
                            <a:solidFill>
                              <a:srgbClr val="000000"/>
                            </a:solidFill>
                            <a:latin typeface="Photina Casual Black" pitchFamily="18" charset="0"/>
                          </a:rPr>
                          <a:t>Np</a:t>
                        </a:r>
                        <a:endParaRPr lang="en-US" sz="2400" b="0">
                          <a:latin typeface="ITCCenturyBookT" pitchFamily="2" charset="0"/>
                        </a:endParaRPr>
                      </a:p>
                    </p:txBody>
                  </p:sp>
                  <p:sp>
                    <p:nvSpPr>
                      <p:cNvPr id="10576" name="Rectangle 103"/>
                      <p:cNvSpPr>
                        <a:spLocks noChangeArrowheads="1"/>
                      </p:cNvSpPr>
                      <p:nvPr/>
                    </p:nvSpPr>
                    <p:spPr bwMode="auto">
                      <a:xfrm>
                        <a:off x="2320" y="3508"/>
                        <a:ext cx="308" cy="111"/>
                      </a:xfrm>
                      <a:prstGeom prst="rect">
                        <a:avLst/>
                      </a:prstGeom>
                      <a:noFill/>
                      <a:ln w="6350">
                        <a:solidFill>
                          <a:srgbClr val="000000"/>
                        </a:solidFill>
                        <a:miter lim="800000"/>
                        <a:headEnd/>
                        <a:tailEnd/>
                      </a:ln>
                    </p:spPr>
                    <p:txBody>
                      <a:bodyPr/>
                      <a:lstStyle/>
                      <a:p>
                        <a:endParaRPr lang="pt-BR"/>
                      </a:p>
                    </p:txBody>
                  </p:sp>
                  <p:sp>
                    <p:nvSpPr>
                      <p:cNvPr id="10577" name="Rectangle 104"/>
                      <p:cNvSpPr>
                        <a:spLocks noChangeArrowheads="1"/>
                      </p:cNvSpPr>
                      <p:nvPr/>
                    </p:nvSpPr>
                    <p:spPr bwMode="auto">
                      <a:xfrm>
                        <a:off x="2633" y="3508"/>
                        <a:ext cx="307" cy="110"/>
                      </a:xfrm>
                      <a:prstGeom prst="rect">
                        <a:avLst/>
                      </a:prstGeom>
                      <a:noFill/>
                      <a:ln w="6350">
                        <a:solidFill>
                          <a:srgbClr val="000000"/>
                        </a:solidFill>
                        <a:miter lim="800000"/>
                        <a:headEnd/>
                        <a:tailEnd/>
                      </a:ln>
                    </p:spPr>
                    <p:txBody>
                      <a:bodyPr/>
                      <a:lstStyle/>
                      <a:p>
                        <a:endParaRPr lang="pt-BR"/>
                      </a:p>
                    </p:txBody>
                  </p:sp>
                  <p:sp>
                    <p:nvSpPr>
                      <p:cNvPr id="10578" name="Line 105"/>
                      <p:cNvSpPr>
                        <a:spLocks noChangeShapeType="1"/>
                      </p:cNvSpPr>
                      <p:nvPr/>
                    </p:nvSpPr>
                    <p:spPr bwMode="auto">
                      <a:xfrm>
                        <a:off x="2631" y="3506"/>
                        <a:ext cx="1" cy="114"/>
                      </a:xfrm>
                      <a:prstGeom prst="line">
                        <a:avLst/>
                      </a:prstGeom>
                      <a:noFill/>
                      <a:ln w="6350">
                        <a:solidFill>
                          <a:srgbClr val="000000"/>
                        </a:solidFill>
                        <a:round/>
                        <a:headEnd/>
                        <a:tailEnd/>
                      </a:ln>
                    </p:spPr>
                    <p:txBody>
                      <a:bodyPr/>
                      <a:lstStyle/>
                      <a:p>
                        <a:endParaRPr lang="pt-BR"/>
                      </a:p>
                    </p:txBody>
                  </p:sp>
                  <p:sp>
                    <p:nvSpPr>
                      <p:cNvPr id="10579" name="Rectangle 106"/>
                      <p:cNvSpPr>
                        <a:spLocks noChangeArrowheads="1"/>
                      </p:cNvSpPr>
                      <p:nvPr/>
                    </p:nvSpPr>
                    <p:spPr bwMode="auto">
                      <a:xfrm>
                        <a:off x="2728" y="3407"/>
                        <a:ext cx="123" cy="106"/>
                      </a:xfrm>
                      <a:prstGeom prst="rect">
                        <a:avLst/>
                      </a:prstGeom>
                      <a:noFill/>
                      <a:ln w="9525">
                        <a:noFill/>
                        <a:miter lim="800000"/>
                        <a:headEnd/>
                        <a:tailEnd/>
                      </a:ln>
                    </p:spPr>
                    <p:txBody>
                      <a:bodyPr wrap="none" lIns="0" tIns="0" rIns="0" bIns="0">
                        <a:spAutoFit/>
                      </a:bodyPr>
                      <a:lstStyle/>
                      <a:p>
                        <a:pPr algn="ctr"/>
                        <a:r>
                          <a:rPr lang="en-US" sz="1100">
                            <a:solidFill>
                              <a:srgbClr val="000000"/>
                            </a:solidFill>
                            <a:latin typeface="Photina Casual Black" pitchFamily="18" charset="0"/>
                          </a:rPr>
                          <a:t>Pu</a:t>
                        </a:r>
                        <a:endParaRPr lang="en-US" sz="2400" b="0">
                          <a:latin typeface="ITCCenturyBookT" pitchFamily="2" charset="0"/>
                        </a:endParaRPr>
                      </a:p>
                    </p:txBody>
                  </p:sp>
                  <p:sp>
                    <p:nvSpPr>
                      <p:cNvPr id="10580" name="Rectangle 107"/>
                      <p:cNvSpPr>
                        <a:spLocks noChangeArrowheads="1"/>
                      </p:cNvSpPr>
                      <p:nvPr/>
                    </p:nvSpPr>
                    <p:spPr bwMode="auto">
                      <a:xfrm>
                        <a:off x="2632" y="3508"/>
                        <a:ext cx="308" cy="111"/>
                      </a:xfrm>
                      <a:prstGeom prst="rect">
                        <a:avLst/>
                      </a:prstGeom>
                      <a:noFill/>
                      <a:ln w="6350">
                        <a:solidFill>
                          <a:srgbClr val="000000"/>
                        </a:solidFill>
                        <a:miter lim="800000"/>
                        <a:headEnd/>
                        <a:tailEnd/>
                      </a:ln>
                    </p:spPr>
                    <p:txBody>
                      <a:bodyPr/>
                      <a:lstStyle/>
                      <a:p>
                        <a:endParaRPr lang="pt-BR"/>
                      </a:p>
                    </p:txBody>
                  </p:sp>
                  <p:sp>
                    <p:nvSpPr>
                      <p:cNvPr id="10581" name="Rectangle 108"/>
                      <p:cNvSpPr>
                        <a:spLocks noChangeArrowheads="1"/>
                      </p:cNvSpPr>
                      <p:nvPr/>
                    </p:nvSpPr>
                    <p:spPr bwMode="auto">
                      <a:xfrm>
                        <a:off x="2945" y="3508"/>
                        <a:ext cx="307" cy="110"/>
                      </a:xfrm>
                      <a:prstGeom prst="rect">
                        <a:avLst/>
                      </a:prstGeom>
                      <a:noFill/>
                      <a:ln w="6350">
                        <a:solidFill>
                          <a:srgbClr val="000000"/>
                        </a:solidFill>
                        <a:miter lim="800000"/>
                        <a:headEnd/>
                        <a:tailEnd/>
                      </a:ln>
                    </p:spPr>
                    <p:txBody>
                      <a:bodyPr/>
                      <a:lstStyle/>
                      <a:p>
                        <a:endParaRPr lang="pt-BR"/>
                      </a:p>
                    </p:txBody>
                  </p:sp>
                  <p:sp>
                    <p:nvSpPr>
                      <p:cNvPr id="10582" name="Line 109"/>
                      <p:cNvSpPr>
                        <a:spLocks noChangeShapeType="1"/>
                      </p:cNvSpPr>
                      <p:nvPr/>
                    </p:nvSpPr>
                    <p:spPr bwMode="auto">
                      <a:xfrm>
                        <a:off x="2943" y="3506"/>
                        <a:ext cx="1" cy="114"/>
                      </a:xfrm>
                      <a:prstGeom prst="line">
                        <a:avLst/>
                      </a:prstGeom>
                      <a:noFill/>
                      <a:ln w="6350">
                        <a:solidFill>
                          <a:srgbClr val="000000"/>
                        </a:solidFill>
                        <a:round/>
                        <a:headEnd/>
                        <a:tailEnd/>
                      </a:ln>
                    </p:spPr>
                    <p:txBody>
                      <a:bodyPr/>
                      <a:lstStyle/>
                      <a:p>
                        <a:endParaRPr lang="pt-BR"/>
                      </a:p>
                    </p:txBody>
                  </p:sp>
                  <p:sp>
                    <p:nvSpPr>
                      <p:cNvPr id="10583" name="Rectangle 110"/>
                      <p:cNvSpPr>
                        <a:spLocks noChangeArrowheads="1"/>
                      </p:cNvSpPr>
                      <p:nvPr/>
                    </p:nvSpPr>
                    <p:spPr bwMode="auto">
                      <a:xfrm>
                        <a:off x="3027" y="3407"/>
                        <a:ext cx="148" cy="106"/>
                      </a:xfrm>
                      <a:prstGeom prst="rect">
                        <a:avLst/>
                      </a:prstGeom>
                      <a:noFill/>
                      <a:ln w="9525">
                        <a:noFill/>
                        <a:miter lim="800000"/>
                        <a:headEnd/>
                        <a:tailEnd/>
                      </a:ln>
                    </p:spPr>
                    <p:txBody>
                      <a:bodyPr wrap="none" lIns="0" tIns="0" rIns="0" bIns="0">
                        <a:spAutoFit/>
                      </a:bodyPr>
                      <a:lstStyle/>
                      <a:p>
                        <a:pPr algn="ctr"/>
                        <a:r>
                          <a:rPr lang="en-US" sz="1100">
                            <a:solidFill>
                              <a:srgbClr val="000000"/>
                            </a:solidFill>
                            <a:latin typeface="Photina Casual Black" pitchFamily="18" charset="0"/>
                          </a:rPr>
                          <a:t>Am</a:t>
                        </a:r>
                        <a:endParaRPr lang="en-US" sz="2400" b="0">
                          <a:latin typeface="ITCCenturyBookT" pitchFamily="2" charset="0"/>
                        </a:endParaRPr>
                      </a:p>
                    </p:txBody>
                  </p:sp>
                </p:grpSp>
                <p:sp>
                  <p:nvSpPr>
                    <p:cNvPr id="10380" name="Rectangle 111"/>
                    <p:cNvSpPr>
                      <a:spLocks noChangeArrowheads="1"/>
                    </p:cNvSpPr>
                    <p:nvPr/>
                  </p:nvSpPr>
                  <p:spPr bwMode="auto">
                    <a:xfrm>
                      <a:off x="3301" y="1166"/>
                      <a:ext cx="774" cy="144"/>
                    </a:xfrm>
                    <a:prstGeom prst="rect">
                      <a:avLst/>
                    </a:prstGeom>
                    <a:noFill/>
                    <a:ln w="9525">
                      <a:noFill/>
                      <a:miter lim="800000"/>
                      <a:headEnd/>
                      <a:tailEnd/>
                    </a:ln>
                  </p:spPr>
                  <p:txBody>
                    <a:bodyPr wrap="none" lIns="0" tIns="0" rIns="0" bIns="0">
                      <a:spAutoFit/>
                    </a:bodyPr>
                    <a:lstStyle/>
                    <a:p>
                      <a:pPr algn="ctr"/>
                      <a:r>
                        <a:rPr lang="en-US" sz="1500">
                          <a:solidFill>
                            <a:srgbClr val="000000"/>
                          </a:solidFill>
                        </a:rPr>
                        <a:t>Unit: ng/l (ppt)</a:t>
                      </a:r>
                      <a:endParaRPr lang="en-US" sz="2400" b="0">
                        <a:latin typeface="ITCCenturyBookT" pitchFamily="2" charset="0"/>
                      </a:endParaRPr>
                    </a:p>
                  </p:txBody>
                </p:sp>
                <p:sp>
                  <p:nvSpPr>
                    <p:cNvPr id="10381" name="Rectangle 112"/>
                    <p:cNvSpPr>
                      <a:spLocks noChangeArrowheads="1"/>
                    </p:cNvSpPr>
                    <p:nvPr/>
                  </p:nvSpPr>
                  <p:spPr bwMode="auto">
                    <a:xfrm>
                      <a:off x="1195" y="764"/>
                      <a:ext cx="2166" cy="106"/>
                    </a:xfrm>
                    <a:prstGeom prst="rect">
                      <a:avLst/>
                    </a:prstGeom>
                    <a:noFill/>
                    <a:ln w="9525">
                      <a:noFill/>
                      <a:miter lim="800000"/>
                      <a:headEnd/>
                      <a:tailEnd/>
                    </a:ln>
                  </p:spPr>
                  <p:txBody>
                    <a:bodyPr wrap="none" lIns="0" tIns="0" rIns="0" bIns="0">
                      <a:spAutoFit/>
                    </a:bodyPr>
                    <a:lstStyle/>
                    <a:p>
                      <a:pPr algn="ctr"/>
                      <a:r>
                        <a:rPr lang="en-US" sz="1100">
                          <a:solidFill>
                            <a:srgbClr val="000000"/>
                          </a:solidFill>
                        </a:rPr>
                        <a:t>Upper : Agilent ICP-MS (10 seconds integration time, 3 s)</a:t>
                      </a:r>
                      <a:endParaRPr lang="en-US" sz="2400" b="0">
                        <a:latin typeface="ITCCenturyBookT" pitchFamily="2" charset="0"/>
                      </a:endParaRPr>
                    </a:p>
                  </p:txBody>
                </p:sp>
                <p:sp>
                  <p:nvSpPr>
                    <p:cNvPr id="10382" name="Rectangle 113"/>
                    <p:cNvSpPr>
                      <a:spLocks noChangeArrowheads="1"/>
                    </p:cNvSpPr>
                    <p:nvPr/>
                  </p:nvSpPr>
                  <p:spPr bwMode="auto">
                    <a:xfrm>
                      <a:off x="1193" y="875"/>
                      <a:ext cx="2759" cy="106"/>
                    </a:xfrm>
                    <a:prstGeom prst="rect">
                      <a:avLst/>
                    </a:prstGeom>
                    <a:noFill/>
                    <a:ln w="9525">
                      <a:noFill/>
                      <a:miter lim="800000"/>
                      <a:headEnd/>
                      <a:tailEnd/>
                    </a:ln>
                  </p:spPr>
                  <p:txBody>
                    <a:bodyPr wrap="none" lIns="0" tIns="0" rIns="0" bIns="0">
                      <a:spAutoFit/>
                    </a:bodyPr>
                    <a:lstStyle/>
                    <a:p>
                      <a:pPr algn="ctr"/>
                      <a:r>
                        <a:rPr lang="en-US" sz="1100">
                          <a:solidFill>
                            <a:srgbClr val="000000"/>
                          </a:solidFill>
                        </a:rPr>
                        <a:t>Middle: ICP-AES (Plasma ionization source mass, Kawaguchi et al, 1994)</a:t>
                      </a:r>
                      <a:endParaRPr lang="en-US" sz="2400" b="0">
                        <a:latin typeface="ITCCenturyBookT" pitchFamily="2" charset="0"/>
                      </a:endParaRPr>
                    </a:p>
                  </p:txBody>
                </p:sp>
                <p:sp>
                  <p:nvSpPr>
                    <p:cNvPr id="10383" name="Rectangle 114"/>
                    <p:cNvSpPr>
                      <a:spLocks noChangeArrowheads="1"/>
                    </p:cNvSpPr>
                    <p:nvPr/>
                  </p:nvSpPr>
                  <p:spPr bwMode="auto">
                    <a:xfrm>
                      <a:off x="1193" y="987"/>
                      <a:ext cx="2682" cy="106"/>
                    </a:xfrm>
                    <a:prstGeom prst="rect">
                      <a:avLst/>
                    </a:prstGeom>
                    <a:noFill/>
                    <a:ln w="9525">
                      <a:noFill/>
                      <a:miter lim="800000"/>
                      <a:headEnd/>
                      <a:tailEnd/>
                    </a:ln>
                  </p:spPr>
                  <p:txBody>
                    <a:bodyPr wrap="none" lIns="0" tIns="0" rIns="0" bIns="0">
                      <a:spAutoFit/>
                    </a:bodyPr>
                    <a:lstStyle/>
                    <a:p>
                      <a:pPr algn="ctr"/>
                      <a:r>
                        <a:rPr lang="en-US" sz="1100">
                          <a:solidFill>
                            <a:srgbClr val="000000"/>
                          </a:solidFill>
                        </a:rPr>
                        <a:t>Lower: GFAAS (Plasma ionization source mass, Kawaguchi et al, 1994)</a:t>
                      </a:r>
                      <a:endParaRPr lang="en-US" sz="2400" b="0">
                        <a:latin typeface="ITCCenturyBookT" pitchFamily="2" charset="0"/>
                      </a:endParaRPr>
                    </a:p>
                  </p:txBody>
                </p:sp>
              </p:grpSp>
            </p:grpSp>
          </p:grpSp>
        </p:grpSp>
        <p:sp>
          <p:nvSpPr>
            <p:cNvPr id="10367" name="Rectangle 115"/>
            <p:cNvSpPr>
              <a:spLocks noChangeArrowheads="1"/>
            </p:cNvSpPr>
            <p:nvPr/>
          </p:nvSpPr>
          <p:spPr bwMode="auto">
            <a:xfrm>
              <a:off x="4818" y="2351"/>
              <a:ext cx="305" cy="110"/>
            </a:xfrm>
            <a:prstGeom prst="rect">
              <a:avLst/>
            </a:prstGeom>
            <a:blipFill dpi="0" rotWithShape="0">
              <a:blip r:embed="rId3" cstate="print"/>
              <a:srcRect/>
              <a:tile tx="0" ty="0" sx="100000" sy="100000" flip="none" algn="tl"/>
            </a:blipFill>
            <a:ln w="9525">
              <a:noFill/>
              <a:miter lim="800000"/>
              <a:headEnd/>
              <a:tailEnd/>
            </a:ln>
          </p:spPr>
          <p:txBody>
            <a:bodyPr/>
            <a:lstStyle/>
            <a:p>
              <a:endParaRPr lang="pt-BR"/>
            </a:p>
          </p:txBody>
        </p:sp>
        <p:sp>
          <p:nvSpPr>
            <p:cNvPr id="10368" name="Rectangle 116"/>
            <p:cNvSpPr>
              <a:spLocks noChangeArrowheads="1"/>
            </p:cNvSpPr>
            <p:nvPr/>
          </p:nvSpPr>
          <p:spPr bwMode="auto">
            <a:xfrm>
              <a:off x="4817" y="2351"/>
              <a:ext cx="307" cy="111"/>
            </a:xfrm>
            <a:prstGeom prst="rect">
              <a:avLst/>
            </a:prstGeom>
            <a:noFill/>
            <a:ln w="6350">
              <a:solidFill>
                <a:srgbClr val="000000"/>
              </a:solidFill>
              <a:miter lim="800000"/>
              <a:headEnd/>
              <a:tailEnd/>
            </a:ln>
          </p:spPr>
          <p:txBody>
            <a:bodyPr/>
            <a:lstStyle/>
            <a:p>
              <a:endParaRPr lang="pt-BR"/>
            </a:p>
          </p:txBody>
        </p:sp>
        <p:sp>
          <p:nvSpPr>
            <p:cNvPr id="10369" name="Line 117"/>
            <p:cNvSpPr>
              <a:spLocks noChangeShapeType="1"/>
            </p:cNvSpPr>
            <p:nvPr/>
          </p:nvSpPr>
          <p:spPr bwMode="auto">
            <a:xfrm>
              <a:off x="4815" y="2349"/>
              <a:ext cx="1" cy="115"/>
            </a:xfrm>
            <a:prstGeom prst="line">
              <a:avLst/>
            </a:prstGeom>
            <a:noFill/>
            <a:ln w="6350">
              <a:solidFill>
                <a:srgbClr val="000000"/>
              </a:solidFill>
              <a:round/>
              <a:headEnd/>
              <a:tailEnd/>
            </a:ln>
          </p:spPr>
          <p:txBody>
            <a:bodyPr/>
            <a:lstStyle/>
            <a:p>
              <a:endParaRPr lang="pt-BR"/>
            </a:p>
          </p:txBody>
        </p:sp>
        <p:sp>
          <p:nvSpPr>
            <p:cNvPr id="10370" name="Rectangle 118"/>
            <p:cNvSpPr>
              <a:spLocks noChangeArrowheads="1"/>
            </p:cNvSpPr>
            <p:nvPr/>
          </p:nvSpPr>
          <p:spPr bwMode="auto">
            <a:xfrm>
              <a:off x="4923" y="2250"/>
              <a:ext cx="98" cy="106"/>
            </a:xfrm>
            <a:prstGeom prst="rect">
              <a:avLst/>
            </a:prstGeom>
            <a:noFill/>
            <a:ln w="9525">
              <a:noFill/>
              <a:miter lim="800000"/>
              <a:headEnd/>
              <a:tailEnd/>
            </a:ln>
          </p:spPr>
          <p:txBody>
            <a:bodyPr wrap="none" lIns="0" tIns="0" rIns="0" bIns="0">
              <a:spAutoFit/>
            </a:bodyPr>
            <a:lstStyle/>
            <a:p>
              <a:pPr algn="ctr"/>
              <a:r>
                <a:rPr lang="en-US" sz="1100">
                  <a:solidFill>
                    <a:srgbClr val="000000"/>
                  </a:solidFill>
                  <a:latin typeface="Photina Casual Black" pitchFamily="18" charset="0"/>
                </a:rPr>
                <a:t>Bi</a:t>
              </a:r>
              <a:endParaRPr lang="en-US" sz="2400" b="0">
                <a:latin typeface="ITCCenturyBookT" pitchFamily="2" charset="0"/>
              </a:endParaRP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Número de Slide 2"/>
          <p:cNvSpPr>
            <a:spLocks noGrp="1"/>
          </p:cNvSpPr>
          <p:nvPr>
            <p:ph type="sldNum" sz="quarter" idx="10"/>
          </p:nvPr>
        </p:nvSpPr>
        <p:spPr/>
        <p:txBody>
          <a:bodyPr/>
          <a:lstStyle/>
          <a:p>
            <a:pPr>
              <a:defRPr/>
            </a:pPr>
            <a:r>
              <a:rPr lang="en-US" altLang="en-US"/>
              <a:t>Página </a:t>
            </a:r>
            <a:fld id="{98725255-FFE0-4228-80AD-EF7711B5EBAE}" type="slidenum">
              <a:rPr lang="en-US" altLang="en-US"/>
              <a:pPr>
                <a:defRPr/>
              </a:pPr>
              <a:t>16</a:t>
            </a:fld>
            <a:endParaRPr lang="en-US" altLang="en-US"/>
          </a:p>
        </p:txBody>
      </p:sp>
      <p:sp>
        <p:nvSpPr>
          <p:cNvPr id="108625" name="Rectangle 81"/>
          <p:cNvSpPr>
            <a:spLocks noChangeArrowheads="1"/>
          </p:cNvSpPr>
          <p:nvPr/>
        </p:nvSpPr>
        <p:spPr bwMode="auto">
          <a:xfrm>
            <a:off x="0" y="0"/>
            <a:ext cx="9144000" cy="0"/>
          </a:xfrm>
          <a:prstGeom prst="rect">
            <a:avLst/>
          </a:prstGeom>
          <a:noFill/>
          <a:ln w="9525" cap="flat" cmpd="sng">
            <a:no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pSp>
        <p:nvGrpSpPr>
          <p:cNvPr id="108545" name="Group 1"/>
          <p:cNvGrpSpPr>
            <a:grpSpLocks noChangeAspect="1"/>
          </p:cNvGrpSpPr>
          <p:nvPr/>
        </p:nvGrpSpPr>
        <p:grpSpPr bwMode="auto">
          <a:xfrm>
            <a:off x="1746913" y="327546"/>
            <a:ext cx="5705475" cy="5014913"/>
            <a:chOff x="1418" y="2309"/>
            <a:chExt cx="8986" cy="7897"/>
          </a:xfrm>
        </p:grpSpPr>
        <p:sp>
          <p:nvSpPr>
            <p:cNvPr id="108624" name="AutoShape 80"/>
            <p:cNvSpPr>
              <a:spLocks noChangeAspect="1" noChangeArrowheads="1" noTextEdit="1"/>
            </p:cNvSpPr>
            <p:nvPr/>
          </p:nvSpPr>
          <p:spPr bwMode="auto">
            <a:xfrm>
              <a:off x="1418" y="2309"/>
              <a:ext cx="8986" cy="7897"/>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08623" name="Text Box 79"/>
            <p:cNvSpPr txBox="1">
              <a:spLocks noChangeArrowheads="1"/>
            </p:cNvSpPr>
            <p:nvPr/>
          </p:nvSpPr>
          <p:spPr bwMode="auto">
            <a:xfrm>
              <a:off x="2282" y="7377"/>
              <a:ext cx="1368" cy="633"/>
            </a:xfrm>
            <a:prstGeom prst="rect">
              <a:avLst/>
            </a:prstGeom>
            <a:solidFill>
              <a:srgbClr val="FFFFFF"/>
            </a:solidFill>
            <a:ln w="9525">
              <a:noFill/>
              <a:miter lim="800000"/>
              <a:headEnd/>
              <a:tailEnd/>
            </a:ln>
          </p:spPr>
          <p:txBody>
            <a:bodyPr vert="horz" wrap="square" lIns="86868" tIns="43434" rIns="86868" bIns="43434"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Região do plasma</a:t>
              </a:r>
              <a:endParaRPr kumimoji="0" lang="en-US" sz="2200" b="1" i="0" u="none" strike="noStrike" cap="none" normalizeH="0" baseline="0" smtClean="0">
                <a:ln>
                  <a:noFill/>
                </a:ln>
                <a:solidFill>
                  <a:schemeClr val="tx1"/>
                </a:solidFill>
                <a:effectLst/>
                <a:latin typeface="Times New Roman" pitchFamily="18" charset="0"/>
              </a:endParaRPr>
            </a:p>
          </p:txBody>
        </p:sp>
        <p:sp>
          <p:nvSpPr>
            <p:cNvPr id="108622" name="Oval 78"/>
            <p:cNvSpPr>
              <a:spLocks noChangeAspect="1" noChangeArrowheads="1"/>
            </p:cNvSpPr>
            <p:nvPr/>
          </p:nvSpPr>
          <p:spPr bwMode="auto">
            <a:xfrm>
              <a:off x="1426" y="4164"/>
              <a:ext cx="1596" cy="1079"/>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108621" name="AutoShape 77"/>
            <p:cNvSpPr>
              <a:spLocks noChangeAspect="1" noChangeArrowheads="1"/>
            </p:cNvSpPr>
            <p:nvPr/>
          </p:nvSpPr>
          <p:spPr bwMode="auto">
            <a:xfrm>
              <a:off x="6997" y="8065"/>
              <a:ext cx="404" cy="223"/>
            </a:xfrm>
            <a:prstGeom prst="upArrow">
              <a:avLst>
                <a:gd name="adj1" fmla="val 42806"/>
                <a:gd name="adj2" fmla="val 6019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pt-BR"/>
            </a:p>
          </p:txBody>
        </p:sp>
        <p:grpSp>
          <p:nvGrpSpPr>
            <p:cNvPr id="108618" name="Group 74"/>
            <p:cNvGrpSpPr>
              <a:grpSpLocks/>
            </p:cNvGrpSpPr>
            <p:nvPr/>
          </p:nvGrpSpPr>
          <p:grpSpPr bwMode="auto">
            <a:xfrm>
              <a:off x="6515" y="6155"/>
              <a:ext cx="1368" cy="760"/>
              <a:chOff x="5249" y="6700"/>
              <a:chExt cx="1440" cy="800"/>
            </a:xfrm>
          </p:grpSpPr>
          <p:sp>
            <p:nvSpPr>
              <p:cNvPr id="108620" name="Oval 76"/>
              <p:cNvSpPr>
                <a:spLocks noChangeArrowheads="1"/>
              </p:cNvSpPr>
              <p:nvPr/>
            </p:nvSpPr>
            <p:spPr bwMode="auto">
              <a:xfrm>
                <a:off x="5281" y="6700"/>
                <a:ext cx="1375" cy="80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108619" name="Text Box 75"/>
              <p:cNvSpPr txBox="1">
                <a:spLocks noChangeArrowheads="1"/>
              </p:cNvSpPr>
              <p:nvPr/>
            </p:nvSpPr>
            <p:spPr bwMode="auto">
              <a:xfrm>
                <a:off x="5249" y="6824"/>
                <a:ext cx="1440" cy="50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Mol</a:t>
                </a:r>
                <a:r>
                  <a:rPr kumimoji="0" lang="en-US" sz="1000" b="1" i="0" u="none" strike="noStrike" cap="none" normalizeH="0" baseline="0" smtClean="0">
                    <a:ln>
                      <a:noFill/>
                    </a:ln>
                    <a:solidFill>
                      <a:schemeClr val="tx1"/>
                    </a:solidFill>
                    <a:effectLst/>
                    <a:latin typeface="Times New Roman"/>
                    <a:ea typeface="Times New Roman" pitchFamily="18" charset="0"/>
                    <a:cs typeface="Arial" pitchFamily="34" charset="0"/>
                  </a:rPr>
                  <a:t>é</a:t>
                </a:r>
                <a:r>
                  <a:rPr kumimoji="0" lang="en-US"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culas</a:t>
                </a:r>
                <a:endParaRPr kumimoji="0" lang="en-US" sz="1100" b="1" i="0" u="none" strike="noStrike" cap="none" normalizeH="0" baseline="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MX</a:t>
                </a:r>
                <a:r>
                  <a:rPr kumimoji="0" lang="en-US" sz="1000" b="1" i="0" u="none" strike="noStrike" cap="none" normalizeH="0" baseline="-30000" smtClean="0">
                    <a:ln>
                      <a:noFill/>
                    </a:ln>
                    <a:solidFill>
                      <a:schemeClr val="tx1"/>
                    </a:solidFill>
                    <a:effectLst/>
                    <a:latin typeface="Arial" pitchFamily="34" charset="0"/>
                    <a:ea typeface="Times New Roman" pitchFamily="18" charset="0"/>
                    <a:cs typeface="Arial" pitchFamily="34" charset="0"/>
                  </a:rPr>
                  <a:t>g</a:t>
                </a:r>
                <a:r>
                  <a:rPr kumimoji="0" lang="en-US" sz="1000" b="1" i="0" u="none" strike="noStrike" cap="none" normalizeH="0" baseline="-30000" smtClean="0">
                    <a:ln>
                      <a:noFill/>
                    </a:ln>
                    <a:solidFill>
                      <a:schemeClr val="tx1"/>
                    </a:solidFill>
                    <a:effectLst/>
                    <a:latin typeface="Times New Roman"/>
                    <a:ea typeface="Times New Roman" pitchFamily="18" charset="0"/>
                    <a:cs typeface="Arial" pitchFamily="34" charset="0"/>
                  </a:rPr>
                  <a:t>á</a:t>
                </a:r>
                <a:r>
                  <a:rPr kumimoji="0" lang="en-US" sz="1000" b="1" i="0" u="none" strike="noStrike" cap="none" normalizeH="0" baseline="-30000" smtClean="0">
                    <a:ln>
                      <a:noFill/>
                    </a:ln>
                    <a:solidFill>
                      <a:schemeClr val="tx1"/>
                    </a:solidFill>
                    <a:effectLst/>
                    <a:latin typeface="Arial" pitchFamily="34" charset="0"/>
                    <a:ea typeface="Times New Roman" pitchFamily="18" charset="0"/>
                    <a:cs typeface="Arial" pitchFamily="34" charset="0"/>
                  </a:rPr>
                  <a:t>s</a:t>
                </a:r>
                <a:endParaRPr kumimoji="0" lang="en-US" sz="2200" b="1" i="0" u="none" strike="noStrike" cap="none" normalizeH="0" baseline="0" smtClean="0">
                  <a:ln>
                    <a:noFill/>
                  </a:ln>
                  <a:solidFill>
                    <a:schemeClr val="tx1"/>
                  </a:solidFill>
                  <a:effectLst/>
                  <a:latin typeface="Times New Roman" pitchFamily="18" charset="0"/>
                </a:endParaRPr>
              </a:p>
            </p:txBody>
          </p:sp>
        </p:grpSp>
        <p:grpSp>
          <p:nvGrpSpPr>
            <p:cNvPr id="108615" name="Group 71"/>
            <p:cNvGrpSpPr>
              <a:grpSpLocks/>
            </p:cNvGrpSpPr>
            <p:nvPr/>
          </p:nvGrpSpPr>
          <p:grpSpPr bwMode="auto">
            <a:xfrm>
              <a:off x="6515" y="8344"/>
              <a:ext cx="1368" cy="760"/>
              <a:chOff x="5264" y="7790"/>
              <a:chExt cx="1440" cy="800"/>
            </a:xfrm>
          </p:grpSpPr>
          <p:sp>
            <p:nvSpPr>
              <p:cNvPr id="108617" name="Oval 73"/>
              <p:cNvSpPr>
                <a:spLocks noChangeArrowheads="1"/>
              </p:cNvSpPr>
              <p:nvPr/>
            </p:nvSpPr>
            <p:spPr bwMode="auto">
              <a:xfrm>
                <a:off x="5297" y="7790"/>
                <a:ext cx="1375" cy="80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108616" name="Text Box 72"/>
              <p:cNvSpPr txBox="1">
                <a:spLocks noChangeArrowheads="1"/>
              </p:cNvSpPr>
              <p:nvPr/>
            </p:nvSpPr>
            <p:spPr bwMode="auto">
              <a:xfrm>
                <a:off x="5264" y="8052"/>
                <a:ext cx="1440" cy="25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Aerossol</a:t>
                </a:r>
                <a:endParaRPr kumimoji="0" lang="en-US" sz="2200" b="1" i="0" u="none" strike="noStrike" cap="none" normalizeH="0" baseline="0" smtClean="0">
                  <a:ln>
                    <a:noFill/>
                  </a:ln>
                  <a:solidFill>
                    <a:schemeClr val="tx1"/>
                  </a:solidFill>
                  <a:effectLst/>
                  <a:latin typeface="Times New Roman" pitchFamily="18" charset="0"/>
                </a:endParaRPr>
              </a:p>
            </p:txBody>
          </p:sp>
        </p:grpSp>
        <p:grpSp>
          <p:nvGrpSpPr>
            <p:cNvPr id="108612" name="Group 68"/>
            <p:cNvGrpSpPr>
              <a:grpSpLocks/>
            </p:cNvGrpSpPr>
            <p:nvPr/>
          </p:nvGrpSpPr>
          <p:grpSpPr bwMode="auto">
            <a:xfrm>
              <a:off x="6515" y="9438"/>
              <a:ext cx="1368" cy="760"/>
              <a:chOff x="5249" y="9096"/>
              <a:chExt cx="1440" cy="800"/>
            </a:xfrm>
          </p:grpSpPr>
          <p:sp>
            <p:nvSpPr>
              <p:cNvPr id="108614" name="Oval 70"/>
              <p:cNvSpPr>
                <a:spLocks noChangeArrowheads="1"/>
              </p:cNvSpPr>
              <p:nvPr/>
            </p:nvSpPr>
            <p:spPr bwMode="auto">
              <a:xfrm>
                <a:off x="5281" y="9096"/>
                <a:ext cx="1375" cy="80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108613" name="Text Box 69"/>
              <p:cNvSpPr txBox="1">
                <a:spLocks noChangeArrowheads="1"/>
              </p:cNvSpPr>
              <p:nvPr/>
            </p:nvSpPr>
            <p:spPr bwMode="auto">
              <a:xfrm>
                <a:off x="5249" y="9220"/>
                <a:ext cx="1440" cy="50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Solu</a:t>
                </a:r>
                <a:r>
                  <a:rPr kumimoji="0" lang="en-US" sz="1000" b="1" i="0" u="none" strike="noStrike" cap="none" normalizeH="0" baseline="0" smtClean="0">
                    <a:ln>
                      <a:noFill/>
                    </a:ln>
                    <a:solidFill>
                      <a:schemeClr val="tx1"/>
                    </a:solidFill>
                    <a:effectLst/>
                    <a:latin typeface="Times New Roman"/>
                    <a:ea typeface="Times New Roman" pitchFamily="18" charset="0"/>
                    <a:cs typeface="Arial" pitchFamily="34" charset="0"/>
                  </a:rPr>
                  <a:t>ç</a:t>
                </a:r>
                <a:r>
                  <a:rPr kumimoji="0" lang="en-US"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ão</a:t>
                </a:r>
                <a:endParaRPr kumimoji="0" lang="en-US" sz="1100" b="1" i="0" u="none" strike="noStrike" cap="none" normalizeH="0" baseline="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MX</a:t>
                </a:r>
                <a:r>
                  <a:rPr kumimoji="0" lang="en-US" sz="1000" b="1" i="0" u="none" strike="noStrike" cap="none" normalizeH="0" baseline="-30000" smtClean="0">
                    <a:ln>
                      <a:noFill/>
                    </a:ln>
                    <a:solidFill>
                      <a:schemeClr val="tx1"/>
                    </a:solidFill>
                    <a:effectLst/>
                    <a:latin typeface="Arial" pitchFamily="34" charset="0"/>
                    <a:ea typeface="Times New Roman" pitchFamily="18" charset="0"/>
                    <a:cs typeface="Arial" pitchFamily="34" charset="0"/>
                  </a:rPr>
                  <a:t>l</a:t>
                </a:r>
                <a:r>
                  <a:rPr kumimoji="0" lang="en-US" sz="1000" b="1" i="0" u="none" strike="noStrike" cap="none" normalizeH="0" baseline="-30000" smtClean="0">
                    <a:ln>
                      <a:noFill/>
                    </a:ln>
                    <a:solidFill>
                      <a:schemeClr val="tx1"/>
                    </a:solidFill>
                    <a:effectLst/>
                    <a:latin typeface="Times New Roman"/>
                    <a:ea typeface="Times New Roman" pitchFamily="18" charset="0"/>
                    <a:cs typeface="Arial" pitchFamily="34" charset="0"/>
                  </a:rPr>
                  <a:t>í</a:t>
                </a:r>
                <a:r>
                  <a:rPr kumimoji="0" lang="en-US" sz="1000" b="1" i="0" u="none" strike="noStrike" cap="none" normalizeH="0" baseline="-30000" smtClean="0">
                    <a:ln>
                      <a:noFill/>
                    </a:ln>
                    <a:solidFill>
                      <a:schemeClr val="tx1"/>
                    </a:solidFill>
                    <a:effectLst/>
                    <a:latin typeface="Arial" pitchFamily="34" charset="0"/>
                    <a:ea typeface="Times New Roman" pitchFamily="18" charset="0"/>
                    <a:cs typeface="Arial" pitchFamily="34" charset="0"/>
                  </a:rPr>
                  <a:t>q.</a:t>
                </a:r>
                <a:endParaRPr kumimoji="0" lang="en-US" sz="2200" b="1" i="0" u="none" strike="noStrike" cap="none" normalizeH="0" baseline="0" smtClean="0">
                  <a:ln>
                    <a:noFill/>
                  </a:ln>
                  <a:solidFill>
                    <a:schemeClr val="tx1"/>
                  </a:solidFill>
                  <a:effectLst/>
                  <a:latin typeface="Times New Roman" pitchFamily="18" charset="0"/>
                </a:endParaRPr>
              </a:p>
            </p:txBody>
          </p:sp>
        </p:grpSp>
        <p:sp>
          <p:nvSpPr>
            <p:cNvPr id="108611" name="AutoShape 67"/>
            <p:cNvSpPr>
              <a:spLocks noChangeAspect="1" noChangeArrowheads="1"/>
            </p:cNvSpPr>
            <p:nvPr/>
          </p:nvSpPr>
          <p:spPr bwMode="auto">
            <a:xfrm>
              <a:off x="6997" y="6971"/>
              <a:ext cx="404" cy="222"/>
            </a:xfrm>
            <a:prstGeom prst="upArrow">
              <a:avLst>
                <a:gd name="adj1" fmla="val 42806"/>
                <a:gd name="adj2" fmla="val 6019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pt-BR"/>
            </a:p>
          </p:txBody>
        </p:sp>
        <p:sp>
          <p:nvSpPr>
            <p:cNvPr id="108610" name="AutoShape 66"/>
            <p:cNvSpPr>
              <a:spLocks noChangeAspect="1" noChangeArrowheads="1"/>
            </p:cNvSpPr>
            <p:nvPr/>
          </p:nvSpPr>
          <p:spPr bwMode="auto">
            <a:xfrm>
              <a:off x="6998" y="9160"/>
              <a:ext cx="404" cy="222"/>
            </a:xfrm>
            <a:prstGeom prst="upArrow">
              <a:avLst>
                <a:gd name="adj1" fmla="val 42806"/>
                <a:gd name="adj2" fmla="val 6019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pt-BR"/>
            </a:p>
          </p:txBody>
        </p:sp>
        <p:grpSp>
          <p:nvGrpSpPr>
            <p:cNvPr id="108607" name="Group 63"/>
            <p:cNvGrpSpPr>
              <a:grpSpLocks/>
            </p:cNvGrpSpPr>
            <p:nvPr/>
          </p:nvGrpSpPr>
          <p:grpSpPr bwMode="auto">
            <a:xfrm>
              <a:off x="6515" y="7249"/>
              <a:ext cx="1368" cy="899"/>
              <a:chOff x="5328" y="7841"/>
              <a:chExt cx="1440" cy="946"/>
            </a:xfrm>
          </p:grpSpPr>
          <p:sp>
            <p:nvSpPr>
              <p:cNvPr id="108609" name="Oval 65"/>
              <p:cNvSpPr>
                <a:spLocks noChangeArrowheads="1"/>
              </p:cNvSpPr>
              <p:nvPr/>
            </p:nvSpPr>
            <p:spPr bwMode="auto">
              <a:xfrm>
                <a:off x="5360" y="7841"/>
                <a:ext cx="1375" cy="80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108608" name="Text Box 64"/>
              <p:cNvSpPr txBox="1">
                <a:spLocks noChangeArrowheads="1"/>
              </p:cNvSpPr>
              <p:nvPr/>
            </p:nvSpPr>
            <p:spPr bwMode="auto">
              <a:xfrm>
                <a:off x="5328" y="7935"/>
                <a:ext cx="1440" cy="85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Part</a:t>
                </a:r>
                <a:r>
                  <a:rPr kumimoji="0" lang="en-US" sz="900" b="1" i="0" u="none" strike="noStrike" cap="none" normalizeH="0" baseline="0" smtClean="0">
                    <a:ln>
                      <a:noFill/>
                    </a:ln>
                    <a:solidFill>
                      <a:schemeClr val="tx1"/>
                    </a:solidFill>
                    <a:effectLst/>
                    <a:latin typeface="Times New Roman"/>
                    <a:ea typeface="Times New Roman" pitchFamily="18" charset="0"/>
                    <a:cs typeface="Arial" pitchFamily="34" charset="0"/>
                  </a:rPr>
                  <a:t>í</a:t>
                </a:r>
                <a:r>
                  <a:rPr kumimoji="0" lang="en-US" sz="9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culas</a:t>
                </a:r>
                <a:endParaRPr kumimoji="0" lang="en-US" sz="1100" b="1" i="0" u="none" strike="noStrike" cap="none" normalizeH="0" baseline="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aerossol seco</a:t>
                </a:r>
                <a:endParaRPr kumimoji="0" lang="en-US" sz="1100" b="1" i="0" u="none" strike="noStrike" cap="none" normalizeH="0" baseline="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200" b="1" i="0" u="none" strike="noStrike" cap="none" normalizeH="0" baseline="0" smtClean="0">
                  <a:ln>
                    <a:noFill/>
                  </a:ln>
                  <a:solidFill>
                    <a:schemeClr val="tx1"/>
                  </a:solidFill>
                  <a:effectLst/>
                  <a:latin typeface="Times New Roman" pitchFamily="18" charset="0"/>
                </a:endParaRPr>
              </a:p>
            </p:txBody>
          </p:sp>
        </p:grpSp>
        <p:sp>
          <p:nvSpPr>
            <p:cNvPr id="108606" name="Text Box 62"/>
            <p:cNvSpPr txBox="1">
              <a:spLocks noChangeArrowheads="1"/>
            </p:cNvSpPr>
            <p:nvPr/>
          </p:nvSpPr>
          <p:spPr bwMode="auto">
            <a:xfrm>
              <a:off x="5653" y="9133"/>
              <a:ext cx="1368" cy="24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Nebuliza</a:t>
              </a:r>
              <a:r>
                <a:rPr kumimoji="0" lang="en-US" sz="1000" b="1" i="0" u="none" strike="noStrike" cap="none" normalizeH="0" baseline="0" smtClean="0">
                  <a:ln>
                    <a:noFill/>
                  </a:ln>
                  <a:solidFill>
                    <a:schemeClr val="tx1"/>
                  </a:solidFill>
                  <a:effectLst/>
                  <a:latin typeface="Times New Roman"/>
                  <a:ea typeface="Times New Roman" pitchFamily="18" charset="0"/>
                  <a:cs typeface="Arial" pitchFamily="34" charset="0"/>
                </a:rPr>
                <a:t>ç</a:t>
              </a:r>
              <a:r>
                <a:rPr kumimoji="0" lang="en-US"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ão</a:t>
              </a:r>
              <a:endParaRPr kumimoji="0" lang="en-US" sz="2200" b="1" i="0" u="none" strike="noStrike" cap="none" normalizeH="0" baseline="0" smtClean="0">
                <a:ln>
                  <a:noFill/>
                </a:ln>
                <a:solidFill>
                  <a:schemeClr val="tx1"/>
                </a:solidFill>
                <a:effectLst/>
                <a:latin typeface="Times New Roman" pitchFamily="18" charset="0"/>
              </a:endParaRPr>
            </a:p>
          </p:txBody>
        </p:sp>
        <p:sp>
          <p:nvSpPr>
            <p:cNvPr id="108605" name="Text Box 61"/>
            <p:cNvSpPr txBox="1">
              <a:spLocks noChangeArrowheads="1"/>
            </p:cNvSpPr>
            <p:nvPr/>
          </p:nvSpPr>
          <p:spPr bwMode="auto">
            <a:xfrm>
              <a:off x="5373" y="8062"/>
              <a:ext cx="1499" cy="28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Dessolvata</a:t>
              </a:r>
              <a:r>
                <a:rPr kumimoji="0" lang="en-US" sz="1000" b="1" i="0" u="none" strike="noStrike" cap="none" normalizeH="0" baseline="0" dirty="0" smtClean="0">
                  <a:ln>
                    <a:noFill/>
                  </a:ln>
                  <a:solidFill>
                    <a:schemeClr val="tx1"/>
                  </a:solidFill>
                  <a:effectLst/>
                  <a:latin typeface="Times New Roman"/>
                  <a:ea typeface="Times New Roman" pitchFamily="18" charset="0"/>
                  <a:cs typeface="Arial" pitchFamily="34" charset="0"/>
                </a:rPr>
                <a:t>ç</a:t>
              </a: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ão</a:t>
              </a:r>
              <a:endParaRPr kumimoji="0" lang="en-US" sz="2200" b="1" i="0" u="none" strike="noStrike" cap="none" normalizeH="0" baseline="0" dirty="0" smtClean="0">
                <a:ln>
                  <a:noFill/>
                </a:ln>
                <a:solidFill>
                  <a:schemeClr val="tx1"/>
                </a:solidFill>
                <a:effectLst/>
                <a:latin typeface="Times New Roman" pitchFamily="18" charset="0"/>
              </a:endParaRPr>
            </a:p>
          </p:txBody>
        </p:sp>
        <p:sp>
          <p:nvSpPr>
            <p:cNvPr id="108604" name="Text Box 60"/>
            <p:cNvSpPr txBox="1">
              <a:spLocks noChangeArrowheads="1"/>
            </p:cNvSpPr>
            <p:nvPr/>
          </p:nvSpPr>
          <p:spPr bwMode="auto">
            <a:xfrm>
              <a:off x="5506" y="6927"/>
              <a:ext cx="1268" cy="36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Vaporiza</a:t>
              </a:r>
              <a:r>
                <a:rPr kumimoji="0" lang="en-US" sz="1000" b="1" i="0" u="none" strike="noStrike" cap="none" normalizeH="0" baseline="0" smtClean="0">
                  <a:ln>
                    <a:noFill/>
                  </a:ln>
                  <a:solidFill>
                    <a:schemeClr val="tx1"/>
                  </a:solidFill>
                  <a:effectLst/>
                  <a:latin typeface="Times New Roman"/>
                  <a:ea typeface="Times New Roman" pitchFamily="18" charset="0"/>
                  <a:cs typeface="Arial" pitchFamily="34" charset="0"/>
                </a:rPr>
                <a:t>ç</a:t>
              </a:r>
              <a:r>
                <a:rPr kumimoji="0" lang="en-US"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ão</a:t>
              </a:r>
              <a:endParaRPr kumimoji="0" lang="en-US" sz="2200" b="1" i="0" u="none" strike="noStrike" cap="none" normalizeH="0" baseline="0" smtClean="0">
                <a:ln>
                  <a:noFill/>
                </a:ln>
                <a:solidFill>
                  <a:schemeClr val="tx1"/>
                </a:solidFill>
                <a:effectLst/>
                <a:latin typeface="Times New Roman" pitchFamily="18" charset="0"/>
              </a:endParaRPr>
            </a:p>
          </p:txBody>
        </p:sp>
        <p:sp>
          <p:nvSpPr>
            <p:cNvPr id="108603" name="Line 59"/>
            <p:cNvSpPr>
              <a:spLocks noChangeShapeType="1"/>
            </p:cNvSpPr>
            <p:nvPr/>
          </p:nvSpPr>
          <p:spPr bwMode="auto">
            <a:xfrm>
              <a:off x="7932" y="6479"/>
              <a:ext cx="912" cy="1"/>
            </a:xfrm>
            <a:prstGeom prst="line">
              <a:avLst/>
            </a:prstGeom>
            <a:noFill/>
            <a:ln w="127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pt-BR"/>
            </a:p>
          </p:txBody>
        </p:sp>
        <p:sp>
          <p:nvSpPr>
            <p:cNvPr id="108602" name="Text Box 58"/>
            <p:cNvSpPr txBox="1">
              <a:spLocks noChangeArrowheads="1"/>
            </p:cNvSpPr>
            <p:nvPr/>
          </p:nvSpPr>
          <p:spPr bwMode="auto">
            <a:xfrm>
              <a:off x="7958" y="6598"/>
              <a:ext cx="986" cy="72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Emissão</a:t>
              </a:r>
              <a:endParaRPr kumimoji="0" lang="en-US" sz="1100" b="1" i="0" u="none" strike="noStrike" cap="none" normalizeH="0" baseline="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molecular</a:t>
              </a:r>
              <a:endParaRPr kumimoji="0" lang="en-US" sz="1100" b="1" i="0" u="none" strike="noStrike" cap="none" normalizeH="0" baseline="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sym typeface="Webdings" pitchFamily="18" charset="2"/>
                </a:rPr>
                <a:t></a:t>
              </a:r>
            </a:p>
          </p:txBody>
        </p:sp>
        <p:sp>
          <p:nvSpPr>
            <p:cNvPr id="108601" name="Text Box 57"/>
            <p:cNvSpPr txBox="1">
              <a:spLocks noChangeArrowheads="1"/>
            </p:cNvSpPr>
            <p:nvPr/>
          </p:nvSpPr>
          <p:spPr bwMode="auto">
            <a:xfrm>
              <a:off x="7931" y="6174"/>
              <a:ext cx="1013" cy="25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Excita</a:t>
              </a:r>
              <a:r>
                <a:rPr kumimoji="0" lang="en-US" sz="1100" b="1" i="0" u="none" strike="noStrike" cap="none" normalizeH="0" baseline="0" smtClean="0">
                  <a:ln>
                    <a:noFill/>
                  </a:ln>
                  <a:solidFill>
                    <a:schemeClr val="tx1"/>
                  </a:solidFill>
                  <a:effectLst/>
                  <a:latin typeface="Times New Roman"/>
                  <a:ea typeface="Times New Roman" pitchFamily="18" charset="0"/>
                  <a:cs typeface="Arial" pitchFamily="34" charset="0"/>
                </a:rPr>
                <a:t>ç</a:t>
              </a:r>
              <a:r>
                <a:rPr kumimoji="0" lang="en-US" sz="11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ão</a:t>
              </a:r>
              <a:endParaRPr kumimoji="0" lang="en-US" sz="2200" b="1" i="0" u="none" strike="noStrike" cap="none" normalizeH="0" baseline="0" smtClean="0">
                <a:ln>
                  <a:noFill/>
                </a:ln>
                <a:solidFill>
                  <a:schemeClr val="tx1"/>
                </a:solidFill>
                <a:effectLst/>
                <a:latin typeface="Times New Roman" pitchFamily="18" charset="0"/>
              </a:endParaRPr>
            </a:p>
          </p:txBody>
        </p:sp>
        <p:sp>
          <p:nvSpPr>
            <p:cNvPr id="108600" name="Line 56"/>
            <p:cNvSpPr>
              <a:spLocks noChangeShapeType="1"/>
            </p:cNvSpPr>
            <p:nvPr/>
          </p:nvSpPr>
          <p:spPr bwMode="auto">
            <a:xfrm>
              <a:off x="7932" y="6583"/>
              <a:ext cx="912" cy="1"/>
            </a:xfrm>
            <a:prstGeom prst="line">
              <a:avLst/>
            </a:prstGeom>
            <a:noFill/>
            <a:ln w="12700">
              <a:solidFill>
                <a:srgbClr val="000000"/>
              </a:solidFill>
              <a:round/>
              <a:headEnd type="triangle" w="med" len="med"/>
              <a:tailEnd/>
            </a:ln>
          </p:spPr>
          <p:txBody>
            <a:bodyPr vert="horz" wrap="square" lIns="91440" tIns="45720" rIns="91440" bIns="45720" numCol="1" anchor="t" anchorCtr="0" compatLnSpc="1">
              <a:prstTxWarp prst="textNoShape">
                <a:avLst/>
              </a:prstTxWarp>
            </a:bodyPr>
            <a:lstStyle/>
            <a:p>
              <a:endParaRPr lang="pt-BR"/>
            </a:p>
          </p:txBody>
        </p:sp>
        <p:sp>
          <p:nvSpPr>
            <p:cNvPr id="108599" name="Oval 55"/>
            <p:cNvSpPr>
              <a:spLocks noChangeArrowheads="1"/>
            </p:cNvSpPr>
            <p:nvPr/>
          </p:nvSpPr>
          <p:spPr bwMode="auto">
            <a:xfrm>
              <a:off x="8974" y="6136"/>
              <a:ext cx="1306" cy="76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108598" name="Text Box 54"/>
            <p:cNvSpPr txBox="1">
              <a:spLocks noChangeArrowheads="1"/>
            </p:cNvSpPr>
            <p:nvPr/>
          </p:nvSpPr>
          <p:spPr bwMode="auto">
            <a:xfrm>
              <a:off x="8974" y="6205"/>
              <a:ext cx="1368" cy="72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Mol</a:t>
              </a:r>
              <a:r>
                <a:rPr kumimoji="0" lang="en-US" sz="1000" b="1" i="0" u="none" strike="noStrike" cap="none" normalizeH="0" baseline="0" smtClean="0">
                  <a:ln>
                    <a:noFill/>
                  </a:ln>
                  <a:solidFill>
                    <a:schemeClr val="tx1"/>
                  </a:solidFill>
                  <a:effectLst/>
                  <a:latin typeface="Times New Roman"/>
                  <a:ea typeface="Times New Roman" pitchFamily="18" charset="0"/>
                  <a:cs typeface="Arial" pitchFamily="34" charset="0"/>
                </a:rPr>
                <a:t>é</a:t>
              </a:r>
              <a:r>
                <a:rPr kumimoji="0" lang="en-US"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culas</a:t>
              </a:r>
              <a:endParaRPr kumimoji="0" lang="en-US" sz="1100" b="1" i="0" u="none" strike="noStrike" cap="none" normalizeH="0" baseline="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excitadas</a:t>
              </a:r>
              <a:endParaRPr kumimoji="0" lang="en-US" sz="1100" b="1" i="0" u="none" strike="noStrike" cap="none" normalizeH="0" baseline="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MX</a:t>
              </a:r>
              <a:r>
                <a:rPr kumimoji="0" lang="en-US" sz="1000" b="1" i="0" u="none" strike="noStrike" cap="none" normalizeH="0" baseline="30000" smtClean="0">
                  <a:ln>
                    <a:noFill/>
                  </a:ln>
                  <a:solidFill>
                    <a:schemeClr val="tx1"/>
                  </a:solidFill>
                  <a:effectLst/>
                  <a:latin typeface="Arial" pitchFamily="34" charset="0"/>
                  <a:ea typeface="Times New Roman" pitchFamily="18" charset="0"/>
                  <a:cs typeface="Arial" pitchFamily="34" charset="0"/>
                </a:rPr>
                <a:t>*</a:t>
              </a:r>
              <a:endParaRPr kumimoji="0" lang="en-US" sz="2200" b="1" i="0" u="none" strike="noStrike" cap="none" normalizeH="0" baseline="0" smtClean="0">
                <a:ln>
                  <a:noFill/>
                </a:ln>
                <a:solidFill>
                  <a:schemeClr val="tx1"/>
                </a:solidFill>
                <a:effectLst/>
                <a:latin typeface="Times New Roman" pitchFamily="18" charset="0"/>
              </a:endParaRPr>
            </a:p>
          </p:txBody>
        </p:sp>
        <p:sp>
          <p:nvSpPr>
            <p:cNvPr id="108597" name="Line 53"/>
            <p:cNvSpPr>
              <a:spLocks noChangeShapeType="1"/>
            </p:cNvSpPr>
            <p:nvPr/>
          </p:nvSpPr>
          <p:spPr bwMode="auto">
            <a:xfrm rot="-5400000">
              <a:off x="6702" y="5609"/>
              <a:ext cx="912" cy="1"/>
            </a:xfrm>
            <a:prstGeom prst="line">
              <a:avLst/>
            </a:prstGeom>
            <a:noFill/>
            <a:ln w="127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pt-BR"/>
            </a:p>
          </p:txBody>
        </p:sp>
        <p:sp>
          <p:nvSpPr>
            <p:cNvPr id="108596" name="Line 52"/>
            <p:cNvSpPr>
              <a:spLocks noChangeShapeType="1"/>
            </p:cNvSpPr>
            <p:nvPr/>
          </p:nvSpPr>
          <p:spPr bwMode="auto">
            <a:xfrm rot="-5400000">
              <a:off x="6795" y="5609"/>
              <a:ext cx="912" cy="1"/>
            </a:xfrm>
            <a:prstGeom prst="line">
              <a:avLst/>
            </a:prstGeom>
            <a:noFill/>
            <a:ln w="12700">
              <a:solidFill>
                <a:srgbClr val="000000"/>
              </a:solidFill>
              <a:round/>
              <a:headEnd type="triangle" w="med" len="med"/>
              <a:tailEnd/>
            </a:ln>
          </p:spPr>
          <p:txBody>
            <a:bodyPr vert="horz" wrap="square" lIns="91440" tIns="45720" rIns="91440" bIns="45720" numCol="1" anchor="t" anchorCtr="0" compatLnSpc="1">
              <a:prstTxWarp prst="textNoShape">
                <a:avLst/>
              </a:prstTxWarp>
            </a:bodyPr>
            <a:lstStyle/>
            <a:p>
              <a:endParaRPr lang="pt-BR"/>
            </a:p>
          </p:txBody>
        </p:sp>
        <p:sp>
          <p:nvSpPr>
            <p:cNvPr id="108595" name="Text Box 51"/>
            <p:cNvSpPr txBox="1">
              <a:spLocks noChangeArrowheads="1"/>
            </p:cNvSpPr>
            <p:nvPr/>
          </p:nvSpPr>
          <p:spPr bwMode="auto">
            <a:xfrm>
              <a:off x="5910" y="5519"/>
              <a:ext cx="1267" cy="36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Dissocia</a:t>
              </a:r>
              <a:r>
                <a:rPr kumimoji="0" lang="en-US" sz="1000" b="1" i="0" u="none" strike="noStrike" cap="none" normalizeH="0" baseline="0" smtClean="0">
                  <a:ln>
                    <a:noFill/>
                  </a:ln>
                  <a:solidFill>
                    <a:schemeClr val="tx1"/>
                  </a:solidFill>
                  <a:effectLst/>
                  <a:latin typeface="Times New Roman"/>
                  <a:ea typeface="Times New Roman" pitchFamily="18" charset="0"/>
                  <a:cs typeface="Arial" pitchFamily="34" charset="0"/>
                </a:rPr>
                <a:t>ç</a:t>
              </a:r>
              <a:r>
                <a:rPr kumimoji="0" lang="en-US"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ão</a:t>
              </a:r>
              <a:endParaRPr kumimoji="0" lang="en-US" sz="2200" b="1" i="0" u="none" strike="noStrike" cap="none" normalizeH="0" baseline="0" smtClean="0">
                <a:ln>
                  <a:noFill/>
                </a:ln>
                <a:solidFill>
                  <a:schemeClr val="tx1"/>
                </a:solidFill>
                <a:effectLst/>
                <a:latin typeface="Times New Roman" pitchFamily="18" charset="0"/>
              </a:endParaRPr>
            </a:p>
          </p:txBody>
        </p:sp>
        <p:sp>
          <p:nvSpPr>
            <p:cNvPr id="108594" name="Text Box 50"/>
            <p:cNvSpPr txBox="1">
              <a:spLocks noChangeArrowheads="1"/>
            </p:cNvSpPr>
            <p:nvPr/>
          </p:nvSpPr>
          <p:spPr bwMode="auto">
            <a:xfrm>
              <a:off x="7385" y="5519"/>
              <a:ext cx="1165" cy="36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Associa</a:t>
              </a:r>
              <a:r>
                <a:rPr kumimoji="0" lang="en-US" sz="1000" b="1" i="0" u="none" strike="noStrike" cap="none" normalizeH="0" baseline="0" smtClean="0">
                  <a:ln>
                    <a:noFill/>
                  </a:ln>
                  <a:solidFill>
                    <a:schemeClr val="tx1"/>
                  </a:solidFill>
                  <a:effectLst/>
                  <a:latin typeface="Times New Roman"/>
                  <a:ea typeface="Times New Roman" pitchFamily="18" charset="0"/>
                  <a:cs typeface="Arial" pitchFamily="34" charset="0"/>
                </a:rPr>
                <a:t>ç</a:t>
              </a:r>
              <a:r>
                <a:rPr kumimoji="0" lang="en-US"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ão</a:t>
              </a:r>
              <a:endParaRPr kumimoji="0" lang="en-US" sz="2200" b="1" i="0" u="none" strike="noStrike" cap="none" normalizeH="0" baseline="0" smtClean="0">
                <a:ln>
                  <a:noFill/>
                </a:ln>
                <a:solidFill>
                  <a:schemeClr val="tx1"/>
                </a:solidFill>
                <a:effectLst/>
                <a:latin typeface="Times New Roman" pitchFamily="18" charset="0"/>
              </a:endParaRPr>
            </a:p>
          </p:txBody>
        </p:sp>
        <p:grpSp>
          <p:nvGrpSpPr>
            <p:cNvPr id="108591" name="Group 47"/>
            <p:cNvGrpSpPr>
              <a:grpSpLocks/>
            </p:cNvGrpSpPr>
            <p:nvPr/>
          </p:nvGrpSpPr>
          <p:grpSpPr bwMode="auto">
            <a:xfrm>
              <a:off x="6563" y="4290"/>
              <a:ext cx="1368" cy="761"/>
              <a:chOff x="5249" y="6700"/>
              <a:chExt cx="1440" cy="800"/>
            </a:xfrm>
          </p:grpSpPr>
          <p:sp>
            <p:nvSpPr>
              <p:cNvPr id="108593" name="Oval 49"/>
              <p:cNvSpPr>
                <a:spLocks noChangeArrowheads="1"/>
              </p:cNvSpPr>
              <p:nvPr/>
            </p:nvSpPr>
            <p:spPr bwMode="auto">
              <a:xfrm>
                <a:off x="5281" y="6700"/>
                <a:ext cx="1375" cy="80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108592" name="Text Box 48"/>
              <p:cNvSpPr txBox="1">
                <a:spLocks noChangeArrowheads="1"/>
              </p:cNvSpPr>
              <p:nvPr/>
            </p:nvSpPr>
            <p:spPr bwMode="auto">
              <a:xfrm>
                <a:off x="5249" y="6824"/>
                <a:ext cx="1440" cy="50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a:ea typeface="Times New Roman" pitchFamily="18" charset="0"/>
                    <a:cs typeface="Arial" pitchFamily="34" charset="0"/>
                  </a:rPr>
                  <a:t>Á</a:t>
                </a:r>
                <a:r>
                  <a:rPr kumimoji="0" lang="en-US"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tomos</a:t>
                </a:r>
                <a:endParaRPr kumimoji="0" lang="en-US" sz="1100" b="1" i="0" u="none" strike="noStrike" cap="none" normalizeH="0" baseline="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M</a:t>
                </a:r>
                <a:endParaRPr kumimoji="0" lang="en-US" sz="2200" b="1" i="0" u="none" strike="noStrike" cap="none" normalizeH="0" baseline="0" smtClean="0">
                  <a:ln>
                    <a:noFill/>
                  </a:ln>
                  <a:solidFill>
                    <a:schemeClr val="tx1"/>
                  </a:solidFill>
                  <a:effectLst/>
                  <a:latin typeface="Times New Roman" pitchFamily="18" charset="0"/>
                </a:endParaRPr>
              </a:p>
            </p:txBody>
          </p:sp>
        </p:grpSp>
        <p:sp>
          <p:nvSpPr>
            <p:cNvPr id="108590" name="Line 46"/>
            <p:cNvSpPr>
              <a:spLocks noChangeShapeType="1"/>
            </p:cNvSpPr>
            <p:nvPr/>
          </p:nvSpPr>
          <p:spPr bwMode="auto">
            <a:xfrm>
              <a:off x="7994" y="2717"/>
              <a:ext cx="912" cy="1"/>
            </a:xfrm>
            <a:prstGeom prst="line">
              <a:avLst/>
            </a:prstGeom>
            <a:noFill/>
            <a:ln w="127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pt-BR"/>
            </a:p>
          </p:txBody>
        </p:sp>
        <p:sp>
          <p:nvSpPr>
            <p:cNvPr id="108589" name="Text Box 45"/>
            <p:cNvSpPr txBox="1">
              <a:spLocks noChangeArrowheads="1"/>
            </p:cNvSpPr>
            <p:nvPr/>
          </p:nvSpPr>
          <p:spPr bwMode="auto">
            <a:xfrm>
              <a:off x="8019" y="2827"/>
              <a:ext cx="831" cy="72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Emissão iônica</a:t>
              </a:r>
              <a:endParaRPr kumimoji="0" lang="en-US" sz="1100" b="1" i="0" u="none" strike="noStrike" cap="none" normalizeH="0" baseline="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sym typeface="Webdings" pitchFamily="18" charset="2"/>
                </a:rPr>
                <a:t></a:t>
              </a:r>
            </a:p>
          </p:txBody>
        </p:sp>
        <p:sp>
          <p:nvSpPr>
            <p:cNvPr id="108588" name="Text Box 44"/>
            <p:cNvSpPr txBox="1">
              <a:spLocks noChangeArrowheads="1"/>
            </p:cNvSpPr>
            <p:nvPr/>
          </p:nvSpPr>
          <p:spPr bwMode="auto">
            <a:xfrm>
              <a:off x="7993" y="2403"/>
              <a:ext cx="1012" cy="25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Excita</a:t>
              </a:r>
              <a:r>
                <a:rPr kumimoji="0" lang="en-US" sz="1100" b="1" i="0" u="none" strike="noStrike" cap="none" normalizeH="0" baseline="0" smtClean="0">
                  <a:ln>
                    <a:noFill/>
                  </a:ln>
                  <a:solidFill>
                    <a:schemeClr val="tx1"/>
                  </a:solidFill>
                  <a:effectLst/>
                  <a:latin typeface="Times New Roman"/>
                  <a:ea typeface="Times New Roman" pitchFamily="18" charset="0"/>
                  <a:cs typeface="Arial" pitchFamily="34" charset="0"/>
                </a:rPr>
                <a:t>ç</a:t>
              </a:r>
              <a:r>
                <a:rPr kumimoji="0" lang="en-US" sz="11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ão</a:t>
              </a:r>
              <a:endParaRPr kumimoji="0" lang="en-US" sz="2200" b="1" i="0" u="none" strike="noStrike" cap="none" normalizeH="0" baseline="0" smtClean="0">
                <a:ln>
                  <a:noFill/>
                </a:ln>
                <a:solidFill>
                  <a:schemeClr val="tx1"/>
                </a:solidFill>
                <a:effectLst/>
                <a:latin typeface="Times New Roman" pitchFamily="18" charset="0"/>
              </a:endParaRPr>
            </a:p>
          </p:txBody>
        </p:sp>
        <p:sp>
          <p:nvSpPr>
            <p:cNvPr id="108587" name="Line 43"/>
            <p:cNvSpPr>
              <a:spLocks noChangeShapeType="1"/>
            </p:cNvSpPr>
            <p:nvPr/>
          </p:nvSpPr>
          <p:spPr bwMode="auto">
            <a:xfrm>
              <a:off x="7994" y="2821"/>
              <a:ext cx="912" cy="1"/>
            </a:xfrm>
            <a:prstGeom prst="line">
              <a:avLst/>
            </a:prstGeom>
            <a:noFill/>
            <a:ln w="12700">
              <a:solidFill>
                <a:srgbClr val="000000"/>
              </a:solidFill>
              <a:round/>
              <a:headEnd type="triangle" w="med" len="med"/>
              <a:tailEnd/>
            </a:ln>
          </p:spPr>
          <p:txBody>
            <a:bodyPr vert="horz" wrap="square" lIns="91440" tIns="45720" rIns="91440" bIns="45720" numCol="1" anchor="t" anchorCtr="0" compatLnSpc="1">
              <a:prstTxWarp prst="textNoShape">
                <a:avLst/>
              </a:prstTxWarp>
            </a:bodyPr>
            <a:lstStyle/>
            <a:p>
              <a:endParaRPr lang="pt-BR"/>
            </a:p>
          </p:txBody>
        </p:sp>
        <p:sp>
          <p:nvSpPr>
            <p:cNvPr id="108586" name="Oval 42"/>
            <p:cNvSpPr>
              <a:spLocks noChangeArrowheads="1"/>
            </p:cNvSpPr>
            <p:nvPr/>
          </p:nvSpPr>
          <p:spPr bwMode="auto">
            <a:xfrm>
              <a:off x="9036" y="2365"/>
              <a:ext cx="1306" cy="76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108585" name="Line 41"/>
            <p:cNvSpPr>
              <a:spLocks noChangeShapeType="1"/>
            </p:cNvSpPr>
            <p:nvPr/>
          </p:nvSpPr>
          <p:spPr bwMode="auto">
            <a:xfrm>
              <a:off x="8019" y="4595"/>
              <a:ext cx="887" cy="1"/>
            </a:xfrm>
            <a:prstGeom prst="line">
              <a:avLst/>
            </a:prstGeom>
            <a:noFill/>
            <a:ln w="127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pt-BR"/>
            </a:p>
          </p:txBody>
        </p:sp>
        <p:sp>
          <p:nvSpPr>
            <p:cNvPr id="108584" name="Text Box 40"/>
            <p:cNvSpPr txBox="1">
              <a:spLocks noChangeArrowheads="1"/>
            </p:cNvSpPr>
            <p:nvPr/>
          </p:nvSpPr>
          <p:spPr bwMode="auto">
            <a:xfrm>
              <a:off x="8019" y="4715"/>
              <a:ext cx="831" cy="72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Emissão atômica</a:t>
              </a:r>
              <a:endParaRPr kumimoji="0" lang="en-US" sz="1100" b="1" i="0" u="none" strike="noStrike" cap="none" normalizeH="0" baseline="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sym typeface="Webdings" pitchFamily="18" charset="2"/>
                </a:rPr>
                <a:t></a:t>
              </a:r>
            </a:p>
          </p:txBody>
        </p:sp>
        <p:sp>
          <p:nvSpPr>
            <p:cNvPr id="108583" name="Text Box 39"/>
            <p:cNvSpPr txBox="1">
              <a:spLocks noChangeArrowheads="1"/>
            </p:cNvSpPr>
            <p:nvPr/>
          </p:nvSpPr>
          <p:spPr bwMode="auto">
            <a:xfrm>
              <a:off x="7993" y="4281"/>
              <a:ext cx="1012" cy="25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Excita</a:t>
              </a:r>
              <a:r>
                <a:rPr kumimoji="0" lang="en-US" sz="1100" b="1" i="0" u="none" strike="noStrike" cap="none" normalizeH="0" baseline="0" smtClean="0">
                  <a:ln>
                    <a:noFill/>
                  </a:ln>
                  <a:solidFill>
                    <a:schemeClr val="tx1"/>
                  </a:solidFill>
                  <a:effectLst/>
                  <a:latin typeface="Times New Roman"/>
                  <a:ea typeface="Times New Roman" pitchFamily="18" charset="0"/>
                  <a:cs typeface="Arial" pitchFamily="34" charset="0"/>
                </a:rPr>
                <a:t>ç</a:t>
              </a:r>
              <a:r>
                <a:rPr kumimoji="0" lang="en-US" sz="11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ão</a:t>
              </a:r>
              <a:endParaRPr kumimoji="0" lang="en-US" sz="2200" b="1" i="0" u="none" strike="noStrike" cap="none" normalizeH="0" baseline="0" smtClean="0">
                <a:ln>
                  <a:noFill/>
                </a:ln>
                <a:solidFill>
                  <a:schemeClr val="tx1"/>
                </a:solidFill>
                <a:effectLst/>
                <a:latin typeface="Times New Roman" pitchFamily="18" charset="0"/>
              </a:endParaRPr>
            </a:p>
          </p:txBody>
        </p:sp>
        <p:sp>
          <p:nvSpPr>
            <p:cNvPr id="108582" name="Line 38"/>
            <p:cNvSpPr>
              <a:spLocks noChangeShapeType="1"/>
            </p:cNvSpPr>
            <p:nvPr/>
          </p:nvSpPr>
          <p:spPr bwMode="auto">
            <a:xfrm>
              <a:off x="7994" y="4700"/>
              <a:ext cx="912" cy="1"/>
            </a:xfrm>
            <a:prstGeom prst="line">
              <a:avLst/>
            </a:prstGeom>
            <a:noFill/>
            <a:ln w="12700">
              <a:solidFill>
                <a:srgbClr val="000000"/>
              </a:solidFill>
              <a:round/>
              <a:headEnd type="triangle" w="med" len="med"/>
              <a:tailEnd/>
            </a:ln>
          </p:spPr>
          <p:txBody>
            <a:bodyPr vert="horz" wrap="square" lIns="91440" tIns="45720" rIns="91440" bIns="45720" numCol="1" anchor="t" anchorCtr="0" compatLnSpc="1">
              <a:prstTxWarp prst="textNoShape">
                <a:avLst/>
              </a:prstTxWarp>
            </a:bodyPr>
            <a:lstStyle/>
            <a:p>
              <a:endParaRPr lang="pt-BR"/>
            </a:p>
          </p:txBody>
        </p:sp>
        <p:sp>
          <p:nvSpPr>
            <p:cNvPr id="108581" name="Oval 37"/>
            <p:cNvSpPr>
              <a:spLocks noChangeArrowheads="1"/>
            </p:cNvSpPr>
            <p:nvPr/>
          </p:nvSpPr>
          <p:spPr bwMode="auto">
            <a:xfrm>
              <a:off x="9036" y="4252"/>
              <a:ext cx="1306" cy="761"/>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108580" name="Text Box 36"/>
            <p:cNvSpPr txBox="1">
              <a:spLocks noChangeArrowheads="1"/>
            </p:cNvSpPr>
            <p:nvPr/>
          </p:nvSpPr>
          <p:spPr bwMode="auto">
            <a:xfrm>
              <a:off x="9036" y="2412"/>
              <a:ext cx="1368" cy="72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a:ea typeface="Times New Roman" pitchFamily="18" charset="0"/>
                  <a:cs typeface="Arial" pitchFamily="34" charset="0"/>
                </a:rPr>
                <a:t>Í</a:t>
              </a:r>
              <a:r>
                <a:rPr kumimoji="0" lang="en-US"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ons</a:t>
              </a:r>
              <a:endParaRPr kumimoji="0" lang="en-US" sz="1100" b="1" i="0" u="none" strike="noStrike" cap="none" normalizeH="0" baseline="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excitados</a:t>
              </a:r>
              <a:endParaRPr kumimoji="0" lang="en-US" sz="1100" b="1" i="0" u="none" strike="noStrike" cap="none" normalizeH="0" baseline="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M</a:t>
              </a:r>
              <a:r>
                <a:rPr kumimoji="0" lang="en-US" sz="1000" b="1" i="0" u="none" strike="noStrike" cap="none" normalizeH="0" baseline="30000" smtClean="0">
                  <a:ln>
                    <a:noFill/>
                  </a:ln>
                  <a:solidFill>
                    <a:schemeClr val="tx1"/>
                  </a:solidFill>
                  <a:effectLst/>
                  <a:latin typeface="Arial" pitchFamily="34" charset="0"/>
                  <a:ea typeface="Times New Roman" pitchFamily="18" charset="0"/>
                  <a:cs typeface="Arial" pitchFamily="34" charset="0"/>
                </a:rPr>
                <a:t>+*</a:t>
              </a:r>
              <a:endParaRPr kumimoji="0" lang="en-US" sz="2200" b="1" i="0" u="none" strike="noStrike" cap="none" normalizeH="0" baseline="0" smtClean="0">
                <a:ln>
                  <a:noFill/>
                </a:ln>
                <a:solidFill>
                  <a:schemeClr val="tx1"/>
                </a:solidFill>
                <a:effectLst/>
                <a:latin typeface="Times New Roman" pitchFamily="18" charset="0"/>
              </a:endParaRPr>
            </a:p>
          </p:txBody>
        </p:sp>
        <p:sp>
          <p:nvSpPr>
            <p:cNvPr id="108579" name="Line 35"/>
            <p:cNvSpPr>
              <a:spLocks noChangeShapeType="1"/>
            </p:cNvSpPr>
            <p:nvPr/>
          </p:nvSpPr>
          <p:spPr bwMode="auto">
            <a:xfrm rot="-5400000">
              <a:off x="6732" y="3728"/>
              <a:ext cx="912" cy="1"/>
            </a:xfrm>
            <a:prstGeom prst="line">
              <a:avLst/>
            </a:prstGeom>
            <a:noFill/>
            <a:ln w="127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pt-BR"/>
            </a:p>
          </p:txBody>
        </p:sp>
        <p:sp>
          <p:nvSpPr>
            <p:cNvPr id="108578" name="Line 34"/>
            <p:cNvSpPr>
              <a:spLocks noChangeShapeType="1"/>
            </p:cNvSpPr>
            <p:nvPr/>
          </p:nvSpPr>
          <p:spPr bwMode="auto">
            <a:xfrm rot="-5400000">
              <a:off x="6825" y="3728"/>
              <a:ext cx="912" cy="1"/>
            </a:xfrm>
            <a:prstGeom prst="line">
              <a:avLst/>
            </a:prstGeom>
            <a:noFill/>
            <a:ln w="12700">
              <a:solidFill>
                <a:srgbClr val="000000"/>
              </a:solidFill>
              <a:round/>
              <a:headEnd type="triangle" w="med" len="med"/>
              <a:tailEnd/>
            </a:ln>
          </p:spPr>
          <p:txBody>
            <a:bodyPr vert="horz" wrap="square" lIns="91440" tIns="45720" rIns="91440" bIns="45720" numCol="1" anchor="t" anchorCtr="0" compatLnSpc="1">
              <a:prstTxWarp prst="textNoShape">
                <a:avLst/>
              </a:prstTxWarp>
            </a:bodyPr>
            <a:lstStyle/>
            <a:p>
              <a:endParaRPr lang="pt-BR"/>
            </a:p>
          </p:txBody>
        </p:sp>
        <p:sp>
          <p:nvSpPr>
            <p:cNvPr id="108577" name="Text Box 33"/>
            <p:cNvSpPr txBox="1">
              <a:spLocks noChangeArrowheads="1"/>
            </p:cNvSpPr>
            <p:nvPr/>
          </p:nvSpPr>
          <p:spPr bwMode="auto">
            <a:xfrm>
              <a:off x="5910" y="3619"/>
              <a:ext cx="1187" cy="36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Ioniza</a:t>
              </a:r>
              <a:r>
                <a:rPr kumimoji="0" lang="en-US" sz="1000" b="1" i="0" u="none" strike="noStrike" cap="none" normalizeH="0" baseline="0" smtClean="0">
                  <a:ln>
                    <a:noFill/>
                  </a:ln>
                  <a:solidFill>
                    <a:schemeClr val="tx1"/>
                  </a:solidFill>
                  <a:effectLst/>
                  <a:latin typeface="Times New Roman"/>
                  <a:ea typeface="Times New Roman" pitchFamily="18" charset="0"/>
                  <a:cs typeface="Arial" pitchFamily="34" charset="0"/>
                </a:rPr>
                <a:t>ç</a:t>
              </a:r>
              <a:r>
                <a:rPr kumimoji="0" lang="en-US"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ão</a:t>
              </a:r>
              <a:endParaRPr kumimoji="0" lang="en-US" sz="2200" b="1" i="0" u="none" strike="noStrike" cap="none" normalizeH="0" baseline="0" smtClean="0">
                <a:ln>
                  <a:noFill/>
                </a:ln>
                <a:solidFill>
                  <a:schemeClr val="tx1"/>
                </a:solidFill>
                <a:effectLst/>
                <a:latin typeface="Times New Roman" pitchFamily="18" charset="0"/>
              </a:endParaRPr>
            </a:p>
          </p:txBody>
        </p:sp>
        <p:sp>
          <p:nvSpPr>
            <p:cNvPr id="108576" name="Text Box 32"/>
            <p:cNvSpPr txBox="1">
              <a:spLocks noChangeArrowheads="1"/>
            </p:cNvSpPr>
            <p:nvPr/>
          </p:nvSpPr>
          <p:spPr bwMode="auto">
            <a:xfrm>
              <a:off x="7415" y="3638"/>
              <a:ext cx="1491" cy="36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Recombina</a:t>
              </a:r>
              <a:r>
                <a:rPr kumimoji="0" lang="en-US" sz="1000" b="1" i="0" u="none" strike="noStrike" cap="none" normalizeH="0" baseline="0" smtClean="0">
                  <a:ln>
                    <a:noFill/>
                  </a:ln>
                  <a:solidFill>
                    <a:schemeClr val="tx1"/>
                  </a:solidFill>
                  <a:effectLst/>
                  <a:latin typeface="Times New Roman"/>
                  <a:ea typeface="Times New Roman" pitchFamily="18" charset="0"/>
                  <a:cs typeface="Arial" pitchFamily="34" charset="0"/>
                </a:rPr>
                <a:t>ç</a:t>
              </a:r>
              <a:r>
                <a:rPr kumimoji="0" lang="en-US"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ão</a:t>
              </a:r>
              <a:endParaRPr kumimoji="0" lang="en-US" sz="2200" b="1" i="0" u="none" strike="noStrike" cap="none" normalizeH="0" baseline="0" smtClean="0">
                <a:ln>
                  <a:noFill/>
                </a:ln>
                <a:solidFill>
                  <a:schemeClr val="tx1"/>
                </a:solidFill>
                <a:effectLst/>
                <a:latin typeface="Times New Roman" pitchFamily="18" charset="0"/>
              </a:endParaRPr>
            </a:p>
          </p:txBody>
        </p:sp>
        <p:grpSp>
          <p:nvGrpSpPr>
            <p:cNvPr id="108573" name="Group 29"/>
            <p:cNvGrpSpPr>
              <a:grpSpLocks/>
            </p:cNvGrpSpPr>
            <p:nvPr/>
          </p:nvGrpSpPr>
          <p:grpSpPr bwMode="auto">
            <a:xfrm>
              <a:off x="6593" y="2409"/>
              <a:ext cx="1368" cy="760"/>
              <a:chOff x="5249" y="6700"/>
              <a:chExt cx="1440" cy="800"/>
            </a:xfrm>
          </p:grpSpPr>
          <p:sp>
            <p:nvSpPr>
              <p:cNvPr id="108575" name="Oval 31"/>
              <p:cNvSpPr>
                <a:spLocks noChangeArrowheads="1"/>
              </p:cNvSpPr>
              <p:nvPr/>
            </p:nvSpPr>
            <p:spPr bwMode="auto">
              <a:xfrm>
                <a:off x="5281" y="6700"/>
                <a:ext cx="1375" cy="80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108574" name="Text Box 30"/>
              <p:cNvSpPr txBox="1">
                <a:spLocks noChangeArrowheads="1"/>
              </p:cNvSpPr>
              <p:nvPr/>
            </p:nvSpPr>
            <p:spPr bwMode="auto">
              <a:xfrm>
                <a:off x="5249" y="6824"/>
                <a:ext cx="1440" cy="50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a:ea typeface="Times New Roman" pitchFamily="18" charset="0"/>
                    <a:cs typeface="Arial" pitchFamily="34" charset="0"/>
                  </a:rPr>
                  <a:t>Í</a:t>
                </a:r>
                <a:r>
                  <a:rPr kumimoji="0" lang="en-US"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ons</a:t>
                </a:r>
                <a:endParaRPr kumimoji="0" lang="en-US" sz="1100" b="1" i="0" u="none" strike="noStrike" cap="none" normalizeH="0" baseline="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M</a:t>
                </a:r>
                <a:r>
                  <a:rPr kumimoji="0" lang="en-US" sz="1000" b="1" i="0" u="none" strike="noStrike" cap="none" normalizeH="0" baseline="30000" smtClean="0">
                    <a:ln>
                      <a:noFill/>
                    </a:ln>
                    <a:solidFill>
                      <a:schemeClr val="tx1"/>
                    </a:solidFill>
                    <a:effectLst/>
                    <a:latin typeface="Arial" pitchFamily="34" charset="0"/>
                    <a:ea typeface="Times New Roman" pitchFamily="18" charset="0"/>
                    <a:cs typeface="Arial" pitchFamily="34" charset="0"/>
                  </a:rPr>
                  <a:t>+</a:t>
                </a:r>
                <a:endParaRPr kumimoji="0" lang="en-US" sz="2200" b="1" i="0" u="none" strike="noStrike" cap="none" normalizeH="0" baseline="0" smtClean="0">
                  <a:ln>
                    <a:noFill/>
                  </a:ln>
                  <a:solidFill>
                    <a:schemeClr val="tx1"/>
                  </a:solidFill>
                  <a:effectLst/>
                  <a:latin typeface="Times New Roman" pitchFamily="18" charset="0"/>
                </a:endParaRPr>
              </a:p>
            </p:txBody>
          </p:sp>
        </p:grpSp>
        <p:sp>
          <p:nvSpPr>
            <p:cNvPr id="108572" name="Text Box 28"/>
            <p:cNvSpPr txBox="1">
              <a:spLocks noChangeArrowheads="1"/>
            </p:cNvSpPr>
            <p:nvPr/>
          </p:nvSpPr>
          <p:spPr bwMode="auto">
            <a:xfrm>
              <a:off x="9022" y="4319"/>
              <a:ext cx="1368" cy="72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a:ea typeface="Times New Roman" pitchFamily="18" charset="0"/>
                  <a:cs typeface="Arial" pitchFamily="34" charset="0"/>
                </a:rPr>
                <a:t>Á</a:t>
              </a:r>
              <a:r>
                <a:rPr kumimoji="0" lang="en-US"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tomos</a:t>
              </a:r>
              <a:endParaRPr kumimoji="0" lang="en-US" sz="1100" b="1" i="0" u="none" strike="noStrike" cap="none" normalizeH="0" baseline="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excitados</a:t>
              </a:r>
              <a:endParaRPr kumimoji="0" lang="en-US" sz="1100" b="1" i="0" u="none" strike="noStrike" cap="none" normalizeH="0" baseline="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M</a:t>
              </a:r>
              <a:r>
                <a:rPr kumimoji="0" lang="en-US" sz="1000" b="1" i="0" u="none" strike="noStrike" cap="none" normalizeH="0" baseline="30000" smtClean="0">
                  <a:ln>
                    <a:noFill/>
                  </a:ln>
                  <a:solidFill>
                    <a:schemeClr val="tx1"/>
                  </a:solidFill>
                  <a:effectLst/>
                  <a:latin typeface="Arial" pitchFamily="34" charset="0"/>
                  <a:ea typeface="Times New Roman" pitchFamily="18" charset="0"/>
                  <a:cs typeface="Arial" pitchFamily="34" charset="0"/>
                </a:rPr>
                <a:t>*</a:t>
              </a:r>
              <a:endParaRPr kumimoji="0" lang="en-US" sz="2200" b="1" i="0" u="none" strike="noStrike" cap="none" normalizeH="0" baseline="0" smtClean="0">
                <a:ln>
                  <a:noFill/>
                </a:ln>
                <a:solidFill>
                  <a:schemeClr val="tx1"/>
                </a:solidFill>
                <a:effectLst/>
                <a:latin typeface="Times New Roman" pitchFamily="18" charset="0"/>
              </a:endParaRPr>
            </a:p>
          </p:txBody>
        </p:sp>
        <p:sp>
          <p:nvSpPr>
            <p:cNvPr id="108571" name="Line 27"/>
            <p:cNvSpPr>
              <a:spLocks noChangeShapeType="1"/>
            </p:cNvSpPr>
            <p:nvPr/>
          </p:nvSpPr>
          <p:spPr bwMode="auto">
            <a:xfrm>
              <a:off x="5639" y="2702"/>
              <a:ext cx="912" cy="1"/>
            </a:xfrm>
            <a:prstGeom prst="line">
              <a:avLst/>
            </a:prstGeom>
            <a:noFill/>
            <a:ln w="12700">
              <a:solidFill>
                <a:srgbClr val="000000"/>
              </a:solidFill>
              <a:round/>
              <a:headEnd type="triangle" w="med" len="med"/>
              <a:tailEnd/>
            </a:ln>
          </p:spPr>
          <p:txBody>
            <a:bodyPr vert="horz" wrap="square" lIns="91440" tIns="45720" rIns="91440" bIns="45720" numCol="1" anchor="t" anchorCtr="0" compatLnSpc="1">
              <a:prstTxWarp prst="textNoShape">
                <a:avLst/>
              </a:prstTxWarp>
            </a:bodyPr>
            <a:lstStyle/>
            <a:p>
              <a:endParaRPr lang="pt-BR"/>
            </a:p>
          </p:txBody>
        </p:sp>
        <p:sp>
          <p:nvSpPr>
            <p:cNvPr id="108570" name="Line 26"/>
            <p:cNvSpPr>
              <a:spLocks noChangeShapeType="1"/>
            </p:cNvSpPr>
            <p:nvPr/>
          </p:nvSpPr>
          <p:spPr bwMode="auto">
            <a:xfrm>
              <a:off x="5639" y="2820"/>
              <a:ext cx="912" cy="1"/>
            </a:xfrm>
            <a:prstGeom prst="line">
              <a:avLst/>
            </a:prstGeom>
            <a:noFill/>
            <a:ln w="127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pt-BR"/>
            </a:p>
          </p:txBody>
        </p:sp>
        <p:sp>
          <p:nvSpPr>
            <p:cNvPr id="108569" name="Text Box 25"/>
            <p:cNvSpPr txBox="1">
              <a:spLocks noChangeArrowheads="1"/>
            </p:cNvSpPr>
            <p:nvPr/>
          </p:nvSpPr>
          <p:spPr bwMode="auto">
            <a:xfrm>
              <a:off x="5687" y="2374"/>
              <a:ext cx="954" cy="24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Ioniza</a:t>
              </a:r>
              <a:r>
                <a:rPr kumimoji="0" lang="en-US" sz="1000" b="1" i="0" u="none" strike="noStrike" cap="none" normalizeH="0" baseline="0" smtClean="0">
                  <a:ln>
                    <a:noFill/>
                  </a:ln>
                  <a:solidFill>
                    <a:schemeClr val="tx1"/>
                  </a:solidFill>
                  <a:effectLst/>
                  <a:latin typeface="Times New Roman"/>
                  <a:ea typeface="Times New Roman" pitchFamily="18" charset="0"/>
                  <a:cs typeface="Arial" pitchFamily="34" charset="0"/>
                </a:rPr>
                <a:t>ç</a:t>
              </a:r>
              <a:r>
                <a:rPr kumimoji="0" lang="en-US"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ão</a:t>
              </a:r>
              <a:endParaRPr kumimoji="0" lang="en-US" sz="2200" b="1" i="0" u="none" strike="noStrike" cap="none" normalizeH="0" baseline="0" smtClean="0">
                <a:ln>
                  <a:noFill/>
                </a:ln>
                <a:solidFill>
                  <a:schemeClr val="tx1"/>
                </a:solidFill>
                <a:effectLst/>
                <a:latin typeface="Times New Roman" pitchFamily="18" charset="0"/>
              </a:endParaRPr>
            </a:p>
          </p:txBody>
        </p:sp>
        <p:sp>
          <p:nvSpPr>
            <p:cNvPr id="108568" name="Oval 24"/>
            <p:cNvSpPr>
              <a:spLocks noChangeArrowheads="1"/>
            </p:cNvSpPr>
            <p:nvPr/>
          </p:nvSpPr>
          <p:spPr bwMode="auto">
            <a:xfrm>
              <a:off x="4249" y="2317"/>
              <a:ext cx="1307" cy="76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108567" name="Text Box 23"/>
            <p:cNvSpPr txBox="1">
              <a:spLocks noChangeArrowheads="1"/>
            </p:cNvSpPr>
            <p:nvPr/>
          </p:nvSpPr>
          <p:spPr bwMode="auto">
            <a:xfrm>
              <a:off x="4281" y="2384"/>
              <a:ext cx="1368" cy="72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a:ea typeface="Times New Roman" pitchFamily="18" charset="0"/>
                  <a:cs typeface="Arial" pitchFamily="34" charset="0"/>
                </a:rPr>
                <a:t>Í</a:t>
              </a:r>
              <a:r>
                <a:rPr kumimoji="0" lang="en-US"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ons com    carga dupla</a:t>
              </a:r>
              <a:endParaRPr kumimoji="0" lang="en-US" sz="1100" b="1" i="0" u="none" strike="noStrike" cap="none" normalizeH="0" baseline="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M</a:t>
              </a:r>
              <a:r>
                <a:rPr kumimoji="0" lang="en-US" sz="1000" b="1" i="0" u="none" strike="noStrike" cap="none" normalizeH="0" baseline="30000" smtClean="0">
                  <a:ln>
                    <a:noFill/>
                  </a:ln>
                  <a:solidFill>
                    <a:schemeClr val="tx1"/>
                  </a:solidFill>
                  <a:effectLst/>
                  <a:latin typeface="Arial" pitchFamily="34" charset="0"/>
                  <a:ea typeface="Times New Roman" pitchFamily="18" charset="0"/>
                  <a:cs typeface="Arial" pitchFamily="34" charset="0"/>
                </a:rPr>
                <a:t>++</a:t>
              </a:r>
              <a:endParaRPr kumimoji="0" lang="en-US" sz="2200" b="1" i="0" u="none" strike="noStrike" cap="none" normalizeH="0" baseline="0" smtClean="0">
                <a:ln>
                  <a:noFill/>
                </a:ln>
                <a:solidFill>
                  <a:schemeClr val="tx1"/>
                </a:solidFill>
                <a:effectLst/>
                <a:latin typeface="Times New Roman" pitchFamily="18" charset="0"/>
              </a:endParaRPr>
            </a:p>
          </p:txBody>
        </p:sp>
        <p:sp>
          <p:nvSpPr>
            <p:cNvPr id="108566" name="Text Box 22"/>
            <p:cNvSpPr txBox="1">
              <a:spLocks noChangeArrowheads="1"/>
            </p:cNvSpPr>
            <p:nvPr/>
          </p:nvSpPr>
          <p:spPr bwMode="auto">
            <a:xfrm>
              <a:off x="5361" y="2857"/>
              <a:ext cx="1499" cy="36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Recombina</a:t>
              </a:r>
              <a:r>
                <a:rPr kumimoji="0" lang="en-US" sz="1000" b="1" i="0" u="none" strike="noStrike" cap="none" normalizeH="0" baseline="0" smtClean="0">
                  <a:ln>
                    <a:noFill/>
                  </a:ln>
                  <a:solidFill>
                    <a:schemeClr val="tx1"/>
                  </a:solidFill>
                  <a:effectLst/>
                  <a:latin typeface="Times New Roman"/>
                  <a:ea typeface="Times New Roman" pitchFamily="18" charset="0"/>
                  <a:cs typeface="Arial" pitchFamily="34" charset="0"/>
                </a:rPr>
                <a:t>ç</a:t>
              </a:r>
              <a:r>
                <a:rPr kumimoji="0" lang="en-US"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ão</a:t>
              </a:r>
              <a:endParaRPr kumimoji="0" lang="en-US" sz="2200" b="1" i="0" u="none" strike="noStrike" cap="none" normalizeH="0" baseline="0" smtClean="0">
                <a:ln>
                  <a:noFill/>
                </a:ln>
                <a:solidFill>
                  <a:schemeClr val="tx1"/>
                </a:solidFill>
                <a:effectLst/>
                <a:latin typeface="Times New Roman" pitchFamily="18" charset="0"/>
              </a:endParaRPr>
            </a:p>
          </p:txBody>
        </p:sp>
        <p:sp>
          <p:nvSpPr>
            <p:cNvPr id="108565" name="Line 21"/>
            <p:cNvSpPr>
              <a:spLocks noChangeShapeType="1"/>
            </p:cNvSpPr>
            <p:nvPr/>
          </p:nvSpPr>
          <p:spPr bwMode="auto">
            <a:xfrm>
              <a:off x="5639" y="4637"/>
              <a:ext cx="912" cy="1"/>
            </a:xfrm>
            <a:prstGeom prst="line">
              <a:avLst/>
            </a:prstGeom>
            <a:noFill/>
            <a:ln w="12700">
              <a:solidFill>
                <a:srgbClr val="000000"/>
              </a:solidFill>
              <a:round/>
              <a:headEnd type="triangle" w="med" len="med"/>
              <a:tailEnd/>
            </a:ln>
          </p:spPr>
          <p:txBody>
            <a:bodyPr vert="horz" wrap="square" lIns="91440" tIns="45720" rIns="91440" bIns="45720" numCol="1" anchor="t" anchorCtr="0" compatLnSpc="1">
              <a:prstTxWarp prst="textNoShape">
                <a:avLst/>
              </a:prstTxWarp>
            </a:bodyPr>
            <a:lstStyle/>
            <a:p>
              <a:endParaRPr lang="pt-BR"/>
            </a:p>
          </p:txBody>
        </p:sp>
        <p:sp>
          <p:nvSpPr>
            <p:cNvPr id="108564" name="Line 20"/>
            <p:cNvSpPr>
              <a:spLocks noChangeShapeType="1"/>
            </p:cNvSpPr>
            <p:nvPr/>
          </p:nvSpPr>
          <p:spPr bwMode="auto">
            <a:xfrm>
              <a:off x="5639" y="4755"/>
              <a:ext cx="912" cy="1"/>
            </a:xfrm>
            <a:prstGeom prst="line">
              <a:avLst/>
            </a:prstGeom>
            <a:noFill/>
            <a:ln w="127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pt-BR"/>
            </a:p>
          </p:txBody>
        </p:sp>
        <p:sp>
          <p:nvSpPr>
            <p:cNvPr id="108563" name="Text Box 19"/>
            <p:cNvSpPr txBox="1">
              <a:spLocks noChangeArrowheads="1"/>
            </p:cNvSpPr>
            <p:nvPr/>
          </p:nvSpPr>
          <p:spPr bwMode="auto">
            <a:xfrm>
              <a:off x="5587" y="4290"/>
              <a:ext cx="1065" cy="277"/>
            </a:xfrm>
            <a:prstGeom prst="rect">
              <a:avLst/>
            </a:prstGeom>
            <a:noFill/>
            <a:ln w="9525">
              <a:noFill/>
              <a:miter lim="800000"/>
              <a:headEnd/>
              <a:tailEnd/>
            </a:ln>
          </p:spPr>
          <p:txBody>
            <a:bodyPr vert="horz" wrap="none" lIns="0" tIns="0" rIns="0" bIns="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rPr>
                <a:t>Associação</a:t>
              </a:r>
              <a:endParaRPr kumimoji="0" lang="en-US" sz="2200" b="1" i="0" u="none" strike="noStrike" cap="none" normalizeH="0" baseline="0" smtClean="0">
                <a:ln>
                  <a:noFill/>
                </a:ln>
                <a:solidFill>
                  <a:schemeClr val="tx1"/>
                </a:solidFill>
                <a:effectLst/>
                <a:latin typeface="Times New Roman" pitchFamily="18" charset="0"/>
              </a:endParaRPr>
            </a:p>
          </p:txBody>
        </p:sp>
        <p:sp>
          <p:nvSpPr>
            <p:cNvPr id="108562" name="Text Box 18"/>
            <p:cNvSpPr txBox="1">
              <a:spLocks noChangeArrowheads="1"/>
            </p:cNvSpPr>
            <p:nvPr/>
          </p:nvSpPr>
          <p:spPr bwMode="auto">
            <a:xfrm>
              <a:off x="5525" y="4836"/>
              <a:ext cx="1159" cy="36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Dissocia</a:t>
              </a:r>
              <a:r>
                <a:rPr kumimoji="0" lang="en-US" sz="1000" b="1" i="0" u="none" strike="noStrike" cap="none" normalizeH="0" baseline="0" smtClean="0">
                  <a:ln>
                    <a:noFill/>
                  </a:ln>
                  <a:solidFill>
                    <a:schemeClr val="tx1"/>
                  </a:solidFill>
                  <a:effectLst/>
                  <a:latin typeface="Times New Roman"/>
                  <a:ea typeface="Times New Roman" pitchFamily="18" charset="0"/>
                  <a:cs typeface="Arial" pitchFamily="34" charset="0"/>
                </a:rPr>
                <a:t>ç</a:t>
              </a:r>
              <a:r>
                <a:rPr kumimoji="0" lang="en-US"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ão</a:t>
              </a:r>
              <a:endParaRPr kumimoji="0" lang="en-US" sz="2200" b="1" i="0" u="none" strike="noStrike" cap="none" normalizeH="0" baseline="0" smtClean="0">
                <a:ln>
                  <a:noFill/>
                </a:ln>
                <a:solidFill>
                  <a:schemeClr val="tx1"/>
                </a:solidFill>
                <a:effectLst/>
                <a:latin typeface="Times New Roman" pitchFamily="18" charset="0"/>
              </a:endParaRPr>
            </a:p>
          </p:txBody>
        </p:sp>
        <p:sp>
          <p:nvSpPr>
            <p:cNvPr id="108561" name="Oval 17"/>
            <p:cNvSpPr>
              <a:spLocks noChangeAspect="1" noChangeArrowheads="1"/>
            </p:cNvSpPr>
            <p:nvPr/>
          </p:nvSpPr>
          <p:spPr bwMode="auto">
            <a:xfrm>
              <a:off x="4114" y="4281"/>
              <a:ext cx="1444" cy="839"/>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108560" name="Text Box 16"/>
            <p:cNvSpPr txBox="1">
              <a:spLocks noChangeArrowheads="1"/>
            </p:cNvSpPr>
            <p:nvPr/>
          </p:nvSpPr>
          <p:spPr bwMode="auto">
            <a:xfrm>
              <a:off x="4197" y="4357"/>
              <a:ext cx="1368" cy="72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Mol</a:t>
              </a:r>
              <a:r>
                <a:rPr kumimoji="0" lang="en-US" sz="1000" b="1" i="0" u="none" strike="noStrike" cap="none" normalizeH="0" baseline="0" smtClean="0">
                  <a:ln>
                    <a:noFill/>
                  </a:ln>
                  <a:solidFill>
                    <a:schemeClr val="tx1"/>
                  </a:solidFill>
                  <a:effectLst/>
                  <a:latin typeface="Times New Roman"/>
                  <a:ea typeface="Times New Roman" pitchFamily="18" charset="0"/>
                  <a:cs typeface="Arial" pitchFamily="34" charset="0"/>
                </a:rPr>
                <a:t>é</a:t>
              </a:r>
              <a:r>
                <a:rPr kumimoji="0" lang="en-US"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culas</a:t>
              </a:r>
              <a:endParaRPr kumimoji="0" lang="en-US" sz="1100" b="1" i="0" u="none" strike="noStrike" cap="none" normalizeH="0" baseline="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MO, MOH, MH, MAr</a:t>
              </a:r>
              <a:endParaRPr kumimoji="0" lang="en-US" sz="2200" b="1" i="0" u="none" strike="noStrike" cap="none" normalizeH="0" baseline="0" smtClean="0">
                <a:ln>
                  <a:noFill/>
                </a:ln>
                <a:solidFill>
                  <a:schemeClr val="tx1"/>
                </a:solidFill>
                <a:effectLst/>
                <a:latin typeface="Times New Roman" pitchFamily="18" charset="0"/>
              </a:endParaRPr>
            </a:p>
          </p:txBody>
        </p:sp>
        <p:sp>
          <p:nvSpPr>
            <p:cNvPr id="108559" name="Line 15"/>
            <p:cNvSpPr>
              <a:spLocks noChangeShapeType="1"/>
            </p:cNvSpPr>
            <p:nvPr/>
          </p:nvSpPr>
          <p:spPr bwMode="auto">
            <a:xfrm>
              <a:off x="3097" y="4650"/>
              <a:ext cx="912" cy="1"/>
            </a:xfrm>
            <a:prstGeom prst="line">
              <a:avLst/>
            </a:prstGeom>
            <a:noFill/>
            <a:ln w="12700">
              <a:solidFill>
                <a:srgbClr val="000000"/>
              </a:solidFill>
              <a:round/>
              <a:headEnd type="triangle" w="med" len="med"/>
              <a:tailEnd/>
            </a:ln>
          </p:spPr>
          <p:txBody>
            <a:bodyPr vert="horz" wrap="square" lIns="91440" tIns="45720" rIns="91440" bIns="45720" numCol="1" anchor="t" anchorCtr="0" compatLnSpc="1">
              <a:prstTxWarp prst="textNoShape">
                <a:avLst/>
              </a:prstTxWarp>
            </a:bodyPr>
            <a:lstStyle/>
            <a:p>
              <a:endParaRPr lang="pt-BR"/>
            </a:p>
          </p:txBody>
        </p:sp>
        <p:sp>
          <p:nvSpPr>
            <p:cNvPr id="108558" name="Line 14"/>
            <p:cNvSpPr>
              <a:spLocks noChangeShapeType="1"/>
            </p:cNvSpPr>
            <p:nvPr/>
          </p:nvSpPr>
          <p:spPr bwMode="auto">
            <a:xfrm>
              <a:off x="3097" y="4767"/>
              <a:ext cx="912" cy="1"/>
            </a:xfrm>
            <a:prstGeom prst="line">
              <a:avLst/>
            </a:prstGeom>
            <a:noFill/>
            <a:ln w="127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pt-BR"/>
            </a:p>
          </p:txBody>
        </p:sp>
        <p:sp>
          <p:nvSpPr>
            <p:cNvPr id="108557" name="Text Box 13"/>
            <p:cNvSpPr txBox="1">
              <a:spLocks noChangeArrowheads="1"/>
            </p:cNvSpPr>
            <p:nvPr/>
          </p:nvSpPr>
          <p:spPr bwMode="auto">
            <a:xfrm>
              <a:off x="3144" y="4322"/>
              <a:ext cx="954" cy="25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Ioniza</a:t>
              </a:r>
              <a:r>
                <a:rPr kumimoji="0" lang="en-US" sz="1100" b="1" i="0" u="none" strike="noStrike" cap="none" normalizeH="0" baseline="0" smtClean="0">
                  <a:ln>
                    <a:noFill/>
                  </a:ln>
                  <a:solidFill>
                    <a:schemeClr val="tx1"/>
                  </a:solidFill>
                  <a:effectLst/>
                  <a:latin typeface="Times New Roman"/>
                  <a:ea typeface="Times New Roman" pitchFamily="18" charset="0"/>
                  <a:cs typeface="Arial" pitchFamily="34" charset="0"/>
                </a:rPr>
                <a:t>ç</a:t>
              </a:r>
              <a:r>
                <a:rPr kumimoji="0" lang="en-US" sz="11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ão</a:t>
              </a:r>
              <a:endParaRPr kumimoji="0" lang="en-US" sz="2200" b="1" i="0" u="none" strike="noStrike" cap="none" normalizeH="0" baseline="0" smtClean="0">
                <a:ln>
                  <a:noFill/>
                </a:ln>
                <a:solidFill>
                  <a:schemeClr val="tx1"/>
                </a:solidFill>
                <a:effectLst/>
                <a:latin typeface="Times New Roman" pitchFamily="18" charset="0"/>
              </a:endParaRPr>
            </a:p>
          </p:txBody>
        </p:sp>
        <p:sp>
          <p:nvSpPr>
            <p:cNvPr id="108556" name="Text Box 12"/>
            <p:cNvSpPr txBox="1">
              <a:spLocks noChangeArrowheads="1"/>
            </p:cNvSpPr>
            <p:nvPr/>
          </p:nvSpPr>
          <p:spPr bwMode="auto">
            <a:xfrm>
              <a:off x="1577" y="4195"/>
              <a:ext cx="1368" cy="96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a:ea typeface="Times New Roman" pitchFamily="18" charset="0"/>
                  <a:cs typeface="Arial" pitchFamily="34" charset="0"/>
                </a:rPr>
                <a:t>Í</a:t>
              </a:r>
              <a:r>
                <a:rPr kumimoji="0" lang="en-US"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ons poliatômicos</a:t>
              </a:r>
              <a:endParaRPr kumimoji="0" lang="en-US" sz="1100" b="1" i="0" u="none" strike="noStrike" cap="none" normalizeH="0" baseline="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MO</a:t>
              </a:r>
              <a:r>
                <a:rPr kumimoji="0" lang="en-US" sz="1000" b="1" i="0" u="none" strike="noStrike" cap="none" normalizeH="0" baseline="30000" smtClean="0">
                  <a:ln>
                    <a:noFill/>
                  </a:ln>
                  <a:solidFill>
                    <a:schemeClr val="tx1"/>
                  </a:solidFill>
                  <a:effectLst/>
                  <a:latin typeface="Arial" pitchFamily="34" charset="0"/>
                  <a:ea typeface="Times New Roman" pitchFamily="18" charset="0"/>
                  <a:cs typeface="Arial" pitchFamily="34" charset="0"/>
                </a:rPr>
                <a:t>+</a:t>
              </a:r>
              <a:r>
                <a:rPr kumimoji="0" lang="en-US"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MOH</a:t>
              </a:r>
              <a:r>
                <a:rPr kumimoji="0" lang="en-US" sz="1000" b="1" i="0" u="none" strike="noStrike" cap="none" normalizeH="0" baseline="30000" smtClean="0">
                  <a:ln>
                    <a:noFill/>
                  </a:ln>
                  <a:solidFill>
                    <a:schemeClr val="tx1"/>
                  </a:solidFill>
                  <a:effectLst/>
                  <a:latin typeface="Arial" pitchFamily="34" charset="0"/>
                  <a:ea typeface="Times New Roman" pitchFamily="18" charset="0"/>
                  <a:cs typeface="Arial" pitchFamily="34" charset="0"/>
                </a:rPr>
                <a:t>+</a:t>
              </a:r>
              <a:r>
                <a:rPr kumimoji="0" lang="en-US"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MH</a:t>
              </a:r>
              <a:r>
                <a:rPr kumimoji="0" lang="en-US" sz="1000" b="1" i="0" u="none" strike="noStrike" cap="none" normalizeH="0" baseline="30000" smtClean="0">
                  <a:ln>
                    <a:noFill/>
                  </a:ln>
                  <a:solidFill>
                    <a:schemeClr val="tx1"/>
                  </a:solidFill>
                  <a:effectLst/>
                  <a:latin typeface="Arial" pitchFamily="34" charset="0"/>
                  <a:ea typeface="Times New Roman" pitchFamily="18" charset="0"/>
                  <a:cs typeface="Arial" pitchFamily="34" charset="0"/>
                </a:rPr>
                <a:t>+</a:t>
              </a:r>
              <a:r>
                <a:rPr kumimoji="0" lang="en-US"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MAr</a:t>
              </a:r>
              <a:r>
                <a:rPr kumimoji="0" lang="en-US" sz="1000" b="1" i="0" u="none" strike="noStrike" cap="none" normalizeH="0" baseline="30000" smtClean="0">
                  <a:ln>
                    <a:noFill/>
                  </a:ln>
                  <a:solidFill>
                    <a:schemeClr val="tx1"/>
                  </a:solidFill>
                  <a:effectLst/>
                  <a:latin typeface="Arial" pitchFamily="34" charset="0"/>
                  <a:ea typeface="Times New Roman" pitchFamily="18" charset="0"/>
                  <a:cs typeface="Arial" pitchFamily="34" charset="0"/>
                </a:rPr>
                <a:t>+</a:t>
              </a:r>
              <a:endParaRPr kumimoji="0" lang="en-US" sz="2200" b="1" i="0" u="none" strike="noStrike" cap="none" normalizeH="0" baseline="0" smtClean="0">
                <a:ln>
                  <a:noFill/>
                </a:ln>
                <a:solidFill>
                  <a:schemeClr val="tx1"/>
                </a:solidFill>
                <a:effectLst/>
                <a:latin typeface="Times New Roman" pitchFamily="18" charset="0"/>
              </a:endParaRPr>
            </a:p>
          </p:txBody>
        </p:sp>
        <p:sp>
          <p:nvSpPr>
            <p:cNvPr id="108555" name="Text Box 11"/>
            <p:cNvSpPr txBox="1">
              <a:spLocks noChangeArrowheads="1"/>
            </p:cNvSpPr>
            <p:nvPr/>
          </p:nvSpPr>
          <p:spPr bwMode="auto">
            <a:xfrm>
              <a:off x="2923" y="4812"/>
              <a:ext cx="1367" cy="41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Recombina</a:t>
              </a:r>
              <a:r>
                <a:rPr kumimoji="0" lang="en-US" sz="1000" b="1" i="0" u="none" strike="noStrike" cap="none" normalizeH="0" baseline="0" smtClean="0">
                  <a:ln>
                    <a:noFill/>
                  </a:ln>
                  <a:solidFill>
                    <a:schemeClr val="tx1"/>
                  </a:solidFill>
                  <a:effectLst/>
                  <a:latin typeface="Times New Roman"/>
                  <a:ea typeface="Times New Roman" pitchFamily="18" charset="0"/>
                  <a:cs typeface="Arial" pitchFamily="34" charset="0"/>
                </a:rPr>
                <a:t>ç</a:t>
              </a:r>
              <a:r>
                <a:rPr kumimoji="0" lang="en-US"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ão</a:t>
              </a:r>
              <a:endParaRPr kumimoji="0" lang="en-US" sz="2200" b="1" i="0" u="none" strike="noStrike" cap="none" normalizeH="0" baseline="0" smtClean="0">
                <a:ln>
                  <a:noFill/>
                </a:ln>
                <a:solidFill>
                  <a:schemeClr val="tx1"/>
                </a:solidFill>
                <a:effectLst/>
                <a:latin typeface="Times New Roman" pitchFamily="18" charset="0"/>
              </a:endParaRPr>
            </a:p>
          </p:txBody>
        </p:sp>
        <p:sp>
          <p:nvSpPr>
            <p:cNvPr id="108554" name="Oval 10"/>
            <p:cNvSpPr>
              <a:spLocks noChangeAspect="1" noChangeArrowheads="1"/>
            </p:cNvSpPr>
            <p:nvPr/>
          </p:nvSpPr>
          <p:spPr bwMode="auto">
            <a:xfrm>
              <a:off x="3240" y="6066"/>
              <a:ext cx="1596" cy="108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108553" name="Text Box 9"/>
            <p:cNvSpPr txBox="1">
              <a:spLocks noChangeArrowheads="1"/>
            </p:cNvSpPr>
            <p:nvPr/>
          </p:nvSpPr>
          <p:spPr bwMode="auto">
            <a:xfrm>
              <a:off x="3401" y="6126"/>
              <a:ext cx="1368" cy="96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Mol</a:t>
              </a:r>
              <a:r>
                <a:rPr kumimoji="0" lang="en-US" sz="1000" b="1" i="0" u="none" strike="noStrike" cap="none" normalizeH="0" baseline="0" smtClean="0">
                  <a:ln>
                    <a:noFill/>
                  </a:ln>
                  <a:solidFill>
                    <a:schemeClr val="tx1"/>
                  </a:solidFill>
                  <a:effectLst/>
                  <a:latin typeface="Times New Roman"/>
                  <a:ea typeface="Times New Roman" pitchFamily="18" charset="0"/>
                  <a:cs typeface="Arial" pitchFamily="34" charset="0"/>
                </a:rPr>
                <a:t>é</a:t>
              </a:r>
              <a:r>
                <a:rPr kumimoji="0" lang="en-US"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culas excitadas</a:t>
              </a:r>
              <a:endParaRPr kumimoji="0" lang="en-US" sz="1100" b="1" i="0" u="none" strike="noStrike" cap="none" normalizeH="0" baseline="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MO</a:t>
              </a:r>
              <a:r>
                <a:rPr kumimoji="0" lang="en-US" sz="1000" b="1" i="0" u="none" strike="noStrike" cap="none" normalizeH="0" baseline="30000" smtClean="0">
                  <a:ln>
                    <a:noFill/>
                  </a:ln>
                  <a:solidFill>
                    <a:schemeClr val="tx1"/>
                  </a:solidFill>
                  <a:effectLst/>
                  <a:latin typeface="Arial" pitchFamily="34" charset="0"/>
                  <a:ea typeface="Times New Roman" pitchFamily="18" charset="0"/>
                  <a:cs typeface="Arial" pitchFamily="34" charset="0"/>
                </a:rPr>
                <a:t>*</a:t>
              </a:r>
              <a:r>
                <a:rPr kumimoji="0" lang="en-US"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MOH</a:t>
              </a:r>
              <a:r>
                <a:rPr kumimoji="0" lang="en-US" sz="1000" b="1" i="0" u="none" strike="noStrike" cap="none" normalizeH="0" baseline="30000" smtClean="0">
                  <a:ln>
                    <a:noFill/>
                  </a:ln>
                  <a:solidFill>
                    <a:schemeClr val="tx1"/>
                  </a:solidFill>
                  <a:effectLst/>
                  <a:latin typeface="Arial" pitchFamily="34" charset="0"/>
                  <a:ea typeface="Times New Roman" pitchFamily="18" charset="0"/>
                  <a:cs typeface="Arial" pitchFamily="34" charset="0"/>
                </a:rPr>
                <a:t>*</a:t>
              </a:r>
              <a:r>
                <a:rPr kumimoji="0" lang="en-US"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MH</a:t>
              </a:r>
              <a:r>
                <a:rPr kumimoji="0" lang="en-US" sz="1000" b="1" i="0" u="none" strike="noStrike" cap="none" normalizeH="0" baseline="30000" smtClean="0">
                  <a:ln>
                    <a:noFill/>
                  </a:ln>
                  <a:solidFill>
                    <a:schemeClr val="tx1"/>
                  </a:solidFill>
                  <a:effectLst/>
                  <a:latin typeface="Arial" pitchFamily="34" charset="0"/>
                  <a:ea typeface="Times New Roman" pitchFamily="18" charset="0"/>
                  <a:cs typeface="Arial" pitchFamily="34" charset="0"/>
                </a:rPr>
                <a:t>*</a:t>
              </a:r>
              <a:r>
                <a:rPr kumimoji="0" lang="en-US"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MAr</a:t>
              </a:r>
              <a:r>
                <a:rPr kumimoji="0" lang="en-US" sz="1000" b="1" i="0" u="none" strike="noStrike" cap="none" normalizeH="0" baseline="30000" smtClean="0">
                  <a:ln>
                    <a:noFill/>
                  </a:ln>
                  <a:solidFill>
                    <a:schemeClr val="tx1"/>
                  </a:solidFill>
                  <a:effectLst/>
                  <a:latin typeface="Arial" pitchFamily="34" charset="0"/>
                  <a:ea typeface="Times New Roman" pitchFamily="18" charset="0"/>
                  <a:cs typeface="Arial" pitchFamily="34" charset="0"/>
                </a:rPr>
                <a:t>*</a:t>
              </a:r>
              <a:endParaRPr kumimoji="0" lang="en-US" sz="2200" b="1" i="0" u="none" strike="noStrike" cap="none" normalizeH="0" baseline="0" smtClean="0">
                <a:ln>
                  <a:noFill/>
                </a:ln>
                <a:solidFill>
                  <a:schemeClr val="tx1"/>
                </a:solidFill>
                <a:effectLst/>
                <a:latin typeface="Times New Roman" pitchFamily="18" charset="0"/>
              </a:endParaRPr>
            </a:p>
          </p:txBody>
        </p:sp>
        <p:sp>
          <p:nvSpPr>
            <p:cNvPr id="108552" name="Line 8"/>
            <p:cNvSpPr>
              <a:spLocks noChangeShapeType="1"/>
            </p:cNvSpPr>
            <p:nvPr/>
          </p:nvSpPr>
          <p:spPr bwMode="auto">
            <a:xfrm rot="7175755">
              <a:off x="4095" y="5624"/>
              <a:ext cx="912" cy="1"/>
            </a:xfrm>
            <a:prstGeom prst="line">
              <a:avLst/>
            </a:prstGeom>
            <a:noFill/>
            <a:ln w="127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pt-BR"/>
            </a:p>
          </p:txBody>
        </p:sp>
        <p:sp>
          <p:nvSpPr>
            <p:cNvPr id="108551" name="Line 7"/>
            <p:cNvSpPr>
              <a:spLocks noChangeShapeType="1"/>
            </p:cNvSpPr>
            <p:nvPr/>
          </p:nvSpPr>
          <p:spPr bwMode="auto">
            <a:xfrm rot="-3652893">
              <a:off x="3914" y="5601"/>
              <a:ext cx="912" cy="1"/>
            </a:xfrm>
            <a:prstGeom prst="line">
              <a:avLst/>
            </a:prstGeom>
            <a:noFill/>
            <a:ln w="127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pt-BR"/>
            </a:p>
          </p:txBody>
        </p:sp>
        <p:sp>
          <p:nvSpPr>
            <p:cNvPr id="108550" name="Text Box 6"/>
            <p:cNvSpPr txBox="1">
              <a:spLocks noChangeArrowheads="1"/>
            </p:cNvSpPr>
            <p:nvPr/>
          </p:nvSpPr>
          <p:spPr bwMode="auto">
            <a:xfrm>
              <a:off x="3296" y="5307"/>
              <a:ext cx="987" cy="72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Emissão</a:t>
              </a:r>
              <a:endParaRPr kumimoji="0" lang="en-US" sz="1100" b="1" i="0" u="none" strike="noStrike" cap="none" normalizeH="0" baseline="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molecular</a:t>
              </a:r>
              <a:endParaRPr kumimoji="0" lang="en-US" sz="1100" b="1" i="0" u="none" strike="noStrike" cap="none" normalizeH="0" baseline="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sym typeface="Webdings" pitchFamily="18" charset="2"/>
                </a:rPr>
                <a:t></a:t>
              </a:r>
            </a:p>
          </p:txBody>
        </p:sp>
        <p:sp>
          <p:nvSpPr>
            <p:cNvPr id="108549" name="Text Box 5"/>
            <p:cNvSpPr txBox="1">
              <a:spLocks noChangeArrowheads="1"/>
            </p:cNvSpPr>
            <p:nvPr/>
          </p:nvSpPr>
          <p:spPr bwMode="auto">
            <a:xfrm>
              <a:off x="4617" y="5538"/>
              <a:ext cx="1013" cy="36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Excita</a:t>
              </a:r>
              <a:r>
                <a:rPr kumimoji="0" lang="en-US" sz="1000" b="1" i="0" u="none" strike="noStrike" cap="none" normalizeH="0" baseline="0" smtClean="0">
                  <a:ln>
                    <a:noFill/>
                  </a:ln>
                  <a:solidFill>
                    <a:schemeClr val="tx1"/>
                  </a:solidFill>
                  <a:effectLst/>
                  <a:latin typeface="Times New Roman"/>
                  <a:ea typeface="Times New Roman" pitchFamily="18" charset="0"/>
                  <a:cs typeface="Arial" pitchFamily="34" charset="0"/>
                </a:rPr>
                <a:t>ç</a:t>
              </a:r>
              <a:r>
                <a:rPr kumimoji="0" lang="en-US"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ão</a:t>
              </a:r>
              <a:endParaRPr kumimoji="0" lang="en-US" sz="2200" b="1" i="0" u="none" strike="noStrike" cap="none" normalizeH="0" baseline="0" smtClean="0">
                <a:ln>
                  <a:noFill/>
                </a:ln>
                <a:solidFill>
                  <a:schemeClr val="tx1"/>
                </a:solidFill>
                <a:effectLst/>
                <a:latin typeface="Times New Roman" pitchFamily="18" charset="0"/>
              </a:endParaRPr>
            </a:p>
          </p:txBody>
        </p:sp>
        <p:sp>
          <p:nvSpPr>
            <p:cNvPr id="108548" name="Line 4"/>
            <p:cNvSpPr>
              <a:spLocks noChangeShapeType="1"/>
            </p:cNvSpPr>
            <p:nvPr/>
          </p:nvSpPr>
          <p:spPr bwMode="auto">
            <a:xfrm flipH="1">
              <a:off x="1653" y="8316"/>
              <a:ext cx="8618" cy="1"/>
            </a:xfrm>
            <a:prstGeom prst="line">
              <a:avLst/>
            </a:prstGeom>
            <a:noFill/>
            <a:ln w="6350">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pt-BR"/>
            </a:p>
          </p:txBody>
        </p:sp>
        <p:sp>
          <p:nvSpPr>
            <p:cNvPr id="108547" name="AutoShape 3"/>
            <p:cNvSpPr>
              <a:spLocks noChangeAspect="1" noChangeArrowheads="1"/>
            </p:cNvSpPr>
            <p:nvPr/>
          </p:nvSpPr>
          <p:spPr bwMode="auto">
            <a:xfrm>
              <a:off x="1967" y="5630"/>
              <a:ext cx="404" cy="2630"/>
            </a:xfrm>
            <a:prstGeom prst="upArrow">
              <a:avLst>
                <a:gd name="adj1" fmla="val 42806"/>
                <a:gd name="adj2" fmla="val 391830"/>
              </a:avLst>
            </a:prstGeom>
            <a:gradFill rotWithShape="1">
              <a:gsLst>
                <a:gs pos="0">
                  <a:srgbClr val="000000"/>
                </a:gs>
                <a:gs pos="100000">
                  <a:srgbClr val="FFFFFF"/>
                </a:gs>
              </a:gsLst>
              <a:lin ang="5400000" scaled="1"/>
            </a:gradFill>
            <a:ln w="6350">
              <a:solidFill>
                <a:srgbClr val="000000"/>
              </a:solidFill>
              <a:prstDash val="dash"/>
              <a:miter lim="800000"/>
              <a:headEnd/>
              <a:tailEnd/>
            </a:ln>
          </p:spPr>
          <p:txBody>
            <a:bodyPr vert="horz" wrap="square" lIns="91440" tIns="45720" rIns="91440" bIns="45720" numCol="1" anchor="t" anchorCtr="0" compatLnSpc="1">
              <a:prstTxWarp prst="textNoShape">
                <a:avLst/>
              </a:prstTxWarp>
            </a:bodyPr>
            <a:lstStyle/>
            <a:p>
              <a:endParaRPr lang="pt-BR"/>
            </a:p>
          </p:txBody>
        </p:sp>
        <p:sp>
          <p:nvSpPr>
            <p:cNvPr id="108546" name="Text Box 2"/>
            <p:cNvSpPr txBox="1">
              <a:spLocks noChangeArrowheads="1"/>
            </p:cNvSpPr>
            <p:nvPr/>
          </p:nvSpPr>
          <p:spPr bwMode="auto">
            <a:xfrm>
              <a:off x="2213" y="2491"/>
              <a:ext cx="1437" cy="420"/>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Nebulizador</a:t>
              </a:r>
              <a:endParaRPr kumimoji="0" lang="en-US" sz="2200" b="1" i="0" u="none" strike="noStrike" cap="none" normalizeH="0" baseline="0" dirty="0" smtClean="0">
                <a:ln>
                  <a:noFill/>
                </a:ln>
                <a:solidFill>
                  <a:schemeClr val="tx1"/>
                </a:solidFill>
                <a:effectLst/>
                <a:latin typeface="Times New Roman" pitchFamily="18" charset="0"/>
              </a:endParaRPr>
            </a:p>
          </p:txBody>
        </p:sp>
      </p:grpSp>
      <p:sp>
        <p:nvSpPr>
          <p:cNvPr id="86" name="Título 4"/>
          <p:cNvSpPr>
            <a:spLocks noGrp="1"/>
          </p:cNvSpPr>
          <p:nvPr>
            <p:ph type="title"/>
          </p:nvPr>
        </p:nvSpPr>
        <p:spPr>
          <a:xfrm>
            <a:off x="416258" y="5429393"/>
            <a:ext cx="8400198" cy="1066800"/>
          </a:xfrm>
          <a:noFill/>
          <a:ln w="9525">
            <a:noFill/>
            <a:miter lim="800000"/>
            <a:headEnd/>
            <a:tailEnd/>
          </a:ln>
        </p:spPr>
        <p:txBody>
          <a:bodyPr vert="horz" wrap="square" lIns="0" tIns="0" rIns="0" bIns="0" numCol="1" anchor="t" anchorCtr="0" compatLnSpc="1">
            <a:prstTxWarp prst="textNoShape">
              <a:avLst/>
            </a:prstTxWarp>
          </a:bodyPr>
          <a:lstStyle/>
          <a:p>
            <a:r>
              <a:rPr lang="pt-BR" sz="1800" b="0" dirty="0" smtClean="0">
                <a:solidFill>
                  <a:srgbClr val="C00000"/>
                </a:solidFill>
              </a:rPr>
              <a:t>Esquema dos processos e das espécies coexistentes no equilíbrio da fase gasosa no plasma. Os processos de emissão estão associados à ICP-OES, pela emissão de luz, e os processos de excitação e ionização, à ICP-MS, pela geração das espécies iônicas.</a:t>
            </a:r>
            <a:endParaRPr lang="pt-BR" sz="1800" b="0" dirty="0">
              <a:solidFill>
                <a:srgbClr val="C0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Número de Slide 2"/>
          <p:cNvSpPr>
            <a:spLocks noGrp="1"/>
          </p:cNvSpPr>
          <p:nvPr>
            <p:ph type="sldNum" sz="quarter" idx="10"/>
          </p:nvPr>
        </p:nvSpPr>
        <p:spPr/>
        <p:txBody>
          <a:bodyPr/>
          <a:lstStyle/>
          <a:p>
            <a:pPr>
              <a:defRPr/>
            </a:pPr>
            <a:r>
              <a:rPr lang="en-US" altLang="en-US"/>
              <a:t>Página </a:t>
            </a:r>
            <a:fld id="{98725255-FFE0-4228-80AD-EF7711B5EBAE}" type="slidenum">
              <a:rPr lang="en-US" altLang="en-US"/>
              <a:pPr>
                <a:defRPr/>
              </a:pPr>
              <a:t>17</a:t>
            </a:fld>
            <a:endParaRPr lang="en-US" altLang="en-US"/>
          </a:p>
        </p:txBody>
      </p:sp>
      <p:graphicFrame>
        <p:nvGraphicFramePr>
          <p:cNvPr id="4" name="Tabela 3"/>
          <p:cNvGraphicFramePr>
            <a:graphicFrameLocks noGrp="1"/>
          </p:cNvGraphicFramePr>
          <p:nvPr/>
        </p:nvGraphicFramePr>
        <p:xfrm>
          <a:off x="2006222" y="252480"/>
          <a:ext cx="5103310" cy="6400800"/>
        </p:xfrm>
        <a:graphic>
          <a:graphicData uri="http://schemas.openxmlformats.org/drawingml/2006/table">
            <a:tbl>
              <a:tblPr/>
              <a:tblGrid>
                <a:gridCol w="1618692"/>
                <a:gridCol w="1346470"/>
                <a:gridCol w="2138148"/>
              </a:tblGrid>
              <a:tr h="66623">
                <a:tc>
                  <a:txBody>
                    <a:bodyPr/>
                    <a:lstStyle/>
                    <a:p>
                      <a:pPr algn="l">
                        <a:lnSpc>
                          <a:spcPts val="1800"/>
                        </a:lnSpc>
                        <a:spcBef>
                          <a:spcPts val="600"/>
                        </a:spcBef>
                        <a:spcAft>
                          <a:spcPts val="600"/>
                        </a:spcAft>
                      </a:pPr>
                      <a:r>
                        <a:rPr lang="pt-BR" sz="2000" kern="1600" dirty="0">
                          <a:latin typeface="Times New Roman"/>
                          <a:ea typeface="Times New Roman"/>
                          <a:cs typeface="Arial"/>
                        </a:rPr>
                        <a:t>Íon molecular</a:t>
                      </a:r>
                    </a:p>
                  </a:txBody>
                  <a:tcPr marL="12954" marR="12954"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800"/>
                        </a:lnSpc>
                        <a:spcBef>
                          <a:spcPts val="600"/>
                        </a:spcBef>
                        <a:spcAft>
                          <a:spcPts val="600"/>
                        </a:spcAft>
                      </a:pPr>
                      <a:r>
                        <a:rPr lang="pt-BR" sz="2000" kern="1600">
                          <a:latin typeface="Times New Roman"/>
                          <a:ea typeface="Times New Roman"/>
                          <a:cs typeface="Arial"/>
                        </a:rPr>
                        <a:t>Massa/carga (m</a:t>
                      </a:r>
                      <a:r>
                        <a:rPr lang="en-US" sz="2000" kern="1600">
                          <a:latin typeface="Times New Roman"/>
                          <a:ea typeface="Times New Roman"/>
                          <a:cs typeface="Arial"/>
                        </a:rPr>
                        <a:t>/z)</a:t>
                      </a:r>
                      <a:endParaRPr lang="pt-BR" sz="2000" kern="1600">
                        <a:latin typeface="Times New Roman"/>
                        <a:ea typeface="Times New Roman"/>
                        <a:cs typeface="Arial"/>
                      </a:endParaRPr>
                    </a:p>
                  </a:txBody>
                  <a:tcPr marL="12954" marR="12954"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800"/>
                        </a:lnSpc>
                        <a:spcBef>
                          <a:spcPts val="600"/>
                        </a:spcBef>
                        <a:spcAft>
                          <a:spcPts val="600"/>
                        </a:spcAft>
                      </a:pPr>
                      <a:r>
                        <a:rPr lang="pt-BR" sz="2000" kern="1600" baseline="30000">
                          <a:latin typeface="Times New Roman"/>
                          <a:ea typeface="Times New Roman"/>
                          <a:cs typeface="Arial"/>
                        </a:rPr>
                        <a:t>(1)</a:t>
                      </a:r>
                      <a:r>
                        <a:rPr lang="pt-BR" sz="2000" kern="1600">
                          <a:latin typeface="Times New Roman"/>
                          <a:ea typeface="Times New Roman"/>
                          <a:cs typeface="Arial"/>
                        </a:rPr>
                        <a:t>Analito afetado pelo íon interferente</a:t>
                      </a:r>
                    </a:p>
                  </a:txBody>
                  <a:tcPr marL="12954" marR="12954" marT="0" marB="0">
                    <a:lnL>
                      <a:noFill/>
                    </a:lnL>
                    <a:lnR>
                      <a:noFill/>
                    </a:lnR>
                    <a:lnT w="12700" cap="flat" cmpd="sng" algn="ctr">
                      <a:solidFill>
                        <a:srgbClr val="000000"/>
                      </a:solidFill>
                      <a:prstDash val="solid"/>
                      <a:round/>
                      <a:headEnd type="none" w="med" len="med"/>
                      <a:tailEnd type="none" w="med" len="med"/>
                    </a:lnT>
                    <a:lnB>
                      <a:noFill/>
                    </a:lnB>
                  </a:tcPr>
                </a:tc>
              </a:tr>
              <a:tr h="66623">
                <a:tc>
                  <a:txBody>
                    <a:bodyPr/>
                    <a:lstStyle/>
                    <a:p>
                      <a:pPr algn="just">
                        <a:lnSpc>
                          <a:spcPts val="1800"/>
                        </a:lnSpc>
                        <a:spcAft>
                          <a:spcPts val="0"/>
                        </a:spcAft>
                      </a:pPr>
                      <a:endParaRPr lang="pt-BR" sz="2000" kern="1600">
                        <a:latin typeface="Times New Roman"/>
                        <a:ea typeface="Times New Roman"/>
                        <a:cs typeface="Arial"/>
                      </a:endParaRPr>
                    </a:p>
                  </a:txBody>
                  <a:tcPr marL="12954" marR="12954"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pt-BR" sz="2000" kern="1600">
                          <a:latin typeface="Times New Roman"/>
                          <a:ea typeface="Times New Roman"/>
                          <a:cs typeface="Arial"/>
                        </a:rPr>
                        <a:t>Sinal de fundo</a:t>
                      </a:r>
                    </a:p>
                  </a:txBody>
                  <a:tcPr marL="12954" marR="12954"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endParaRPr lang="pt-BR" sz="2000" kern="1600">
                        <a:latin typeface="Times New Roman"/>
                        <a:ea typeface="Times New Roman"/>
                        <a:cs typeface="Arial"/>
                      </a:endParaRPr>
                    </a:p>
                  </a:txBody>
                  <a:tcPr marL="12954" marR="12954" marT="0" marB="0">
                    <a:lnL>
                      <a:noFill/>
                    </a:lnL>
                    <a:lnR>
                      <a:noFill/>
                    </a:lnR>
                    <a:lnT>
                      <a:noFill/>
                    </a:lnT>
                    <a:lnB w="12700" cap="flat" cmpd="sng" algn="ctr">
                      <a:solidFill>
                        <a:srgbClr val="000000"/>
                      </a:solidFill>
                      <a:prstDash val="solid"/>
                      <a:round/>
                      <a:headEnd type="none" w="med" len="med"/>
                      <a:tailEnd type="none" w="med" len="med"/>
                    </a:lnB>
                  </a:tcPr>
                </a:tc>
              </a:tr>
              <a:tr h="66623">
                <a:tc>
                  <a:txBody>
                    <a:bodyPr/>
                    <a:lstStyle/>
                    <a:p>
                      <a:pPr algn="just">
                        <a:lnSpc>
                          <a:spcPts val="1800"/>
                        </a:lnSpc>
                        <a:spcAft>
                          <a:spcPts val="0"/>
                        </a:spcAft>
                      </a:pPr>
                      <a:r>
                        <a:rPr lang="pt-BR" sz="2000" kern="1600">
                          <a:latin typeface="Times New Roman"/>
                          <a:ea typeface="Times New Roman"/>
                          <a:cs typeface="Arial"/>
                        </a:rPr>
                        <a:t>NH</a:t>
                      </a:r>
                      <a:r>
                        <a:rPr lang="pt-BR" sz="2000" kern="1600" baseline="30000">
                          <a:latin typeface="Times New Roman"/>
                          <a:ea typeface="Times New Roman"/>
                          <a:cs typeface="Arial"/>
                        </a:rPr>
                        <a:t>+</a:t>
                      </a:r>
                      <a:endParaRPr lang="pt-BR" sz="2000" kern="1600">
                        <a:latin typeface="Times New Roman"/>
                        <a:ea typeface="Times New Roman"/>
                        <a:cs typeface="Arial"/>
                      </a:endParaRPr>
                    </a:p>
                  </a:txBody>
                  <a:tcPr marL="12954" marR="12954"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800"/>
                        </a:lnSpc>
                        <a:spcAft>
                          <a:spcPts val="0"/>
                        </a:spcAft>
                      </a:pPr>
                      <a:r>
                        <a:rPr lang="pt-BR" sz="2000" kern="1600">
                          <a:latin typeface="Times New Roman"/>
                          <a:ea typeface="Times New Roman"/>
                          <a:cs typeface="Arial"/>
                        </a:rPr>
                        <a:t>15</a:t>
                      </a:r>
                    </a:p>
                  </a:txBody>
                  <a:tcPr marL="12954" marR="12954"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800"/>
                        </a:lnSpc>
                        <a:spcAft>
                          <a:spcPts val="0"/>
                        </a:spcAft>
                      </a:pPr>
                      <a:r>
                        <a:rPr lang="pt-BR" sz="2000" kern="1600">
                          <a:latin typeface="Times New Roman"/>
                          <a:ea typeface="Times New Roman"/>
                          <a:cs typeface="Arial"/>
                        </a:rPr>
                        <a:t>--</a:t>
                      </a:r>
                    </a:p>
                  </a:txBody>
                  <a:tcPr marL="12954" marR="12954" marT="0" marB="0">
                    <a:lnL>
                      <a:noFill/>
                    </a:lnL>
                    <a:lnR>
                      <a:noFill/>
                    </a:lnR>
                    <a:lnT w="12700" cap="flat" cmpd="sng" algn="ctr">
                      <a:solidFill>
                        <a:srgbClr val="000000"/>
                      </a:solidFill>
                      <a:prstDash val="solid"/>
                      <a:round/>
                      <a:headEnd type="none" w="med" len="med"/>
                      <a:tailEnd type="none" w="med" len="med"/>
                    </a:lnT>
                    <a:lnB>
                      <a:noFill/>
                    </a:lnB>
                  </a:tcPr>
                </a:tc>
              </a:tr>
              <a:tr h="66623">
                <a:tc>
                  <a:txBody>
                    <a:bodyPr/>
                    <a:lstStyle/>
                    <a:p>
                      <a:pPr algn="just">
                        <a:lnSpc>
                          <a:spcPts val="1800"/>
                        </a:lnSpc>
                        <a:spcAft>
                          <a:spcPts val="0"/>
                        </a:spcAft>
                      </a:pPr>
                      <a:r>
                        <a:rPr lang="pt-BR" sz="2000" kern="1600">
                          <a:latin typeface="Times New Roman"/>
                          <a:ea typeface="Times New Roman"/>
                          <a:cs typeface="Arial"/>
                        </a:rPr>
                        <a:t>OH</a:t>
                      </a:r>
                      <a:r>
                        <a:rPr lang="pt-BR" sz="2000" kern="1600" baseline="30000">
                          <a:latin typeface="Times New Roman"/>
                          <a:ea typeface="Times New Roman"/>
                          <a:cs typeface="Arial"/>
                        </a:rPr>
                        <a:t>+</a:t>
                      </a:r>
                      <a:endParaRPr lang="pt-BR" sz="2000" kern="1600">
                        <a:latin typeface="Times New Roman"/>
                        <a:ea typeface="Times New Roman"/>
                        <a:cs typeface="Arial"/>
                      </a:endParaRPr>
                    </a:p>
                  </a:txBody>
                  <a:tcPr marL="12954" marR="12954" marT="0" marB="0">
                    <a:lnL>
                      <a:noFill/>
                    </a:lnL>
                    <a:lnR>
                      <a:noFill/>
                    </a:lnR>
                    <a:lnT>
                      <a:noFill/>
                    </a:lnT>
                    <a:lnB>
                      <a:noFill/>
                    </a:lnB>
                  </a:tcPr>
                </a:tc>
                <a:tc>
                  <a:txBody>
                    <a:bodyPr/>
                    <a:lstStyle/>
                    <a:p>
                      <a:pPr algn="ctr">
                        <a:lnSpc>
                          <a:spcPts val="1800"/>
                        </a:lnSpc>
                        <a:spcAft>
                          <a:spcPts val="0"/>
                        </a:spcAft>
                      </a:pPr>
                      <a:r>
                        <a:rPr lang="pt-BR" sz="2000" kern="1600">
                          <a:latin typeface="Times New Roman"/>
                          <a:ea typeface="Times New Roman"/>
                          <a:cs typeface="Arial"/>
                        </a:rPr>
                        <a:t>17</a:t>
                      </a:r>
                    </a:p>
                  </a:txBody>
                  <a:tcPr marL="12954" marR="12954" marT="0" marB="0">
                    <a:lnL>
                      <a:noFill/>
                    </a:lnL>
                    <a:lnR>
                      <a:noFill/>
                    </a:lnR>
                    <a:lnT>
                      <a:noFill/>
                    </a:lnT>
                    <a:lnB>
                      <a:noFill/>
                    </a:lnB>
                  </a:tcPr>
                </a:tc>
                <a:tc>
                  <a:txBody>
                    <a:bodyPr/>
                    <a:lstStyle/>
                    <a:p>
                      <a:pPr algn="ctr">
                        <a:lnSpc>
                          <a:spcPts val="1800"/>
                        </a:lnSpc>
                        <a:spcAft>
                          <a:spcPts val="0"/>
                        </a:spcAft>
                      </a:pPr>
                      <a:r>
                        <a:rPr lang="pt-BR" sz="2000" kern="1600">
                          <a:latin typeface="Times New Roman"/>
                          <a:ea typeface="Times New Roman"/>
                          <a:cs typeface="Arial"/>
                        </a:rPr>
                        <a:t>--</a:t>
                      </a:r>
                    </a:p>
                  </a:txBody>
                  <a:tcPr marL="12954" marR="12954" marT="0" marB="0">
                    <a:lnL>
                      <a:noFill/>
                    </a:lnL>
                    <a:lnR>
                      <a:noFill/>
                    </a:lnR>
                    <a:lnT>
                      <a:noFill/>
                    </a:lnT>
                    <a:lnB>
                      <a:noFill/>
                    </a:lnB>
                  </a:tcPr>
                </a:tc>
              </a:tr>
              <a:tr h="66623">
                <a:tc>
                  <a:txBody>
                    <a:bodyPr/>
                    <a:lstStyle/>
                    <a:p>
                      <a:pPr algn="just">
                        <a:lnSpc>
                          <a:spcPts val="1800"/>
                        </a:lnSpc>
                        <a:spcAft>
                          <a:spcPts val="0"/>
                        </a:spcAft>
                      </a:pPr>
                      <a:r>
                        <a:rPr lang="pt-BR" sz="2000" kern="1600">
                          <a:latin typeface="Times New Roman"/>
                          <a:ea typeface="Times New Roman"/>
                          <a:cs typeface="Arial"/>
                        </a:rPr>
                        <a:t>OH</a:t>
                      </a:r>
                      <a:r>
                        <a:rPr lang="pt-BR" sz="2000" kern="1600" baseline="-25000">
                          <a:latin typeface="Times New Roman"/>
                          <a:ea typeface="Times New Roman"/>
                          <a:cs typeface="Arial"/>
                        </a:rPr>
                        <a:t>2</a:t>
                      </a:r>
                      <a:r>
                        <a:rPr lang="pt-BR" sz="2000" kern="1600" baseline="30000">
                          <a:latin typeface="Times New Roman"/>
                          <a:ea typeface="Times New Roman"/>
                          <a:cs typeface="Arial"/>
                        </a:rPr>
                        <a:t>+</a:t>
                      </a:r>
                      <a:endParaRPr lang="pt-BR" sz="2000" kern="1600">
                        <a:latin typeface="Times New Roman"/>
                        <a:ea typeface="Times New Roman"/>
                        <a:cs typeface="Arial"/>
                      </a:endParaRPr>
                    </a:p>
                  </a:txBody>
                  <a:tcPr marL="12954" marR="12954" marT="0" marB="0">
                    <a:lnL>
                      <a:noFill/>
                    </a:lnL>
                    <a:lnR>
                      <a:noFill/>
                    </a:lnR>
                    <a:lnT>
                      <a:noFill/>
                    </a:lnT>
                    <a:lnB>
                      <a:noFill/>
                    </a:lnB>
                  </a:tcPr>
                </a:tc>
                <a:tc>
                  <a:txBody>
                    <a:bodyPr/>
                    <a:lstStyle/>
                    <a:p>
                      <a:pPr algn="ctr">
                        <a:lnSpc>
                          <a:spcPts val="1800"/>
                        </a:lnSpc>
                        <a:spcAft>
                          <a:spcPts val="0"/>
                        </a:spcAft>
                      </a:pPr>
                      <a:r>
                        <a:rPr lang="pt-BR" sz="2000" kern="1600">
                          <a:latin typeface="Times New Roman"/>
                          <a:ea typeface="Times New Roman"/>
                          <a:cs typeface="Arial"/>
                        </a:rPr>
                        <a:t>18</a:t>
                      </a:r>
                    </a:p>
                  </a:txBody>
                  <a:tcPr marL="12954" marR="12954" marT="0" marB="0">
                    <a:lnL>
                      <a:noFill/>
                    </a:lnL>
                    <a:lnR>
                      <a:noFill/>
                    </a:lnR>
                    <a:lnT>
                      <a:noFill/>
                    </a:lnT>
                    <a:lnB>
                      <a:noFill/>
                    </a:lnB>
                  </a:tcPr>
                </a:tc>
                <a:tc>
                  <a:txBody>
                    <a:bodyPr/>
                    <a:lstStyle/>
                    <a:p>
                      <a:pPr algn="ctr">
                        <a:lnSpc>
                          <a:spcPts val="1800"/>
                        </a:lnSpc>
                        <a:spcAft>
                          <a:spcPts val="0"/>
                        </a:spcAft>
                      </a:pPr>
                      <a:r>
                        <a:rPr lang="pt-BR" sz="2000" kern="1600">
                          <a:latin typeface="Times New Roman"/>
                          <a:ea typeface="Times New Roman"/>
                          <a:cs typeface="Arial"/>
                        </a:rPr>
                        <a:t>--</a:t>
                      </a:r>
                    </a:p>
                  </a:txBody>
                  <a:tcPr marL="12954" marR="12954" marT="0" marB="0">
                    <a:lnL>
                      <a:noFill/>
                    </a:lnL>
                    <a:lnR>
                      <a:noFill/>
                    </a:lnR>
                    <a:lnT>
                      <a:noFill/>
                    </a:lnT>
                    <a:lnB>
                      <a:noFill/>
                    </a:lnB>
                  </a:tcPr>
                </a:tc>
              </a:tr>
              <a:tr h="66623">
                <a:tc>
                  <a:txBody>
                    <a:bodyPr/>
                    <a:lstStyle/>
                    <a:p>
                      <a:pPr algn="just">
                        <a:lnSpc>
                          <a:spcPts val="1800"/>
                        </a:lnSpc>
                        <a:spcAft>
                          <a:spcPts val="0"/>
                        </a:spcAft>
                      </a:pPr>
                      <a:r>
                        <a:rPr lang="pt-BR" sz="2000" kern="1600">
                          <a:latin typeface="Times New Roman"/>
                          <a:ea typeface="Times New Roman"/>
                          <a:cs typeface="Arial"/>
                        </a:rPr>
                        <a:t>C</a:t>
                      </a:r>
                      <a:r>
                        <a:rPr lang="pt-BR" sz="2000" kern="1600" baseline="-25000">
                          <a:latin typeface="Times New Roman"/>
                          <a:ea typeface="Times New Roman"/>
                          <a:cs typeface="Arial"/>
                        </a:rPr>
                        <a:t>2</a:t>
                      </a:r>
                      <a:r>
                        <a:rPr lang="pt-BR" sz="2000" kern="1600" baseline="30000">
                          <a:latin typeface="Times New Roman"/>
                          <a:ea typeface="Times New Roman"/>
                          <a:cs typeface="Arial"/>
                        </a:rPr>
                        <a:t>+</a:t>
                      </a:r>
                      <a:endParaRPr lang="pt-BR" sz="2000" kern="1600">
                        <a:latin typeface="Times New Roman"/>
                        <a:ea typeface="Times New Roman"/>
                        <a:cs typeface="Arial"/>
                      </a:endParaRPr>
                    </a:p>
                  </a:txBody>
                  <a:tcPr marL="12954" marR="12954" marT="0" marB="0">
                    <a:lnL>
                      <a:noFill/>
                    </a:lnL>
                    <a:lnR>
                      <a:noFill/>
                    </a:lnR>
                    <a:lnT>
                      <a:noFill/>
                    </a:lnT>
                    <a:lnB>
                      <a:noFill/>
                    </a:lnB>
                  </a:tcPr>
                </a:tc>
                <a:tc>
                  <a:txBody>
                    <a:bodyPr/>
                    <a:lstStyle/>
                    <a:p>
                      <a:pPr algn="ctr">
                        <a:lnSpc>
                          <a:spcPts val="1800"/>
                        </a:lnSpc>
                        <a:spcAft>
                          <a:spcPts val="0"/>
                        </a:spcAft>
                      </a:pPr>
                      <a:r>
                        <a:rPr lang="pt-BR" sz="2000" kern="1600">
                          <a:latin typeface="Times New Roman"/>
                          <a:ea typeface="Times New Roman"/>
                          <a:cs typeface="Arial"/>
                        </a:rPr>
                        <a:t>24</a:t>
                      </a:r>
                    </a:p>
                  </a:txBody>
                  <a:tcPr marL="12954" marR="12954" marT="0" marB="0">
                    <a:lnL>
                      <a:noFill/>
                    </a:lnL>
                    <a:lnR>
                      <a:noFill/>
                    </a:lnR>
                    <a:lnT>
                      <a:noFill/>
                    </a:lnT>
                    <a:lnB>
                      <a:noFill/>
                    </a:lnB>
                  </a:tcPr>
                </a:tc>
                <a:tc>
                  <a:txBody>
                    <a:bodyPr/>
                    <a:lstStyle/>
                    <a:p>
                      <a:pPr algn="ctr">
                        <a:lnSpc>
                          <a:spcPts val="1800"/>
                        </a:lnSpc>
                        <a:spcAft>
                          <a:spcPts val="0"/>
                        </a:spcAft>
                      </a:pPr>
                      <a:r>
                        <a:rPr lang="pt-BR" sz="2000" kern="1600">
                          <a:latin typeface="Times New Roman"/>
                          <a:ea typeface="Times New Roman"/>
                          <a:cs typeface="Arial"/>
                        </a:rPr>
                        <a:t>Mg</a:t>
                      </a:r>
                    </a:p>
                  </a:txBody>
                  <a:tcPr marL="12954" marR="12954" marT="0" marB="0">
                    <a:lnL>
                      <a:noFill/>
                    </a:lnL>
                    <a:lnR>
                      <a:noFill/>
                    </a:lnR>
                    <a:lnT>
                      <a:noFill/>
                    </a:lnT>
                    <a:lnB>
                      <a:noFill/>
                    </a:lnB>
                  </a:tcPr>
                </a:tc>
              </a:tr>
              <a:tr h="66623">
                <a:tc>
                  <a:txBody>
                    <a:bodyPr/>
                    <a:lstStyle/>
                    <a:p>
                      <a:pPr algn="just">
                        <a:lnSpc>
                          <a:spcPts val="1800"/>
                        </a:lnSpc>
                        <a:spcAft>
                          <a:spcPts val="0"/>
                        </a:spcAft>
                      </a:pPr>
                      <a:r>
                        <a:rPr lang="pt-BR" sz="2000" kern="1600">
                          <a:latin typeface="Times New Roman"/>
                          <a:ea typeface="Times New Roman"/>
                          <a:cs typeface="Arial"/>
                        </a:rPr>
                        <a:t>CN</a:t>
                      </a:r>
                      <a:r>
                        <a:rPr lang="pt-BR" sz="2000" kern="1600" baseline="30000">
                          <a:latin typeface="Times New Roman"/>
                          <a:ea typeface="Times New Roman"/>
                          <a:cs typeface="Arial"/>
                        </a:rPr>
                        <a:t>+</a:t>
                      </a:r>
                      <a:endParaRPr lang="pt-BR" sz="2000" kern="1600">
                        <a:latin typeface="Times New Roman"/>
                        <a:ea typeface="Times New Roman"/>
                        <a:cs typeface="Arial"/>
                      </a:endParaRPr>
                    </a:p>
                  </a:txBody>
                  <a:tcPr marL="12954" marR="12954" marT="0" marB="0">
                    <a:lnL>
                      <a:noFill/>
                    </a:lnL>
                    <a:lnR>
                      <a:noFill/>
                    </a:lnR>
                    <a:lnT>
                      <a:noFill/>
                    </a:lnT>
                    <a:lnB>
                      <a:noFill/>
                    </a:lnB>
                  </a:tcPr>
                </a:tc>
                <a:tc>
                  <a:txBody>
                    <a:bodyPr/>
                    <a:lstStyle/>
                    <a:p>
                      <a:pPr algn="ctr">
                        <a:lnSpc>
                          <a:spcPts val="1800"/>
                        </a:lnSpc>
                        <a:spcAft>
                          <a:spcPts val="0"/>
                        </a:spcAft>
                      </a:pPr>
                      <a:r>
                        <a:rPr lang="pt-BR" sz="2000" kern="1600">
                          <a:latin typeface="Times New Roman"/>
                          <a:ea typeface="Times New Roman"/>
                          <a:cs typeface="Arial"/>
                        </a:rPr>
                        <a:t>26</a:t>
                      </a:r>
                    </a:p>
                  </a:txBody>
                  <a:tcPr marL="12954" marR="12954" marT="0" marB="0">
                    <a:lnL>
                      <a:noFill/>
                    </a:lnL>
                    <a:lnR>
                      <a:noFill/>
                    </a:lnR>
                    <a:lnT>
                      <a:noFill/>
                    </a:lnT>
                    <a:lnB>
                      <a:noFill/>
                    </a:lnB>
                  </a:tcPr>
                </a:tc>
                <a:tc>
                  <a:txBody>
                    <a:bodyPr/>
                    <a:lstStyle/>
                    <a:p>
                      <a:pPr algn="ctr">
                        <a:lnSpc>
                          <a:spcPts val="1800"/>
                        </a:lnSpc>
                        <a:spcAft>
                          <a:spcPts val="0"/>
                        </a:spcAft>
                      </a:pPr>
                      <a:r>
                        <a:rPr lang="pt-BR" sz="2000" kern="1600">
                          <a:latin typeface="Times New Roman"/>
                          <a:ea typeface="Times New Roman"/>
                          <a:cs typeface="Arial"/>
                        </a:rPr>
                        <a:t>Mg</a:t>
                      </a:r>
                    </a:p>
                  </a:txBody>
                  <a:tcPr marL="12954" marR="12954" marT="0" marB="0">
                    <a:lnL>
                      <a:noFill/>
                    </a:lnL>
                    <a:lnR>
                      <a:noFill/>
                    </a:lnR>
                    <a:lnT>
                      <a:noFill/>
                    </a:lnT>
                    <a:lnB>
                      <a:noFill/>
                    </a:lnB>
                  </a:tcPr>
                </a:tc>
              </a:tr>
              <a:tr h="66623">
                <a:tc>
                  <a:txBody>
                    <a:bodyPr/>
                    <a:lstStyle/>
                    <a:p>
                      <a:pPr algn="just">
                        <a:lnSpc>
                          <a:spcPts val="1800"/>
                        </a:lnSpc>
                        <a:spcAft>
                          <a:spcPts val="0"/>
                        </a:spcAft>
                      </a:pPr>
                      <a:r>
                        <a:rPr lang="pt-BR" sz="2000" kern="1600">
                          <a:latin typeface="Times New Roman"/>
                          <a:ea typeface="Times New Roman"/>
                          <a:cs typeface="Arial"/>
                        </a:rPr>
                        <a:t>CO</a:t>
                      </a:r>
                      <a:r>
                        <a:rPr lang="pt-BR" sz="2000" kern="1600" baseline="30000">
                          <a:latin typeface="Times New Roman"/>
                          <a:ea typeface="Times New Roman"/>
                          <a:cs typeface="Arial"/>
                        </a:rPr>
                        <a:t>+</a:t>
                      </a:r>
                      <a:r>
                        <a:rPr lang="pt-BR" sz="2000" kern="1600">
                          <a:latin typeface="Times New Roman"/>
                          <a:ea typeface="Times New Roman"/>
                          <a:cs typeface="Arial"/>
                        </a:rPr>
                        <a:t>, N</a:t>
                      </a:r>
                      <a:r>
                        <a:rPr lang="pt-BR" sz="2000" kern="1600" baseline="-25000">
                          <a:latin typeface="Times New Roman"/>
                          <a:ea typeface="Times New Roman"/>
                          <a:cs typeface="Arial"/>
                        </a:rPr>
                        <a:t>2</a:t>
                      </a:r>
                      <a:r>
                        <a:rPr lang="pt-BR" sz="2000" kern="1600" baseline="30000">
                          <a:latin typeface="Times New Roman"/>
                          <a:ea typeface="Times New Roman"/>
                          <a:cs typeface="Arial"/>
                        </a:rPr>
                        <a:t>+</a:t>
                      </a:r>
                      <a:endParaRPr lang="pt-BR" sz="2000" kern="1600">
                        <a:latin typeface="Times New Roman"/>
                        <a:ea typeface="Times New Roman"/>
                        <a:cs typeface="Arial"/>
                      </a:endParaRPr>
                    </a:p>
                  </a:txBody>
                  <a:tcPr marL="12954" marR="12954" marT="0" marB="0">
                    <a:lnL>
                      <a:noFill/>
                    </a:lnL>
                    <a:lnR>
                      <a:noFill/>
                    </a:lnR>
                    <a:lnT>
                      <a:noFill/>
                    </a:lnT>
                    <a:lnB>
                      <a:noFill/>
                    </a:lnB>
                  </a:tcPr>
                </a:tc>
                <a:tc>
                  <a:txBody>
                    <a:bodyPr/>
                    <a:lstStyle/>
                    <a:p>
                      <a:pPr algn="ctr">
                        <a:lnSpc>
                          <a:spcPts val="1800"/>
                        </a:lnSpc>
                        <a:spcAft>
                          <a:spcPts val="0"/>
                        </a:spcAft>
                      </a:pPr>
                      <a:r>
                        <a:rPr lang="pt-BR" sz="2000" kern="1600">
                          <a:latin typeface="Times New Roman"/>
                          <a:ea typeface="Times New Roman"/>
                          <a:cs typeface="Arial"/>
                        </a:rPr>
                        <a:t>28</a:t>
                      </a:r>
                    </a:p>
                  </a:txBody>
                  <a:tcPr marL="12954" marR="12954" marT="0" marB="0">
                    <a:lnL>
                      <a:noFill/>
                    </a:lnL>
                    <a:lnR>
                      <a:noFill/>
                    </a:lnR>
                    <a:lnT>
                      <a:noFill/>
                    </a:lnT>
                    <a:lnB>
                      <a:noFill/>
                    </a:lnB>
                  </a:tcPr>
                </a:tc>
                <a:tc>
                  <a:txBody>
                    <a:bodyPr/>
                    <a:lstStyle/>
                    <a:p>
                      <a:pPr algn="ctr">
                        <a:lnSpc>
                          <a:spcPts val="1800"/>
                        </a:lnSpc>
                        <a:spcAft>
                          <a:spcPts val="0"/>
                        </a:spcAft>
                      </a:pPr>
                      <a:r>
                        <a:rPr lang="pt-BR" sz="2000" kern="1600">
                          <a:latin typeface="Times New Roman"/>
                          <a:ea typeface="Times New Roman"/>
                          <a:cs typeface="Arial"/>
                        </a:rPr>
                        <a:t>Si</a:t>
                      </a:r>
                    </a:p>
                  </a:txBody>
                  <a:tcPr marL="12954" marR="12954" marT="0" marB="0" anchor="b">
                    <a:lnL>
                      <a:noFill/>
                    </a:lnL>
                    <a:lnR>
                      <a:noFill/>
                    </a:lnR>
                    <a:lnT>
                      <a:noFill/>
                    </a:lnT>
                    <a:lnB>
                      <a:noFill/>
                    </a:lnB>
                  </a:tcPr>
                </a:tc>
              </a:tr>
              <a:tr h="66623">
                <a:tc>
                  <a:txBody>
                    <a:bodyPr/>
                    <a:lstStyle/>
                    <a:p>
                      <a:pPr algn="just">
                        <a:lnSpc>
                          <a:spcPts val="1800"/>
                        </a:lnSpc>
                        <a:spcAft>
                          <a:spcPts val="0"/>
                        </a:spcAft>
                      </a:pPr>
                      <a:r>
                        <a:rPr lang="pt-BR" sz="2000" kern="1600">
                          <a:latin typeface="Times New Roman"/>
                          <a:ea typeface="Times New Roman"/>
                          <a:cs typeface="Arial"/>
                        </a:rPr>
                        <a:t>N</a:t>
                      </a:r>
                      <a:r>
                        <a:rPr lang="pt-BR" sz="2000" kern="1600" baseline="-25000">
                          <a:latin typeface="Times New Roman"/>
                          <a:ea typeface="Times New Roman"/>
                          <a:cs typeface="Arial"/>
                        </a:rPr>
                        <a:t>2</a:t>
                      </a:r>
                      <a:r>
                        <a:rPr lang="pt-BR" sz="2000" kern="1600">
                          <a:latin typeface="Times New Roman"/>
                          <a:ea typeface="Times New Roman"/>
                          <a:cs typeface="Arial"/>
                        </a:rPr>
                        <a:t>H</a:t>
                      </a:r>
                      <a:r>
                        <a:rPr lang="pt-BR" sz="2000" kern="1600" baseline="30000">
                          <a:latin typeface="Times New Roman"/>
                          <a:ea typeface="Times New Roman"/>
                          <a:cs typeface="Arial"/>
                        </a:rPr>
                        <a:t>+</a:t>
                      </a:r>
                      <a:endParaRPr lang="pt-BR" sz="2000" kern="1600">
                        <a:latin typeface="Times New Roman"/>
                        <a:ea typeface="Times New Roman"/>
                        <a:cs typeface="Arial"/>
                      </a:endParaRPr>
                    </a:p>
                  </a:txBody>
                  <a:tcPr marL="12954" marR="12954" marT="0" marB="0">
                    <a:lnL>
                      <a:noFill/>
                    </a:lnL>
                    <a:lnR>
                      <a:noFill/>
                    </a:lnR>
                    <a:lnT>
                      <a:noFill/>
                    </a:lnT>
                    <a:lnB>
                      <a:noFill/>
                    </a:lnB>
                  </a:tcPr>
                </a:tc>
                <a:tc>
                  <a:txBody>
                    <a:bodyPr/>
                    <a:lstStyle/>
                    <a:p>
                      <a:pPr algn="ctr">
                        <a:lnSpc>
                          <a:spcPts val="1800"/>
                        </a:lnSpc>
                        <a:spcAft>
                          <a:spcPts val="0"/>
                        </a:spcAft>
                      </a:pPr>
                      <a:r>
                        <a:rPr lang="pt-BR" sz="2000" kern="1600">
                          <a:latin typeface="Times New Roman"/>
                          <a:ea typeface="Times New Roman"/>
                          <a:cs typeface="Arial"/>
                        </a:rPr>
                        <a:t>29</a:t>
                      </a:r>
                    </a:p>
                  </a:txBody>
                  <a:tcPr marL="12954" marR="12954" marT="0" marB="0">
                    <a:lnL>
                      <a:noFill/>
                    </a:lnL>
                    <a:lnR>
                      <a:noFill/>
                    </a:lnR>
                    <a:lnT>
                      <a:noFill/>
                    </a:lnT>
                    <a:lnB>
                      <a:noFill/>
                    </a:lnB>
                  </a:tcPr>
                </a:tc>
                <a:tc>
                  <a:txBody>
                    <a:bodyPr/>
                    <a:lstStyle/>
                    <a:p>
                      <a:pPr algn="ctr">
                        <a:lnSpc>
                          <a:spcPts val="1800"/>
                        </a:lnSpc>
                        <a:spcAft>
                          <a:spcPts val="0"/>
                        </a:spcAft>
                      </a:pPr>
                      <a:r>
                        <a:rPr lang="pt-BR" sz="2000" kern="1600">
                          <a:latin typeface="Times New Roman"/>
                          <a:ea typeface="Times New Roman"/>
                          <a:cs typeface="Arial"/>
                        </a:rPr>
                        <a:t>Si</a:t>
                      </a:r>
                    </a:p>
                  </a:txBody>
                  <a:tcPr marL="12954" marR="12954" marT="0" marB="0">
                    <a:lnL>
                      <a:noFill/>
                    </a:lnL>
                    <a:lnR>
                      <a:noFill/>
                    </a:lnR>
                    <a:lnT>
                      <a:noFill/>
                    </a:lnT>
                    <a:lnB>
                      <a:noFill/>
                    </a:lnB>
                  </a:tcPr>
                </a:tc>
              </a:tr>
              <a:tr h="66623">
                <a:tc>
                  <a:txBody>
                    <a:bodyPr/>
                    <a:lstStyle/>
                    <a:p>
                      <a:pPr algn="just">
                        <a:lnSpc>
                          <a:spcPts val="1800"/>
                        </a:lnSpc>
                        <a:spcAft>
                          <a:spcPts val="0"/>
                        </a:spcAft>
                      </a:pPr>
                      <a:r>
                        <a:rPr lang="pt-BR" sz="2000" kern="1600">
                          <a:latin typeface="Times New Roman"/>
                          <a:ea typeface="Times New Roman"/>
                          <a:cs typeface="Arial"/>
                        </a:rPr>
                        <a:t>NO</a:t>
                      </a:r>
                      <a:r>
                        <a:rPr lang="pt-BR" sz="2000" kern="1600" baseline="30000">
                          <a:latin typeface="Times New Roman"/>
                          <a:ea typeface="Times New Roman"/>
                          <a:cs typeface="Arial"/>
                        </a:rPr>
                        <a:t>+</a:t>
                      </a:r>
                      <a:endParaRPr lang="pt-BR" sz="2000" kern="1600">
                        <a:latin typeface="Times New Roman"/>
                        <a:ea typeface="Times New Roman"/>
                        <a:cs typeface="Arial"/>
                      </a:endParaRPr>
                    </a:p>
                  </a:txBody>
                  <a:tcPr marL="12954" marR="12954" marT="0" marB="0">
                    <a:lnL>
                      <a:noFill/>
                    </a:lnL>
                    <a:lnR>
                      <a:noFill/>
                    </a:lnR>
                    <a:lnT>
                      <a:noFill/>
                    </a:lnT>
                    <a:lnB>
                      <a:noFill/>
                    </a:lnB>
                  </a:tcPr>
                </a:tc>
                <a:tc>
                  <a:txBody>
                    <a:bodyPr/>
                    <a:lstStyle/>
                    <a:p>
                      <a:pPr algn="ctr">
                        <a:lnSpc>
                          <a:spcPts val="1800"/>
                        </a:lnSpc>
                        <a:spcAft>
                          <a:spcPts val="0"/>
                        </a:spcAft>
                      </a:pPr>
                      <a:r>
                        <a:rPr lang="pt-BR" sz="2000" kern="1600">
                          <a:latin typeface="Times New Roman"/>
                          <a:ea typeface="Times New Roman"/>
                          <a:cs typeface="Arial"/>
                        </a:rPr>
                        <a:t>30</a:t>
                      </a:r>
                    </a:p>
                  </a:txBody>
                  <a:tcPr marL="12954" marR="12954" marT="0" marB="0">
                    <a:lnL>
                      <a:noFill/>
                    </a:lnL>
                    <a:lnR>
                      <a:noFill/>
                    </a:lnR>
                    <a:lnT>
                      <a:noFill/>
                    </a:lnT>
                    <a:lnB>
                      <a:noFill/>
                    </a:lnB>
                  </a:tcPr>
                </a:tc>
                <a:tc>
                  <a:txBody>
                    <a:bodyPr/>
                    <a:lstStyle/>
                    <a:p>
                      <a:pPr algn="ctr">
                        <a:lnSpc>
                          <a:spcPts val="1800"/>
                        </a:lnSpc>
                        <a:spcAft>
                          <a:spcPts val="0"/>
                        </a:spcAft>
                      </a:pPr>
                      <a:r>
                        <a:rPr lang="pt-BR" sz="2000" kern="1600">
                          <a:latin typeface="Times New Roman"/>
                          <a:ea typeface="Times New Roman"/>
                          <a:cs typeface="Arial"/>
                        </a:rPr>
                        <a:t>Si</a:t>
                      </a:r>
                    </a:p>
                  </a:txBody>
                  <a:tcPr marL="12954" marR="12954" marT="0" marB="0">
                    <a:lnL>
                      <a:noFill/>
                    </a:lnL>
                    <a:lnR>
                      <a:noFill/>
                    </a:lnR>
                    <a:lnT>
                      <a:noFill/>
                    </a:lnT>
                    <a:lnB>
                      <a:noFill/>
                    </a:lnB>
                  </a:tcPr>
                </a:tc>
              </a:tr>
              <a:tr h="66623">
                <a:tc>
                  <a:txBody>
                    <a:bodyPr/>
                    <a:lstStyle/>
                    <a:p>
                      <a:pPr algn="just">
                        <a:lnSpc>
                          <a:spcPts val="1800"/>
                        </a:lnSpc>
                        <a:spcAft>
                          <a:spcPts val="0"/>
                        </a:spcAft>
                      </a:pPr>
                      <a:r>
                        <a:rPr lang="pt-BR" sz="2000" kern="1600">
                          <a:latin typeface="Times New Roman"/>
                          <a:ea typeface="Times New Roman"/>
                          <a:cs typeface="Arial"/>
                        </a:rPr>
                        <a:t>NOH</a:t>
                      </a:r>
                      <a:r>
                        <a:rPr lang="pt-BR" sz="2000" kern="1600" baseline="30000">
                          <a:latin typeface="Times New Roman"/>
                          <a:ea typeface="Times New Roman"/>
                          <a:cs typeface="Arial"/>
                        </a:rPr>
                        <a:t>+</a:t>
                      </a:r>
                      <a:endParaRPr lang="pt-BR" sz="2000" kern="1600">
                        <a:latin typeface="Times New Roman"/>
                        <a:ea typeface="Times New Roman"/>
                        <a:cs typeface="Arial"/>
                      </a:endParaRPr>
                    </a:p>
                  </a:txBody>
                  <a:tcPr marL="12954" marR="12954" marT="0" marB="0">
                    <a:lnL>
                      <a:noFill/>
                    </a:lnL>
                    <a:lnR>
                      <a:noFill/>
                    </a:lnR>
                    <a:lnT>
                      <a:noFill/>
                    </a:lnT>
                    <a:lnB>
                      <a:noFill/>
                    </a:lnB>
                  </a:tcPr>
                </a:tc>
                <a:tc>
                  <a:txBody>
                    <a:bodyPr/>
                    <a:lstStyle/>
                    <a:p>
                      <a:pPr algn="ctr">
                        <a:lnSpc>
                          <a:spcPts val="1800"/>
                        </a:lnSpc>
                        <a:spcAft>
                          <a:spcPts val="0"/>
                        </a:spcAft>
                      </a:pPr>
                      <a:r>
                        <a:rPr lang="pt-BR" sz="2000" kern="1600">
                          <a:latin typeface="Times New Roman"/>
                          <a:ea typeface="Times New Roman"/>
                          <a:cs typeface="Arial"/>
                        </a:rPr>
                        <a:t>31</a:t>
                      </a:r>
                    </a:p>
                  </a:txBody>
                  <a:tcPr marL="12954" marR="12954" marT="0" marB="0">
                    <a:lnL>
                      <a:noFill/>
                    </a:lnL>
                    <a:lnR>
                      <a:noFill/>
                    </a:lnR>
                    <a:lnT>
                      <a:noFill/>
                    </a:lnT>
                    <a:lnB>
                      <a:noFill/>
                    </a:lnB>
                  </a:tcPr>
                </a:tc>
                <a:tc>
                  <a:txBody>
                    <a:bodyPr/>
                    <a:lstStyle/>
                    <a:p>
                      <a:pPr algn="ctr">
                        <a:lnSpc>
                          <a:spcPts val="1800"/>
                        </a:lnSpc>
                        <a:spcAft>
                          <a:spcPts val="0"/>
                        </a:spcAft>
                      </a:pPr>
                      <a:r>
                        <a:rPr lang="pt-BR" sz="2000" kern="1600">
                          <a:latin typeface="Times New Roman"/>
                          <a:ea typeface="Times New Roman"/>
                          <a:cs typeface="Arial"/>
                        </a:rPr>
                        <a:t>P</a:t>
                      </a:r>
                    </a:p>
                  </a:txBody>
                  <a:tcPr marL="12954" marR="12954" marT="0" marB="0">
                    <a:lnL>
                      <a:noFill/>
                    </a:lnL>
                    <a:lnR>
                      <a:noFill/>
                    </a:lnR>
                    <a:lnT>
                      <a:noFill/>
                    </a:lnT>
                    <a:lnB>
                      <a:noFill/>
                    </a:lnB>
                  </a:tcPr>
                </a:tc>
              </a:tr>
              <a:tr h="66623">
                <a:tc>
                  <a:txBody>
                    <a:bodyPr/>
                    <a:lstStyle/>
                    <a:p>
                      <a:pPr algn="just">
                        <a:lnSpc>
                          <a:spcPts val="1800"/>
                        </a:lnSpc>
                        <a:spcAft>
                          <a:spcPts val="0"/>
                        </a:spcAft>
                      </a:pPr>
                      <a:r>
                        <a:rPr lang="pt-BR" sz="2000" kern="1600">
                          <a:latin typeface="Times New Roman"/>
                          <a:ea typeface="Times New Roman"/>
                          <a:cs typeface="Arial"/>
                        </a:rPr>
                        <a:t>O</a:t>
                      </a:r>
                      <a:r>
                        <a:rPr lang="pt-BR" sz="2000" kern="1600" baseline="-25000">
                          <a:latin typeface="Times New Roman"/>
                          <a:ea typeface="Times New Roman"/>
                          <a:cs typeface="Arial"/>
                        </a:rPr>
                        <a:t>2</a:t>
                      </a:r>
                      <a:r>
                        <a:rPr lang="pt-BR" sz="2000" kern="1600" baseline="30000">
                          <a:latin typeface="Times New Roman"/>
                          <a:ea typeface="Times New Roman"/>
                          <a:cs typeface="Arial"/>
                        </a:rPr>
                        <a:t>+</a:t>
                      </a:r>
                      <a:endParaRPr lang="pt-BR" sz="2000" kern="1600">
                        <a:latin typeface="Times New Roman"/>
                        <a:ea typeface="Times New Roman"/>
                        <a:cs typeface="Arial"/>
                      </a:endParaRPr>
                    </a:p>
                  </a:txBody>
                  <a:tcPr marL="12954" marR="12954" marT="0" marB="0">
                    <a:lnL>
                      <a:noFill/>
                    </a:lnL>
                    <a:lnR>
                      <a:noFill/>
                    </a:lnR>
                    <a:lnT>
                      <a:noFill/>
                    </a:lnT>
                    <a:lnB>
                      <a:noFill/>
                    </a:lnB>
                  </a:tcPr>
                </a:tc>
                <a:tc>
                  <a:txBody>
                    <a:bodyPr/>
                    <a:lstStyle/>
                    <a:p>
                      <a:pPr algn="ctr">
                        <a:lnSpc>
                          <a:spcPts val="1800"/>
                        </a:lnSpc>
                        <a:spcAft>
                          <a:spcPts val="0"/>
                        </a:spcAft>
                      </a:pPr>
                      <a:r>
                        <a:rPr lang="pt-BR" sz="2000" kern="1600">
                          <a:latin typeface="Times New Roman"/>
                          <a:ea typeface="Times New Roman"/>
                          <a:cs typeface="Arial"/>
                        </a:rPr>
                        <a:t>32</a:t>
                      </a:r>
                    </a:p>
                  </a:txBody>
                  <a:tcPr marL="12954" marR="12954" marT="0" marB="0">
                    <a:lnL>
                      <a:noFill/>
                    </a:lnL>
                    <a:lnR>
                      <a:noFill/>
                    </a:lnR>
                    <a:lnT>
                      <a:noFill/>
                    </a:lnT>
                    <a:lnB>
                      <a:noFill/>
                    </a:lnB>
                  </a:tcPr>
                </a:tc>
                <a:tc>
                  <a:txBody>
                    <a:bodyPr/>
                    <a:lstStyle/>
                    <a:p>
                      <a:pPr algn="ctr">
                        <a:lnSpc>
                          <a:spcPts val="1800"/>
                        </a:lnSpc>
                        <a:spcAft>
                          <a:spcPts val="0"/>
                        </a:spcAft>
                      </a:pPr>
                      <a:r>
                        <a:rPr lang="pt-BR" sz="2000" kern="1600">
                          <a:latin typeface="Times New Roman"/>
                          <a:ea typeface="Times New Roman"/>
                          <a:cs typeface="Arial"/>
                        </a:rPr>
                        <a:t>S</a:t>
                      </a:r>
                    </a:p>
                  </a:txBody>
                  <a:tcPr marL="12954" marR="12954" marT="0" marB="0">
                    <a:lnL>
                      <a:noFill/>
                    </a:lnL>
                    <a:lnR>
                      <a:noFill/>
                    </a:lnR>
                    <a:lnT>
                      <a:noFill/>
                    </a:lnT>
                    <a:lnB>
                      <a:noFill/>
                    </a:lnB>
                  </a:tcPr>
                </a:tc>
              </a:tr>
              <a:tr h="66623">
                <a:tc>
                  <a:txBody>
                    <a:bodyPr/>
                    <a:lstStyle/>
                    <a:p>
                      <a:pPr algn="just">
                        <a:lnSpc>
                          <a:spcPts val="1800"/>
                        </a:lnSpc>
                        <a:spcAft>
                          <a:spcPts val="0"/>
                        </a:spcAft>
                      </a:pPr>
                      <a:r>
                        <a:rPr lang="pt-BR" sz="2000" kern="1600">
                          <a:latin typeface="Times New Roman"/>
                          <a:ea typeface="Times New Roman"/>
                          <a:cs typeface="Arial"/>
                        </a:rPr>
                        <a:t>O</a:t>
                      </a:r>
                      <a:r>
                        <a:rPr lang="pt-BR" sz="2000" kern="1600" baseline="-25000">
                          <a:latin typeface="Times New Roman"/>
                          <a:ea typeface="Times New Roman"/>
                          <a:cs typeface="Arial"/>
                        </a:rPr>
                        <a:t>2</a:t>
                      </a:r>
                      <a:r>
                        <a:rPr lang="pt-BR" sz="2000" kern="1600">
                          <a:latin typeface="Times New Roman"/>
                          <a:ea typeface="Times New Roman"/>
                          <a:cs typeface="Arial"/>
                        </a:rPr>
                        <a:t>H</a:t>
                      </a:r>
                      <a:r>
                        <a:rPr lang="pt-BR" sz="2000" kern="1600" baseline="30000">
                          <a:latin typeface="Times New Roman"/>
                          <a:ea typeface="Times New Roman"/>
                          <a:cs typeface="Arial"/>
                        </a:rPr>
                        <a:t>+</a:t>
                      </a:r>
                      <a:endParaRPr lang="pt-BR" sz="2000" kern="1600">
                        <a:latin typeface="Times New Roman"/>
                        <a:ea typeface="Times New Roman"/>
                        <a:cs typeface="Arial"/>
                      </a:endParaRPr>
                    </a:p>
                  </a:txBody>
                  <a:tcPr marL="12954" marR="12954" marT="0" marB="0">
                    <a:lnL>
                      <a:noFill/>
                    </a:lnL>
                    <a:lnR>
                      <a:noFill/>
                    </a:lnR>
                    <a:lnT>
                      <a:noFill/>
                    </a:lnT>
                    <a:lnB>
                      <a:noFill/>
                    </a:lnB>
                  </a:tcPr>
                </a:tc>
                <a:tc>
                  <a:txBody>
                    <a:bodyPr/>
                    <a:lstStyle/>
                    <a:p>
                      <a:pPr algn="ctr">
                        <a:lnSpc>
                          <a:spcPts val="1800"/>
                        </a:lnSpc>
                        <a:spcAft>
                          <a:spcPts val="0"/>
                        </a:spcAft>
                      </a:pPr>
                      <a:r>
                        <a:rPr lang="pt-BR" sz="2000" kern="1600">
                          <a:latin typeface="Times New Roman"/>
                          <a:ea typeface="Times New Roman"/>
                          <a:cs typeface="Arial"/>
                        </a:rPr>
                        <a:t>33</a:t>
                      </a:r>
                    </a:p>
                  </a:txBody>
                  <a:tcPr marL="12954" marR="12954" marT="0" marB="0">
                    <a:lnL>
                      <a:noFill/>
                    </a:lnL>
                    <a:lnR>
                      <a:noFill/>
                    </a:lnR>
                    <a:lnT>
                      <a:noFill/>
                    </a:lnT>
                    <a:lnB>
                      <a:noFill/>
                    </a:lnB>
                  </a:tcPr>
                </a:tc>
                <a:tc>
                  <a:txBody>
                    <a:bodyPr/>
                    <a:lstStyle/>
                    <a:p>
                      <a:pPr algn="ctr">
                        <a:lnSpc>
                          <a:spcPts val="1800"/>
                        </a:lnSpc>
                        <a:spcAft>
                          <a:spcPts val="0"/>
                        </a:spcAft>
                      </a:pPr>
                      <a:r>
                        <a:rPr lang="pt-BR" sz="2000" kern="1600">
                          <a:latin typeface="Times New Roman"/>
                          <a:ea typeface="Times New Roman"/>
                          <a:cs typeface="Arial"/>
                        </a:rPr>
                        <a:t>-</a:t>
                      </a:r>
                    </a:p>
                  </a:txBody>
                  <a:tcPr marL="12954" marR="12954" marT="0" marB="0">
                    <a:lnL>
                      <a:noFill/>
                    </a:lnL>
                    <a:lnR>
                      <a:noFill/>
                    </a:lnR>
                    <a:lnT>
                      <a:noFill/>
                    </a:lnT>
                    <a:lnB>
                      <a:noFill/>
                    </a:lnB>
                  </a:tcPr>
                </a:tc>
              </a:tr>
              <a:tr h="66623">
                <a:tc>
                  <a:txBody>
                    <a:bodyPr/>
                    <a:lstStyle/>
                    <a:p>
                      <a:pPr algn="just">
                        <a:lnSpc>
                          <a:spcPts val="1800"/>
                        </a:lnSpc>
                        <a:spcAft>
                          <a:spcPts val="0"/>
                        </a:spcAft>
                      </a:pPr>
                      <a:r>
                        <a:rPr lang="pt-BR" sz="2000" kern="1600" baseline="30000">
                          <a:latin typeface="Times New Roman"/>
                          <a:ea typeface="Times New Roman"/>
                          <a:cs typeface="Arial"/>
                        </a:rPr>
                        <a:t>36</a:t>
                      </a:r>
                      <a:r>
                        <a:rPr lang="pt-BR" sz="2000" kern="1600">
                          <a:latin typeface="Times New Roman"/>
                          <a:ea typeface="Times New Roman"/>
                          <a:cs typeface="Arial"/>
                        </a:rPr>
                        <a:t>ArH</a:t>
                      </a:r>
                      <a:r>
                        <a:rPr lang="pt-BR" sz="2000" kern="1600" baseline="30000">
                          <a:latin typeface="Times New Roman"/>
                          <a:ea typeface="Times New Roman"/>
                          <a:cs typeface="Arial"/>
                        </a:rPr>
                        <a:t>+</a:t>
                      </a:r>
                      <a:endParaRPr lang="pt-BR" sz="2000" kern="1600">
                        <a:latin typeface="Times New Roman"/>
                        <a:ea typeface="Times New Roman"/>
                        <a:cs typeface="Arial"/>
                      </a:endParaRPr>
                    </a:p>
                  </a:txBody>
                  <a:tcPr marL="12954" marR="12954" marT="0" marB="0">
                    <a:lnL>
                      <a:noFill/>
                    </a:lnL>
                    <a:lnR>
                      <a:noFill/>
                    </a:lnR>
                    <a:lnT>
                      <a:noFill/>
                    </a:lnT>
                    <a:lnB>
                      <a:noFill/>
                    </a:lnB>
                  </a:tcPr>
                </a:tc>
                <a:tc>
                  <a:txBody>
                    <a:bodyPr/>
                    <a:lstStyle/>
                    <a:p>
                      <a:pPr algn="ctr">
                        <a:lnSpc>
                          <a:spcPts val="1800"/>
                        </a:lnSpc>
                        <a:spcAft>
                          <a:spcPts val="0"/>
                        </a:spcAft>
                      </a:pPr>
                      <a:r>
                        <a:rPr lang="pt-BR" sz="2000" kern="1600">
                          <a:latin typeface="Times New Roman"/>
                          <a:ea typeface="Times New Roman"/>
                          <a:cs typeface="Arial"/>
                        </a:rPr>
                        <a:t>37</a:t>
                      </a:r>
                    </a:p>
                  </a:txBody>
                  <a:tcPr marL="12954" marR="12954" marT="0" marB="0">
                    <a:lnL>
                      <a:noFill/>
                    </a:lnL>
                    <a:lnR>
                      <a:noFill/>
                    </a:lnR>
                    <a:lnT>
                      <a:noFill/>
                    </a:lnT>
                    <a:lnB>
                      <a:noFill/>
                    </a:lnB>
                  </a:tcPr>
                </a:tc>
                <a:tc>
                  <a:txBody>
                    <a:bodyPr/>
                    <a:lstStyle/>
                    <a:p>
                      <a:pPr algn="ctr">
                        <a:lnSpc>
                          <a:spcPts val="1800"/>
                        </a:lnSpc>
                        <a:spcAft>
                          <a:spcPts val="0"/>
                        </a:spcAft>
                      </a:pPr>
                      <a:r>
                        <a:rPr lang="pt-BR" sz="2000" kern="1600">
                          <a:latin typeface="Times New Roman"/>
                          <a:ea typeface="Times New Roman"/>
                          <a:cs typeface="Arial"/>
                        </a:rPr>
                        <a:t>Cl</a:t>
                      </a:r>
                    </a:p>
                  </a:txBody>
                  <a:tcPr marL="12954" marR="12954" marT="0" marB="0">
                    <a:lnL>
                      <a:noFill/>
                    </a:lnL>
                    <a:lnR>
                      <a:noFill/>
                    </a:lnR>
                    <a:lnT>
                      <a:noFill/>
                    </a:lnT>
                    <a:lnB>
                      <a:noFill/>
                    </a:lnB>
                  </a:tcPr>
                </a:tc>
              </a:tr>
              <a:tr h="66623">
                <a:tc>
                  <a:txBody>
                    <a:bodyPr/>
                    <a:lstStyle/>
                    <a:p>
                      <a:pPr algn="just">
                        <a:lnSpc>
                          <a:spcPts val="1800"/>
                        </a:lnSpc>
                        <a:spcAft>
                          <a:spcPts val="0"/>
                        </a:spcAft>
                      </a:pPr>
                      <a:r>
                        <a:rPr lang="pt-BR" sz="2000" kern="1600" baseline="30000">
                          <a:latin typeface="Times New Roman"/>
                          <a:ea typeface="Times New Roman"/>
                          <a:cs typeface="Arial"/>
                        </a:rPr>
                        <a:t>38</a:t>
                      </a:r>
                      <a:r>
                        <a:rPr lang="pt-BR" sz="2000" kern="1600">
                          <a:latin typeface="Times New Roman"/>
                          <a:ea typeface="Times New Roman"/>
                          <a:cs typeface="Arial"/>
                        </a:rPr>
                        <a:t>ArH</a:t>
                      </a:r>
                      <a:r>
                        <a:rPr lang="pt-BR" sz="2000" kern="1600" baseline="30000">
                          <a:latin typeface="Times New Roman"/>
                          <a:ea typeface="Times New Roman"/>
                          <a:cs typeface="Arial"/>
                        </a:rPr>
                        <a:t>+</a:t>
                      </a:r>
                      <a:endParaRPr lang="pt-BR" sz="2000" kern="1600">
                        <a:latin typeface="Times New Roman"/>
                        <a:ea typeface="Times New Roman"/>
                        <a:cs typeface="Arial"/>
                      </a:endParaRPr>
                    </a:p>
                  </a:txBody>
                  <a:tcPr marL="12954" marR="12954" marT="0" marB="0">
                    <a:lnL>
                      <a:noFill/>
                    </a:lnL>
                    <a:lnR>
                      <a:noFill/>
                    </a:lnR>
                    <a:lnT>
                      <a:noFill/>
                    </a:lnT>
                    <a:lnB>
                      <a:noFill/>
                    </a:lnB>
                  </a:tcPr>
                </a:tc>
                <a:tc>
                  <a:txBody>
                    <a:bodyPr/>
                    <a:lstStyle/>
                    <a:p>
                      <a:pPr algn="ctr">
                        <a:lnSpc>
                          <a:spcPts val="1800"/>
                        </a:lnSpc>
                        <a:spcAft>
                          <a:spcPts val="0"/>
                        </a:spcAft>
                      </a:pPr>
                      <a:r>
                        <a:rPr lang="pt-BR" sz="2000" kern="1600">
                          <a:latin typeface="Times New Roman"/>
                          <a:ea typeface="Times New Roman"/>
                          <a:cs typeface="Arial"/>
                        </a:rPr>
                        <a:t>39</a:t>
                      </a:r>
                    </a:p>
                  </a:txBody>
                  <a:tcPr marL="12954" marR="12954" marT="0" marB="0">
                    <a:lnL>
                      <a:noFill/>
                    </a:lnL>
                    <a:lnR>
                      <a:noFill/>
                    </a:lnR>
                    <a:lnT>
                      <a:noFill/>
                    </a:lnT>
                    <a:lnB>
                      <a:noFill/>
                    </a:lnB>
                  </a:tcPr>
                </a:tc>
                <a:tc>
                  <a:txBody>
                    <a:bodyPr/>
                    <a:lstStyle/>
                    <a:p>
                      <a:pPr algn="ctr">
                        <a:lnSpc>
                          <a:spcPts val="1800"/>
                        </a:lnSpc>
                        <a:spcAft>
                          <a:spcPts val="0"/>
                        </a:spcAft>
                      </a:pPr>
                      <a:r>
                        <a:rPr lang="pt-BR" sz="2000" kern="1600">
                          <a:latin typeface="Times New Roman"/>
                          <a:ea typeface="Times New Roman"/>
                          <a:cs typeface="Arial"/>
                        </a:rPr>
                        <a:t>K</a:t>
                      </a:r>
                    </a:p>
                  </a:txBody>
                  <a:tcPr marL="12954" marR="12954" marT="0" marB="0">
                    <a:lnL>
                      <a:noFill/>
                    </a:lnL>
                    <a:lnR>
                      <a:noFill/>
                    </a:lnR>
                    <a:lnT>
                      <a:noFill/>
                    </a:lnT>
                    <a:lnB>
                      <a:noFill/>
                    </a:lnB>
                  </a:tcPr>
                </a:tc>
              </a:tr>
              <a:tr h="66623">
                <a:tc>
                  <a:txBody>
                    <a:bodyPr/>
                    <a:lstStyle/>
                    <a:p>
                      <a:pPr algn="just">
                        <a:lnSpc>
                          <a:spcPts val="1800"/>
                        </a:lnSpc>
                        <a:spcAft>
                          <a:spcPts val="0"/>
                        </a:spcAft>
                      </a:pPr>
                      <a:r>
                        <a:rPr lang="pt-BR" sz="2000" kern="1600" baseline="30000">
                          <a:latin typeface="Times New Roman"/>
                          <a:ea typeface="Times New Roman"/>
                          <a:cs typeface="Arial"/>
                        </a:rPr>
                        <a:t>40</a:t>
                      </a:r>
                      <a:r>
                        <a:rPr lang="pt-BR" sz="2000" kern="1600">
                          <a:latin typeface="Times New Roman"/>
                          <a:ea typeface="Times New Roman"/>
                          <a:cs typeface="Arial"/>
                        </a:rPr>
                        <a:t>ArH</a:t>
                      </a:r>
                      <a:r>
                        <a:rPr lang="pt-BR" sz="2000" kern="1600" baseline="30000">
                          <a:latin typeface="Times New Roman"/>
                          <a:ea typeface="Times New Roman"/>
                          <a:cs typeface="Arial"/>
                        </a:rPr>
                        <a:t>+</a:t>
                      </a:r>
                      <a:endParaRPr lang="pt-BR" sz="2000" kern="1600">
                        <a:latin typeface="Times New Roman"/>
                        <a:ea typeface="Times New Roman"/>
                        <a:cs typeface="Arial"/>
                      </a:endParaRPr>
                    </a:p>
                  </a:txBody>
                  <a:tcPr marL="12954" marR="12954" marT="0" marB="0">
                    <a:lnL>
                      <a:noFill/>
                    </a:lnL>
                    <a:lnR>
                      <a:noFill/>
                    </a:lnR>
                    <a:lnT>
                      <a:noFill/>
                    </a:lnT>
                    <a:lnB>
                      <a:noFill/>
                    </a:lnB>
                  </a:tcPr>
                </a:tc>
                <a:tc>
                  <a:txBody>
                    <a:bodyPr/>
                    <a:lstStyle/>
                    <a:p>
                      <a:pPr algn="ctr">
                        <a:lnSpc>
                          <a:spcPts val="1800"/>
                        </a:lnSpc>
                        <a:spcAft>
                          <a:spcPts val="0"/>
                        </a:spcAft>
                      </a:pPr>
                      <a:r>
                        <a:rPr lang="pt-BR" sz="2000" kern="1600">
                          <a:latin typeface="Times New Roman"/>
                          <a:ea typeface="Times New Roman"/>
                          <a:cs typeface="Arial"/>
                        </a:rPr>
                        <a:t>41</a:t>
                      </a:r>
                    </a:p>
                  </a:txBody>
                  <a:tcPr marL="12954" marR="12954" marT="0" marB="0">
                    <a:lnL>
                      <a:noFill/>
                    </a:lnL>
                    <a:lnR>
                      <a:noFill/>
                    </a:lnR>
                    <a:lnT>
                      <a:noFill/>
                    </a:lnT>
                    <a:lnB>
                      <a:noFill/>
                    </a:lnB>
                  </a:tcPr>
                </a:tc>
                <a:tc>
                  <a:txBody>
                    <a:bodyPr/>
                    <a:lstStyle/>
                    <a:p>
                      <a:pPr algn="ctr">
                        <a:lnSpc>
                          <a:spcPts val="1800"/>
                        </a:lnSpc>
                        <a:spcAft>
                          <a:spcPts val="0"/>
                        </a:spcAft>
                      </a:pPr>
                      <a:r>
                        <a:rPr lang="pt-BR" sz="2000" kern="1600">
                          <a:latin typeface="Times New Roman"/>
                          <a:ea typeface="Times New Roman"/>
                          <a:cs typeface="Arial"/>
                        </a:rPr>
                        <a:t>-</a:t>
                      </a:r>
                    </a:p>
                  </a:txBody>
                  <a:tcPr marL="12954" marR="12954" marT="0" marB="0">
                    <a:lnL>
                      <a:noFill/>
                    </a:lnL>
                    <a:lnR>
                      <a:noFill/>
                    </a:lnR>
                    <a:lnT>
                      <a:noFill/>
                    </a:lnT>
                    <a:lnB>
                      <a:noFill/>
                    </a:lnB>
                  </a:tcPr>
                </a:tc>
              </a:tr>
              <a:tr h="66623">
                <a:tc>
                  <a:txBody>
                    <a:bodyPr/>
                    <a:lstStyle/>
                    <a:p>
                      <a:pPr algn="just">
                        <a:lnSpc>
                          <a:spcPts val="1800"/>
                        </a:lnSpc>
                        <a:spcAft>
                          <a:spcPts val="0"/>
                        </a:spcAft>
                      </a:pPr>
                      <a:r>
                        <a:rPr lang="pt-BR" sz="2000" kern="1600">
                          <a:latin typeface="Times New Roman"/>
                          <a:ea typeface="Times New Roman"/>
                          <a:cs typeface="Arial"/>
                        </a:rPr>
                        <a:t>CO</a:t>
                      </a:r>
                      <a:r>
                        <a:rPr lang="pt-BR" sz="2000" kern="1600" baseline="-25000">
                          <a:latin typeface="Times New Roman"/>
                          <a:ea typeface="Times New Roman"/>
                          <a:cs typeface="Arial"/>
                        </a:rPr>
                        <a:t>2</a:t>
                      </a:r>
                      <a:r>
                        <a:rPr lang="pt-BR" sz="2000" kern="1600" baseline="30000">
                          <a:latin typeface="Times New Roman"/>
                          <a:ea typeface="Times New Roman"/>
                          <a:cs typeface="Arial"/>
                        </a:rPr>
                        <a:t>+</a:t>
                      </a:r>
                      <a:endParaRPr lang="pt-BR" sz="2000" kern="1600">
                        <a:latin typeface="Times New Roman"/>
                        <a:ea typeface="Times New Roman"/>
                        <a:cs typeface="Arial"/>
                      </a:endParaRPr>
                    </a:p>
                  </a:txBody>
                  <a:tcPr marL="12954" marR="12954" marT="0" marB="0">
                    <a:lnL>
                      <a:noFill/>
                    </a:lnL>
                    <a:lnR>
                      <a:noFill/>
                    </a:lnR>
                    <a:lnT>
                      <a:noFill/>
                    </a:lnT>
                    <a:lnB>
                      <a:noFill/>
                    </a:lnB>
                  </a:tcPr>
                </a:tc>
                <a:tc>
                  <a:txBody>
                    <a:bodyPr/>
                    <a:lstStyle/>
                    <a:p>
                      <a:pPr algn="ctr">
                        <a:lnSpc>
                          <a:spcPts val="1800"/>
                        </a:lnSpc>
                        <a:spcAft>
                          <a:spcPts val="0"/>
                        </a:spcAft>
                      </a:pPr>
                      <a:r>
                        <a:rPr lang="pt-BR" sz="2000" kern="1600">
                          <a:latin typeface="Times New Roman"/>
                          <a:ea typeface="Times New Roman"/>
                          <a:cs typeface="Arial"/>
                        </a:rPr>
                        <a:t>44</a:t>
                      </a:r>
                    </a:p>
                  </a:txBody>
                  <a:tcPr marL="12954" marR="12954" marT="0" marB="0">
                    <a:lnL>
                      <a:noFill/>
                    </a:lnL>
                    <a:lnR>
                      <a:noFill/>
                    </a:lnR>
                    <a:lnT>
                      <a:noFill/>
                    </a:lnT>
                    <a:lnB>
                      <a:noFill/>
                    </a:lnB>
                  </a:tcPr>
                </a:tc>
                <a:tc>
                  <a:txBody>
                    <a:bodyPr/>
                    <a:lstStyle/>
                    <a:p>
                      <a:pPr algn="ctr">
                        <a:lnSpc>
                          <a:spcPts val="1800"/>
                        </a:lnSpc>
                        <a:spcAft>
                          <a:spcPts val="0"/>
                        </a:spcAft>
                      </a:pPr>
                      <a:r>
                        <a:rPr lang="pt-BR" sz="2000" kern="1600">
                          <a:latin typeface="Times New Roman"/>
                          <a:ea typeface="Times New Roman"/>
                          <a:cs typeface="Arial"/>
                        </a:rPr>
                        <a:t>Ca</a:t>
                      </a:r>
                    </a:p>
                  </a:txBody>
                  <a:tcPr marL="12954" marR="12954" marT="0" marB="0">
                    <a:lnL>
                      <a:noFill/>
                    </a:lnL>
                    <a:lnR>
                      <a:noFill/>
                    </a:lnR>
                    <a:lnT>
                      <a:noFill/>
                    </a:lnT>
                    <a:lnB>
                      <a:noFill/>
                    </a:lnB>
                  </a:tcPr>
                </a:tc>
              </a:tr>
              <a:tr h="66623">
                <a:tc>
                  <a:txBody>
                    <a:bodyPr/>
                    <a:lstStyle/>
                    <a:p>
                      <a:pPr algn="just">
                        <a:lnSpc>
                          <a:spcPts val="1800"/>
                        </a:lnSpc>
                        <a:spcAft>
                          <a:spcPts val="0"/>
                        </a:spcAft>
                      </a:pPr>
                      <a:r>
                        <a:rPr lang="pt-BR" sz="2000" kern="1600">
                          <a:latin typeface="Times New Roman"/>
                          <a:ea typeface="Times New Roman"/>
                          <a:cs typeface="Arial"/>
                        </a:rPr>
                        <a:t>CO</a:t>
                      </a:r>
                      <a:r>
                        <a:rPr lang="pt-BR" sz="2000" kern="1600" baseline="-25000">
                          <a:latin typeface="Times New Roman"/>
                          <a:ea typeface="Times New Roman"/>
                          <a:cs typeface="Arial"/>
                        </a:rPr>
                        <a:t>2</a:t>
                      </a:r>
                      <a:r>
                        <a:rPr lang="pt-BR" sz="2000" kern="1600" baseline="30000">
                          <a:latin typeface="Times New Roman"/>
                          <a:ea typeface="Times New Roman"/>
                          <a:cs typeface="Arial"/>
                        </a:rPr>
                        <a:t>+</a:t>
                      </a:r>
                      <a:r>
                        <a:rPr lang="pt-BR" sz="2000" kern="1600">
                          <a:latin typeface="Times New Roman"/>
                          <a:ea typeface="Times New Roman"/>
                          <a:cs typeface="Arial"/>
                        </a:rPr>
                        <a:t>H</a:t>
                      </a:r>
                    </a:p>
                  </a:txBody>
                  <a:tcPr marL="12954" marR="12954" marT="0" marB="0">
                    <a:lnL>
                      <a:noFill/>
                    </a:lnL>
                    <a:lnR>
                      <a:noFill/>
                    </a:lnR>
                    <a:lnT>
                      <a:noFill/>
                    </a:lnT>
                    <a:lnB>
                      <a:noFill/>
                    </a:lnB>
                  </a:tcPr>
                </a:tc>
                <a:tc>
                  <a:txBody>
                    <a:bodyPr/>
                    <a:lstStyle/>
                    <a:p>
                      <a:pPr algn="ctr">
                        <a:lnSpc>
                          <a:spcPts val="1800"/>
                        </a:lnSpc>
                        <a:spcAft>
                          <a:spcPts val="0"/>
                        </a:spcAft>
                      </a:pPr>
                      <a:r>
                        <a:rPr lang="pt-BR" sz="2000" kern="1600">
                          <a:latin typeface="Times New Roman"/>
                          <a:ea typeface="Times New Roman"/>
                          <a:cs typeface="Arial"/>
                        </a:rPr>
                        <a:t>45</a:t>
                      </a:r>
                    </a:p>
                  </a:txBody>
                  <a:tcPr marL="12954" marR="12954" marT="0" marB="0">
                    <a:lnL>
                      <a:noFill/>
                    </a:lnL>
                    <a:lnR>
                      <a:noFill/>
                    </a:lnR>
                    <a:lnT>
                      <a:noFill/>
                    </a:lnT>
                    <a:lnB>
                      <a:noFill/>
                    </a:lnB>
                  </a:tcPr>
                </a:tc>
                <a:tc>
                  <a:txBody>
                    <a:bodyPr/>
                    <a:lstStyle/>
                    <a:p>
                      <a:pPr algn="ctr">
                        <a:lnSpc>
                          <a:spcPts val="1800"/>
                        </a:lnSpc>
                        <a:spcAft>
                          <a:spcPts val="0"/>
                        </a:spcAft>
                      </a:pPr>
                      <a:r>
                        <a:rPr lang="pt-BR" sz="2000" kern="1600">
                          <a:latin typeface="Times New Roman"/>
                          <a:ea typeface="Times New Roman"/>
                          <a:cs typeface="Arial"/>
                        </a:rPr>
                        <a:t>Sc</a:t>
                      </a:r>
                    </a:p>
                  </a:txBody>
                  <a:tcPr marL="12954" marR="12954" marT="0" marB="0">
                    <a:lnL>
                      <a:noFill/>
                    </a:lnL>
                    <a:lnR>
                      <a:noFill/>
                    </a:lnR>
                    <a:lnT>
                      <a:noFill/>
                    </a:lnT>
                    <a:lnB>
                      <a:noFill/>
                    </a:lnB>
                  </a:tcPr>
                </a:tc>
              </a:tr>
              <a:tr h="66623">
                <a:tc>
                  <a:txBody>
                    <a:bodyPr/>
                    <a:lstStyle/>
                    <a:p>
                      <a:pPr algn="just">
                        <a:lnSpc>
                          <a:spcPts val="1800"/>
                        </a:lnSpc>
                        <a:spcAft>
                          <a:spcPts val="0"/>
                        </a:spcAft>
                      </a:pPr>
                      <a:r>
                        <a:rPr lang="pt-BR" sz="2000" kern="1600">
                          <a:latin typeface="Times New Roman"/>
                          <a:ea typeface="Times New Roman"/>
                          <a:cs typeface="Arial"/>
                        </a:rPr>
                        <a:t>ArC</a:t>
                      </a:r>
                      <a:r>
                        <a:rPr lang="pt-BR" sz="2000" kern="1600" baseline="30000">
                          <a:latin typeface="Times New Roman"/>
                          <a:ea typeface="Times New Roman"/>
                          <a:cs typeface="Arial"/>
                        </a:rPr>
                        <a:t>+</a:t>
                      </a:r>
                      <a:r>
                        <a:rPr lang="pt-BR" sz="2000" kern="1600">
                          <a:latin typeface="Times New Roman"/>
                          <a:ea typeface="Times New Roman"/>
                          <a:cs typeface="Arial"/>
                        </a:rPr>
                        <a:t>, ArO</a:t>
                      </a:r>
                      <a:r>
                        <a:rPr lang="pt-BR" sz="2000" kern="1600" baseline="30000">
                          <a:latin typeface="Times New Roman"/>
                          <a:ea typeface="Times New Roman"/>
                          <a:cs typeface="Arial"/>
                        </a:rPr>
                        <a:t>+</a:t>
                      </a:r>
                      <a:endParaRPr lang="pt-BR" sz="2000" kern="1600">
                        <a:latin typeface="Times New Roman"/>
                        <a:ea typeface="Times New Roman"/>
                        <a:cs typeface="Arial"/>
                      </a:endParaRPr>
                    </a:p>
                  </a:txBody>
                  <a:tcPr marL="12954" marR="12954" marT="0" marB="0">
                    <a:lnL>
                      <a:noFill/>
                    </a:lnL>
                    <a:lnR>
                      <a:noFill/>
                    </a:lnR>
                    <a:lnT>
                      <a:noFill/>
                    </a:lnT>
                    <a:lnB>
                      <a:noFill/>
                    </a:lnB>
                  </a:tcPr>
                </a:tc>
                <a:tc>
                  <a:txBody>
                    <a:bodyPr/>
                    <a:lstStyle/>
                    <a:p>
                      <a:pPr algn="ctr">
                        <a:lnSpc>
                          <a:spcPts val="1800"/>
                        </a:lnSpc>
                        <a:spcAft>
                          <a:spcPts val="0"/>
                        </a:spcAft>
                      </a:pPr>
                      <a:r>
                        <a:rPr lang="pt-BR" sz="2000" kern="1600">
                          <a:latin typeface="Times New Roman"/>
                          <a:ea typeface="Times New Roman"/>
                          <a:cs typeface="Arial"/>
                        </a:rPr>
                        <a:t>52</a:t>
                      </a:r>
                    </a:p>
                  </a:txBody>
                  <a:tcPr marL="12954" marR="12954" marT="0" marB="0">
                    <a:lnL>
                      <a:noFill/>
                    </a:lnL>
                    <a:lnR>
                      <a:noFill/>
                    </a:lnR>
                    <a:lnT>
                      <a:noFill/>
                    </a:lnT>
                    <a:lnB>
                      <a:noFill/>
                    </a:lnB>
                  </a:tcPr>
                </a:tc>
                <a:tc>
                  <a:txBody>
                    <a:bodyPr/>
                    <a:lstStyle/>
                    <a:p>
                      <a:pPr algn="ctr">
                        <a:lnSpc>
                          <a:spcPts val="1800"/>
                        </a:lnSpc>
                        <a:spcAft>
                          <a:spcPts val="0"/>
                        </a:spcAft>
                      </a:pPr>
                      <a:r>
                        <a:rPr lang="pt-BR" sz="2000" kern="1600">
                          <a:latin typeface="Times New Roman"/>
                          <a:ea typeface="Times New Roman"/>
                          <a:cs typeface="Arial"/>
                        </a:rPr>
                        <a:t>Cr</a:t>
                      </a:r>
                    </a:p>
                  </a:txBody>
                  <a:tcPr marL="12954" marR="12954" marT="0" marB="0">
                    <a:lnL>
                      <a:noFill/>
                    </a:lnL>
                    <a:lnR>
                      <a:noFill/>
                    </a:lnR>
                    <a:lnT>
                      <a:noFill/>
                    </a:lnT>
                    <a:lnB>
                      <a:noFill/>
                    </a:lnB>
                  </a:tcPr>
                </a:tc>
              </a:tr>
              <a:tr h="66623">
                <a:tc>
                  <a:txBody>
                    <a:bodyPr/>
                    <a:lstStyle/>
                    <a:p>
                      <a:pPr algn="just">
                        <a:lnSpc>
                          <a:spcPts val="1800"/>
                        </a:lnSpc>
                        <a:spcAft>
                          <a:spcPts val="0"/>
                        </a:spcAft>
                      </a:pPr>
                      <a:r>
                        <a:rPr lang="pt-BR" sz="2000" kern="1600">
                          <a:latin typeface="Times New Roman"/>
                          <a:ea typeface="Times New Roman"/>
                          <a:cs typeface="Arial"/>
                        </a:rPr>
                        <a:t>ArN</a:t>
                      </a:r>
                      <a:r>
                        <a:rPr lang="pt-BR" sz="2000" kern="1600" baseline="30000">
                          <a:latin typeface="Times New Roman"/>
                          <a:ea typeface="Times New Roman"/>
                          <a:cs typeface="Arial"/>
                        </a:rPr>
                        <a:t>+</a:t>
                      </a:r>
                      <a:endParaRPr lang="pt-BR" sz="2000" kern="1600">
                        <a:latin typeface="Times New Roman"/>
                        <a:ea typeface="Times New Roman"/>
                        <a:cs typeface="Arial"/>
                      </a:endParaRPr>
                    </a:p>
                  </a:txBody>
                  <a:tcPr marL="12954" marR="12954" marT="0" marB="0">
                    <a:lnL>
                      <a:noFill/>
                    </a:lnL>
                    <a:lnR>
                      <a:noFill/>
                    </a:lnR>
                    <a:lnT>
                      <a:noFill/>
                    </a:lnT>
                    <a:lnB>
                      <a:noFill/>
                    </a:lnB>
                  </a:tcPr>
                </a:tc>
                <a:tc>
                  <a:txBody>
                    <a:bodyPr/>
                    <a:lstStyle/>
                    <a:p>
                      <a:pPr algn="ctr">
                        <a:lnSpc>
                          <a:spcPts val="1800"/>
                        </a:lnSpc>
                        <a:spcAft>
                          <a:spcPts val="0"/>
                        </a:spcAft>
                      </a:pPr>
                      <a:r>
                        <a:rPr lang="pt-BR" sz="2000" kern="1600">
                          <a:latin typeface="Times New Roman"/>
                          <a:ea typeface="Times New Roman"/>
                          <a:cs typeface="Arial"/>
                        </a:rPr>
                        <a:t>54</a:t>
                      </a:r>
                    </a:p>
                  </a:txBody>
                  <a:tcPr marL="12954" marR="12954" marT="0" marB="0">
                    <a:lnL>
                      <a:noFill/>
                    </a:lnL>
                    <a:lnR>
                      <a:noFill/>
                    </a:lnR>
                    <a:lnT>
                      <a:noFill/>
                    </a:lnT>
                    <a:lnB>
                      <a:noFill/>
                    </a:lnB>
                  </a:tcPr>
                </a:tc>
                <a:tc>
                  <a:txBody>
                    <a:bodyPr/>
                    <a:lstStyle/>
                    <a:p>
                      <a:pPr algn="ctr">
                        <a:lnSpc>
                          <a:spcPts val="1800"/>
                        </a:lnSpc>
                        <a:spcAft>
                          <a:spcPts val="0"/>
                        </a:spcAft>
                      </a:pPr>
                      <a:r>
                        <a:rPr lang="pt-BR" sz="2000" kern="1600">
                          <a:latin typeface="Times New Roman"/>
                          <a:ea typeface="Times New Roman"/>
                          <a:cs typeface="Arial"/>
                        </a:rPr>
                        <a:t>Cr</a:t>
                      </a:r>
                    </a:p>
                  </a:txBody>
                  <a:tcPr marL="12954" marR="12954" marT="0" marB="0">
                    <a:lnL>
                      <a:noFill/>
                    </a:lnL>
                    <a:lnR>
                      <a:noFill/>
                    </a:lnR>
                    <a:lnT>
                      <a:noFill/>
                    </a:lnT>
                    <a:lnB>
                      <a:noFill/>
                    </a:lnB>
                  </a:tcPr>
                </a:tc>
              </a:tr>
              <a:tr h="66623">
                <a:tc>
                  <a:txBody>
                    <a:bodyPr/>
                    <a:lstStyle/>
                    <a:p>
                      <a:pPr algn="just">
                        <a:lnSpc>
                          <a:spcPts val="1800"/>
                        </a:lnSpc>
                        <a:spcAft>
                          <a:spcPts val="0"/>
                        </a:spcAft>
                      </a:pPr>
                      <a:r>
                        <a:rPr lang="pt-BR" sz="2000" kern="1600">
                          <a:latin typeface="Times New Roman"/>
                          <a:ea typeface="Times New Roman"/>
                          <a:cs typeface="Arial"/>
                        </a:rPr>
                        <a:t>ArNH</a:t>
                      </a:r>
                      <a:r>
                        <a:rPr lang="pt-BR" sz="2000" kern="1600" baseline="30000">
                          <a:latin typeface="Times New Roman"/>
                          <a:ea typeface="Times New Roman"/>
                          <a:cs typeface="Arial"/>
                        </a:rPr>
                        <a:t>+</a:t>
                      </a:r>
                      <a:endParaRPr lang="pt-BR" sz="2000" kern="1600">
                        <a:latin typeface="Times New Roman"/>
                        <a:ea typeface="Times New Roman"/>
                        <a:cs typeface="Arial"/>
                      </a:endParaRPr>
                    </a:p>
                  </a:txBody>
                  <a:tcPr marL="12954" marR="12954" marT="0" marB="0">
                    <a:lnL>
                      <a:noFill/>
                    </a:lnL>
                    <a:lnR>
                      <a:noFill/>
                    </a:lnR>
                    <a:lnT>
                      <a:noFill/>
                    </a:lnT>
                    <a:lnB>
                      <a:noFill/>
                    </a:lnB>
                  </a:tcPr>
                </a:tc>
                <a:tc>
                  <a:txBody>
                    <a:bodyPr/>
                    <a:lstStyle/>
                    <a:p>
                      <a:pPr algn="ctr">
                        <a:lnSpc>
                          <a:spcPts val="1800"/>
                        </a:lnSpc>
                        <a:spcAft>
                          <a:spcPts val="0"/>
                        </a:spcAft>
                      </a:pPr>
                      <a:r>
                        <a:rPr lang="pt-BR" sz="2000" kern="1600">
                          <a:latin typeface="Times New Roman"/>
                          <a:ea typeface="Times New Roman"/>
                          <a:cs typeface="Arial"/>
                        </a:rPr>
                        <a:t>55</a:t>
                      </a:r>
                    </a:p>
                  </a:txBody>
                  <a:tcPr marL="12954" marR="12954" marT="0" marB="0">
                    <a:lnL>
                      <a:noFill/>
                    </a:lnL>
                    <a:lnR>
                      <a:noFill/>
                    </a:lnR>
                    <a:lnT>
                      <a:noFill/>
                    </a:lnT>
                    <a:lnB>
                      <a:noFill/>
                    </a:lnB>
                  </a:tcPr>
                </a:tc>
                <a:tc>
                  <a:txBody>
                    <a:bodyPr/>
                    <a:lstStyle/>
                    <a:p>
                      <a:pPr algn="ctr">
                        <a:lnSpc>
                          <a:spcPts val="1800"/>
                        </a:lnSpc>
                        <a:spcAft>
                          <a:spcPts val="0"/>
                        </a:spcAft>
                      </a:pPr>
                      <a:r>
                        <a:rPr lang="pt-BR" sz="2000" kern="1600">
                          <a:latin typeface="Times New Roman"/>
                          <a:ea typeface="Times New Roman"/>
                          <a:cs typeface="Arial"/>
                        </a:rPr>
                        <a:t>Mn</a:t>
                      </a:r>
                    </a:p>
                  </a:txBody>
                  <a:tcPr marL="12954" marR="12954" marT="0" marB="0">
                    <a:lnL>
                      <a:noFill/>
                    </a:lnL>
                    <a:lnR>
                      <a:noFill/>
                    </a:lnR>
                    <a:lnT>
                      <a:noFill/>
                    </a:lnT>
                    <a:lnB>
                      <a:noFill/>
                    </a:lnB>
                  </a:tcPr>
                </a:tc>
              </a:tr>
              <a:tr h="66623">
                <a:tc>
                  <a:txBody>
                    <a:bodyPr/>
                    <a:lstStyle/>
                    <a:p>
                      <a:pPr algn="just">
                        <a:lnSpc>
                          <a:spcPts val="1800"/>
                        </a:lnSpc>
                        <a:spcAft>
                          <a:spcPts val="0"/>
                        </a:spcAft>
                      </a:pPr>
                      <a:r>
                        <a:rPr lang="pt-BR" sz="2000" kern="1600">
                          <a:latin typeface="Times New Roman"/>
                          <a:ea typeface="Times New Roman"/>
                          <a:cs typeface="Arial"/>
                        </a:rPr>
                        <a:t>ArO</a:t>
                      </a:r>
                      <a:r>
                        <a:rPr lang="pt-BR" sz="2000" kern="1600" baseline="30000">
                          <a:latin typeface="Times New Roman"/>
                          <a:ea typeface="Times New Roman"/>
                          <a:cs typeface="Arial"/>
                        </a:rPr>
                        <a:t>+</a:t>
                      </a:r>
                      <a:endParaRPr lang="pt-BR" sz="2000" kern="1600">
                        <a:latin typeface="Times New Roman"/>
                        <a:ea typeface="Times New Roman"/>
                        <a:cs typeface="Arial"/>
                      </a:endParaRPr>
                    </a:p>
                  </a:txBody>
                  <a:tcPr marL="12954" marR="12954" marT="0" marB="0">
                    <a:lnL>
                      <a:noFill/>
                    </a:lnL>
                    <a:lnR>
                      <a:noFill/>
                    </a:lnR>
                    <a:lnT>
                      <a:noFill/>
                    </a:lnT>
                    <a:lnB>
                      <a:noFill/>
                    </a:lnB>
                  </a:tcPr>
                </a:tc>
                <a:tc>
                  <a:txBody>
                    <a:bodyPr/>
                    <a:lstStyle/>
                    <a:p>
                      <a:pPr algn="ctr">
                        <a:lnSpc>
                          <a:spcPts val="1800"/>
                        </a:lnSpc>
                        <a:spcAft>
                          <a:spcPts val="0"/>
                        </a:spcAft>
                      </a:pPr>
                      <a:r>
                        <a:rPr lang="pt-BR" sz="2000" kern="1600">
                          <a:latin typeface="Times New Roman"/>
                          <a:ea typeface="Times New Roman"/>
                          <a:cs typeface="Arial"/>
                        </a:rPr>
                        <a:t>56</a:t>
                      </a:r>
                    </a:p>
                  </a:txBody>
                  <a:tcPr marL="12954" marR="12954" marT="0" marB="0">
                    <a:lnL>
                      <a:noFill/>
                    </a:lnL>
                    <a:lnR>
                      <a:noFill/>
                    </a:lnR>
                    <a:lnT>
                      <a:noFill/>
                    </a:lnT>
                    <a:lnB>
                      <a:noFill/>
                    </a:lnB>
                  </a:tcPr>
                </a:tc>
                <a:tc>
                  <a:txBody>
                    <a:bodyPr/>
                    <a:lstStyle/>
                    <a:p>
                      <a:pPr algn="ctr">
                        <a:lnSpc>
                          <a:spcPts val="1800"/>
                        </a:lnSpc>
                        <a:spcAft>
                          <a:spcPts val="0"/>
                        </a:spcAft>
                      </a:pPr>
                      <a:r>
                        <a:rPr lang="pt-BR" sz="2000" kern="1600" dirty="0">
                          <a:latin typeface="Times New Roman"/>
                          <a:ea typeface="Times New Roman"/>
                          <a:cs typeface="Arial"/>
                        </a:rPr>
                        <a:t>Fe</a:t>
                      </a:r>
                    </a:p>
                  </a:txBody>
                  <a:tcPr marL="12954" marR="12954" marT="0" marB="0">
                    <a:lnL>
                      <a:noFill/>
                    </a:lnL>
                    <a:lnR>
                      <a:noFill/>
                    </a:lnR>
                    <a:lnT>
                      <a:noFill/>
                    </a:lnT>
                    <a:lnB>
                      <a:noFill/>
                    </a:lnB>
                  </a:tcPr>
                </a:tc>
              </a:tr>
              <a:tr h="66623">
                <a:tc>
                  <a:txBody>
                    <a:bodyPr/>
                    <a:lstStyle/>
                    <a:p>
                      <a:pPr algn="just">
                        <a:lnSpc>
                          <a:spcPts val="1800"/>
                        </a:lnSpc>
                        <a:spcAft>
                          <a:spcPts val="0"/>
                        </a:spcAft>
                      </a:pPr>
                      <a:r>
                        <a:rPr lang="pt-BR" sz="2000" kern="1600">
                          <a:latin typeface="Times New Roman"/>
                          <a:ea typeface="Times New Roman"/>
                          <a:cs typeface="Arial"/>
                        </a:rPr>
                        <a:t>ArH</a:t>
                      </a:r>
                      <a:r>
                        <a:rPr lang="pt-BR" sz="2000" kern="1600" baseline="30000">
                          <a:latin typeface="Times New Roman"/>
                          <a:ea typeface="Times New Roman"/>
                          <a:cs typeface="Arial"/>
                        </a:rPr>
                        <a:t>+</a:t>
                      </a:r>
                      <a:endParaRPr lang="pt-BR" sz="2000" kern="1600">
                        <a:latin typeface="Times New Roman"/>
                        <a:ea typeface="Times New Roman"/>
                        <a:cs typeface="Arial"/>
                      </a:endParaRPr>
                    </a:p>
                  </a:txBody>
                  <a:tcPr marL="12954" marR="12954" marT="0" marB="0">
                    <a:lnL>
                      <a:noFill/>
                    </a:lnL>
                    <a:lnR>
                      <a:noFill/>
                    </a:lnR>
                    <a:lnT>
                      <a:noFill/>
                    </a:lnT>
                    <a:lnB>
                      <a:noFill/>
                    </a:lnB>
                  </a:tcPr>
                </a:tc>
                <a:tc>
                  <a:txBody>
                    <a:bodyPr/>
                    <a:lstStyle/>
                    <a:p>
                      <a:pPr algn="ctr">
                        <a:lnSpc>
                          <a:spcPts val="1800"/>
                        </a:lnSpc>
                        <a:spcAft>
                          <a:spcPts val="0"/>
                        </a:spcAft>
                      </a:pPr>
                      <a:r>
                        <a:rPr lang="pt-BR" sz="2000" kern="1600">
                          <a:latin typeface="Times New Roman"/>
                          <a:ea typeface="Times New Roman"/>
                          <a:cs typeface="Arial"/>
                        </a:rPr>
                        <a:t>57</a:t>
                      </a:r>
                    </a:p>
                  </a:txBody>
                  <a:tcPr marL="12954" marR="12954" marT="0" marB="0">
                    <a:lnL>
                      <a:noFill/>
                    </a:lnL>
                    <a:lnR>
                      <a:noFill/>
                    </a:lnR>
                    <a:lnT>
                      <a:noFill/>
                    </a:lnT>
                    <a:lnB>
                      <a:noFill/>
                    </a:lnB>
                  </a:tcPr>
                </a:tc>
                <a:tc>
                  <a:txBody>
                    <a:bodyPr/>
                    <a:lstStyle/>
                    <a:p>
                      <a:pPr algn="ctr">
                        <a:lnSpc>
                          <a:spcPts val="1800"/>
                        </a:lnSpc>
                        <a:spcAft>
                          <a:spcPts val="0"/>
                        </a:spcAft>
                      </a:pPr>
                      <a:r>
                        <a:rPr lang="pt-BR" sz="2000" kern="1600">
                          <a:latin typeface="Times New Roman"/>
                          <a:ea typeface="Times New Roman"/>
                          <a:cs typeface="Arial"/>
                        </a:rPr>
                        <a:t>Fe</a:t>
                      </a:r>
                    </a:p>
                  </a:txBody>
                  <a:tcPr marL="12954" marR="12954" marT="0" marB="0">
                    <a:lnL>
                      <a:noFill/>
                    </a:lnL>
                    <a:lnR>
                      <a:noFill/>
                    </a:lnR>
                    <a:lnT>
                      <a:noFill/>
                    </a:lnT>
                    <a:lnB>
                      <a:noFill/>
                    </a:lnB>
                  </a:tcPr>
                </a:tc>
              </a:tr>
              <a:tr h="66623">
                <a:tc>
                  <a:txBody>
                    <a:bodyPr/>
                    <a:lstStyle/>
                    <a:p>
                      <a:pPr algn="just">
                        <a:lnSpc>
                          <a:spcPts val="1800"/>
                        </a:lnSpc>
                        <a:spcAft>
                          <a:spcPts val="0"/>
                        </a:spcAft>
                      </a:pPr>
                      <a:r>
                        <a:rPr lang="pt-BR" sz="2000" kern="1600" baseline="30000">
                          <a:latin typeface="Times New Roman"/>
                          <a:ea typeface="Times New Roman"/>
                          <a:cs typeface="Arial"/>
                        </a:rPr>
                        <a:t>40</a:t>
                      </a:r>
                      <a:r>
                        <a:rPr lang="pt-BR" sz="2000" kern="1600">
                          <a:latin typeface="Times New Roman"/>
                          <a:ea typeface="Times New Roman"/>
                          <a:cs typeface="Arial"/>
                        </a:rPr>
                        <a:t>Ar</a:t>
                      </a:r>
                      <a:r>
                        <a:rPr lang="pt-BR" sz="2000" kern="1600" baseline="30000">
                          <a:latin typeface="Times New Roman"/>
                          <a:ea typeface="Times New Roman"/>
                          <a:cs typeface="Arial"/>
                        </a:rPr>
                        <a:t>36</a:t>
                      </a:r>
                      <a:r>
                        <a:rPr lang="pt-BR" sz="2000" kern="1600">
                          <a:latin typeface="Times New Roman"/>
                          <a:ea typeface="Times New Roman"/>
                          <a:cs typeface="Arial"/>
                        </a:rPr>
                        <a:t>Ar</a:t>
                      </a:r>
                      <a:r>
                        <a:rPr lang="pt-BR" sz="2000" kern="1600" baseline="30000">
                          <a:latin typeface="Times New Roman"/>
                          <a:ea typeface="Times New Roman"/>
                          <a:cs typeface="Arial"/>
                        </a:rPr>
                        <a:t>+</a:t>
                      </a:r>
                      <a:endParaRPr lang="pt-BR" sz="2000" kern="1600">
                        <a:latin typeface="Times New Roman"/>
                        <a:ea typeface="Times New Roman"/>
                        <a:cs typeface="Arial"/>
                      </a:endParaRPr>
                    </a:p>
                  </a:txBody>
                  <a:tcPr marL="12954" marR="12954" marT="0" marB="0">
                    <a:lnL>
                      <a:noFill/>
                    </a:lnL>
                    <a:lnR>
                      <a:noFill/>
                    </a:lnR>
                    <a:lnT>
                      <a:noFill/>
                    </a:lnT>
                    <a:lnB>
                      <a:noFill/>
                    </a:lnB>
                  </a:tcPr>
                </a:tc>
                <a:tc>
                  <a:txBody>
                    <a:bodyPr/>
                    <a:lstStyle/>
                    <a:p>
                      <a:pPr algn="ctr">
                        <a:lnSpc>
                          <a:spcPts val="1800"/>
                        </a:lnSpc>
                        <a:spcAft>
                          <a:spcPts val="0"/>
                        </a:spcAft>
                      </a:pPr>
                      <a:r>
                        <a:rPr lang="pt-BR" sz="2000" kern="1600">
                          <a:latin typeface="Times New Roman"/>
                          <a:ea typeface="Times New Roman"/>
                          <a:cs typeface="Arial"/>
                        </a:rPr>
                        <a:t>76</a:t>
                      </a:r>
                    </a:p>
                  </a:txBody>
                  <a:tcPr marL="12954" marR="12954" marT="0" marB="0">
                    <a:lnL>
                      <a:noFill/>
                    </a:lnL>
                    <a:lnR>
                      <a:noFill/>
                    </a:lnR>
                    <a:lnT>
                      <a:noFill/>
                    </a:lnT>
                    <a:lnB>
                      <a:noFill/>
                    </a:lnB>
                  </a:tcPr>
                </a:tc>
                <a:tc>
                  <a:txBody>
                    <a:bodyPr/>
                    <a:lstStyle/>
                    <a:p>
                      <a:pPr algn="ctr">
                        <a:lnSpc>
                          <a:spcPts val="1800"/>
                        </a:lnSpc>
                        <a:spcAft>
                          <a:spcPts val="0"/>
                        </a:spcAft>
                      </a:pPr>
                      <a:r>
                        <a:rPr lang="pt-BR" sz="2000" kern="1600">
                          <a:latin typeface="Times New Roman"/>
                          <a:ea typeface="Times New Roman"/>
                          <a:cs typeface="Arial"/>
                        </a:rPr>
                        <a:t>Se</a:t>
                      </a:r>
                    </a:p>
                  </a:txBody>
                  <a:tcPr marL="12954" marR="12954" marT="0" marB="0">
                    <a:lnL>
                      <a:noFill/>
                    </a:lnL>
                    <a:lnR>
                      <a:noFill/>
                    </a:lnR>
                    <a:lnT>
                      <a:noFill/>
                    </a:lnT>
                    <a:lnB>
                      <a:noFill/>
                    </a:lnB>
                  </a:tcPr>
                </a:tc>
              </a:tr>
              <a:tr h="66623">
                <a:tc>
                  <a:txBody>
                    <a:bodyPr/>
                    <a:lstStyle/>
                    <a:p>
                      <a:pPr algn="just">
                        <a:lnSpc>
                          <a:spcPts val="1800"/>
                        </a:lnSpc>
                        <a:spcAft>
                          <a:spcPts val="0"/>
                        </a:spcAft>
                      </a:pPr>
                      <a:r>
                        <a:rPr lang="pt-BR" sz="2000" kern="1600" baseline="30000">
                          <a:latin typeface="Times New Roman"/>
                          <a:ea typeface="Times New Roman"/>
                          <a:cs typeface="Arial"/>
                        </a:rPr>
                        <a:t>40</a:t>
                      </a:r>
                      <a:r>
                        <a:rPr lang="pt-BR" sz="2000" kern="1600">
                          <a:latin typeface="Times New Roman"/>
                          <a:ea typeface="Times New Roman"/>
                          <a:cs typeface="Arial"/>
                        </a:rPr>
                        <a:t>Ar</a:t>
                      </a:r>
                      <a:r>
                        <a:rPr lang="pt-BR" sz="2000" kern="1600" baseline="30000">
                          <a:latin typeface="Times New Roman"/>
                          <a:ea typeface="Times New Roman"/>
                          <a:cs typeface="Arial"/>
                        </a:rPr>
                        <a:t>38</a:t>
                      </a:r>
                      <a:r>
                        <a:rPr lang="pt-BR" sz="2000" kern="1600">
                          <a:latin typeface="Times New Roman"/>
                          <a:ea typeface="Times New Roman"/>
                          <a:cs typeface="Arial"/>
                        </a:rPr>
                        <a:t>Ar</a:t>
                      </a:r>
                    </a:p>
                  </a:txBody>
                  <a:tcPr marL="12954" marR="12954" marT="0" marB="0">
                    <a:lnL>
                      <a:noFill/>
                    </a:lnL>
                    <a:lnR>
                      <a:noFill/>
                    </a:lnR>
                    <a:lnT>
                      <a:noFill/>
                    </a:lnT>
                    <a:lnB>
                      <a:noFill/>
                    </a:lnB>
                  </a:tcPr>
                </a:tc>
                <a:tc>
                  <a:txBody>
                    <a:bodyPr/>
                    <a:lstStyle/>
                    <a:p>
                      <a:pPr algn="ctr">
                        <a:lnSpc>
                          <a:spcPts val="1800"/>
                        </a:lnSpc>
                        <a:spcAft>
                          <a:spcPts val="0"/>
                        </a:spcAft>
                      </a:pPr>
                      <a:r>
                        <a:rPr lang="pt-BR" sz="2000" kern="1600">
                          <a:latin typeface="Times New Roman"/>
                          <a:ea typeface="Times New Roman"/>
                          <a:cs typeface="Arial"/>
                        </a:rPr>
                        <a:t>78</a:t>
                      </a:r>
                    </a:p>
                  </a:txBody>
                  <a:tcPr marL="12954" marR="12954" marT="0" marB="0">
                    <a:lnL>
                      <a:noFill/>
                    </a:lnL>
                    <a:lnR>
                      <a:noFill/>
                    </a:lnR>
                    <a:lnT>
                      <a:noFill/>
                    </a:lnT>
                    <a:lnB>
                      <a:noFill/>
                    </a:lnB>
                  </a:tcPr>
                </a:tc>
                <a:tc>
                  <a:txBody>
                    <a:bodyPr/>
                    <a:lstStyle/>
                    <a:p>
                      <a:pPr algn="ctr">
                        <a:lnSpc>
                          <a:spcPts val="1800"/>
                        </a:lnSpc>
                        <a:spcAft>
                          <a:spcPts val="0"/>
                        </a:spcAft>
                      </a:pPr>
                      <a:r>
                        <a:rPr lang="pt-BR" sz="2000" kern="1600">
                          <a:latin typeface="Times New Roman"/>
                          <a:ea typeface="Times New Roman"/>
                          <a:cs typeface="Arial"/>
                        </a:rPr>
                        <a:t>Se</a:t>
                      </a:r>
                    </a:p>
                  </a:txBody>
                  <a:tcPr marL="12954" marR="12954" marT="0" marB="0">
                    <a:lnL>
                      <a:noFill/>
                    </a:lnL>
                    <a:lnR>
                      <a:noFill/>
                    </a:lnR>
                    <a:lnT>
                      <a:noFill/>
                    </a:lnT>
                    <a:lnB>
                      <a:noFill/>
                    </a:lnB>
                  </a:tcPr>
                </a:tc>
              </a:tr>
              <a:tr h="66623">
                <a:tc>
                  <a:txBody>
                    <a:bodyPr/>
                    <a:lstStyle/>
                    <a:p>
                      <a:pPr algn="just">
                        <a:lnSpc>
                          <a:spcPts val="1800"/>
                        </a:lnSpc>
                        <a:spcAft>
                          <a:spcPts val="0"/>
                        </a:spcAft>
                      </a:pPr>
                      <a:r>
                        <a:rPr lang="pt-BR" sz="2000" kern="1600" baseline="30000">
                          <a:latin typeface="Times New Roman"/>
                          <a:ea typeface="Times New Roman"/>
                          <a:cs typeface="Arial"/>
                        </a:rPr>
                        <a:t>40</a:t>
                      </a:r>
                      <a:r>
                        <a:rPr lang="pt-BR" sz="2000" kern="1600">
                          <a:latin typeface="Times New Roman"/>
                          <a:ea typeface="Times New Roman"/>
                          <a:cs typeface="Arial"/>
                        </a:rPr>
                        <a:t>Ar</a:t>
                      </a:r>
                      <a:r>
                        <a:rPr lang="pt-BR" sz="2000" kern="1600" baseline="-25000">
                          <a:latin typeface="Times New Roman"/>
                          <a:ea typeface="Times New Roman"/>
                          <a:cs typeface="Arial"/>
                        </a:rPr>
                        <a:t>2</a:t>
                      </a:r>
                      <a:r>
                        <a:rPr lang="pt-BR" sz="2000" kern="1600" baseline="30000">
                          <a:latin typeface="Times New Roman"/>
                          <a:ea typeface="Times New Roman"/>
                          <a:cs typeface="Arial"/>
                        </a:rPr>
                        <a:t>+</a:t>
                      </a:r>
                      <a:endParaRPr lang="pt-BR" sz="2000" kern="1600">
                        <a:latin typeface="Times New Roman"/>
                        <a:ea typeface="Times New Roman"/>
                        <a:cs typeface="Arial"/>
                      </a:endParaRPr>
                    </a:p>
                  </a:txBody>
                  <a:tcPr marL="12954" marR="12954" marT="0" marB="0">
                    <a:lnL>
                      <a:noFill/>
                    </a:lnL>
                    <a:lnR>
                      <a:noFill/>
                    </a:lnR>
                    <a:lnT>
                      <a:noFill/>
                    </a:lnT>
                    <a:lnB>
                      <a:noFill/>
                    </a:lnB>
                  </a:tcPr>
                </a:tc>
                <a:tc>
                  <a:txBody>
                    <a:bodyPr/>
                    <a:lstStyle/>
                    <a:p>
                      <a:pPr algn="ctr">
                        <a:lnSpc>
                          <a:spcPts val="1800"/>
                        </a:lnSpc>
                        <a:spcAft>
                          <a:spcPts val="0"/>
                        </a:spcAft>
                      </a:pPr>
                      <a:r>
                        <a:rPr lang="pt-BR" sz="2000" kern="1600">
                          <a:latin typeface="Times New Roman"/>
                          <a:ea typeface="Times New Roman"/>
                          <a:cs typeface="Arial"/>
                        </a:rPr>
                        <a:t>80</a:t>
                      </a:r>
                    </a:p>
                  </a:txBody>
                  <a:tcPr marL="12954" marR="12954" marT="0" marB="0">
                    <a:lnL>
                      <a:noFill/>
                    </a:lnL>
                    <a:lnR>
                      <a:noFill/>
                    </a:lnR>
                    <a:lnT>
                      <a:noFill/>
                    </a:lnT>
                    <a:lnB>
                      <a:noFill/>
                    </a:lnB>
                  </a:tcPr>
                </a:tc>
                <a:tc>
                  <a:txBody>
                    <a:bodyPr/>
                    <a:lstStyle/>
                    <a:p>
                      <a:pPr algn="ctr">
                        <a:lnSpc>
                          <a:spcPts val="1800"/>
                        </a:lnSpc>
                        <a:spcAft>
                          <a:spcPts val="0"/>
                        </a:spcAft>
                      </a:pPr>
                      <a:r>
                        <a:rPr lang="pt-BR" sz="2000" kern="1600" dirty="0">
                          <a:latin typeface="Times New Roman"/>
                          <a:ea typeface="Times New Roman"/>
                          <a:cs typeface="Arial"/>
                        </a:rPr>
                        <a:t>Se</a:t>
                      </a:r>
                    </a:p>
                  </a:txBody>
                  <a:tcPr marL="12954" marR="12954" marT="0" marB="0">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Número de Slide 2"/>
          <p:cNvSpPr>
            <a:spLocks noGrp="1"/>
          </p:cNvSpPr>
          <p:nvPr>
            <p:ph type="sldNum" sz="quarter" idx="10"/>
          </p:nvPr>
        </p:nvSpPr>
        <p:spPr/>
        <p:txBody>
          <a:bodyPr/>
          <a:lstStyle/>
          <a:p>
            <a:pPr>
              <a:defRPr/>
            </a:pPr>
            <a:r>
              <a:rPr lang="en-US" altLang="en-US"/>
              <a:t>Página </a:t>
            </a:r>
            <a:fld id="{98725255-FFE0-4228-80AD-EF7711B5EBAE}" type="slidenum">
              <a:rPr lang="en-US" altLang="en-US"/>
              <a:pPr>
                <a:defRPr/>
              </a:pPr>
              <a:t>18</a:t>
            </a:fld>
            <a:endParaRPr lang="en-US" altLang="en-US"/>
          </a:p>
        </p:txBody>
      </p:sp>
      <p:graphicFrame>
        <p:nvGraphicFramePr>
          <p:cNvPr id="4" name="Tabela 3"/>
          <p:cNvGraphicFramePr>
            <a:graphicFrameLocks noGrp="1"/>
          </p:cNvGraphicFramePr>
          <p:nvPr/>
        </p:nvGraphicFramePr>
        <p:xfrm>
          <a:off x="1801789" y="419100"/>
          <a:ext cx="5103310" cy="5943600"/>
        </p:xfrm>
        <a:graphic>
          <a:graphicData uri="http://schemas.openxmlformats.org/drawingml/2006/table">
            <a:tbl>
              <a:tblPr/>
              <a:tblGrid>
                <a:gridCol w="1618692"/>
                <a:gridCol w="1346470"/>
                <a:gridCol w="2138148"/>
              </a:tblGrid>
              <a:tr h="66623">
                <a:tc>
                  <a:txBody>
                    <a:bodyPr/>
                    <a:lstStyle/>
                    <a:p>
                      <a:pPr algn="l">
                        <a:lnSpc>
                          <a:spcPts val="1800"/>
                        </a:lnSpc>
                        <a:spcBef>
                          <a:spcPts val="600"/>
                        </a:spcBef>
                        <a:spcAft>
                          <a:spcPts val="600"/>
                        </a:spcAft>
                      </a:pPr>
                      <a:r>
                        <a:rPr lang="pt-BR" sz="2000" kern="1600" dirty="0">
                          <a:latin typeface="Times New Roman"/>
                          <a:ea typeface="Times New Roman"/>
                          <a:cs typeface="Arial"/>
                        </a:rPr>
                        <a:t>Íon molecular</a:t>
                      </a:r>
                    </a:p>
                  </a:txBody>
                  <a:tcPr marL="12954" marR="12954"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800"/>
                        </a:lnSpc>
                        <a:spcBef>
                          <a:spcPts val="600"/>
                        </a:spcBef>
                        <a:spcAft>
                          <a:spcPts val="600"/>
                        </a:spcAft>
                      </a:pPr>
                      <a:r>
                        <a:rPr lang="pt-BR" sz="2000" kern="1600">
                          <a:latin typeface="Times New Roman"/>
                          <a:ea typeface="Times New Roman"/>
                          <a:cs typeface="Arial"/>
                        </a:rPr>
                        <a:t>Massa/carga (m</a:t>
                      </a:r>
                      <a:r>
                        <a:rPr lang="en-US" sz="2000" kern="1600">
                          <a:latin typeface="Times New Roman"/>
                          <a:ea typeface="Times New Roman"/>
                          <a:cs typeface="Arial"/>
                        </a:rPr>
                        <a:t>/z)</a:t>
                      </a:r>
                      <a:endParaRPr lang="pt-BR" sz="2000" kern="1600">
                        <a:latin typeface="Times New Roman"/>
                        <a:ea typeface="Times New Roman"/>
                        <a:cs typeface="Arial"/>
                      </a:endParaRPr>
                    </a:p>
                  </a:txBody>
                  <a:tcPr marL="12954" marR="12954"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800"/>
                        </a:lnSpc>
                        <a:spcBef>
                          <a:spcPts val="600"/>
                        </a:spcBef>
                        <a:spcAft>
                          <a:spcPts val="600"/>
                        </a:spcAft>
                      </a:pPr>
                      <a:r>
                        <a:rPr lang="pt-BR" sz="2000" kern="1600" baseline="30000">
                          <a:latin typeface="Times New Roman"/>
                          <a:ea typeface="Times New Roman"/>
                          <a:cs typeface="Arial"/>
                        </a:rPr>
                        <a:t>(1)</a:t>
                      </a:r>
                      <a:r>
                        <a:rPr lang="pt-BR" sz="2000" kern="1600">
                          <a:latin typeface="Times New Roman"/>
                          <a:ea typeface="Times New Roman"/>
                          <a:cs typeface="Arial"/>
                        </a:rPr>
                        <a:t>Analito afetado pelo íon interferente</a:t>
                      </a:r>
                    </a:p>
                  </a:txBody>
                  <a:tcPr marL="12954" marR="12954" marT="0" marB="0">
                    <a:lnL>
                      <a:noFill/>
                    </a:lnL>
                    <a:lnR>
                      <a:noFill/>
                    </a:lnR>
                    <a:lnT w="12700" cap="flat" cmpd="sng" algn="ctr">
                      <a:solidFill>
                        <a:srgbClr val="000000"/>
                      </a:solidFill>
                      <a:prstDash val="solid"/>
                      <a:round/>
                      <a:headEnd type="none" w="med" len="med"/>
                      <a:tailEnd type="none" w="med" len="med"/>
                    </a:lnT>
                    <a:lnB>
                      <a:noFill/>
                    </a:lnB>
                  </a:tcPr>
                </a:tc>
              </a:tr>
              <a:tr h="66623">
                <a:tc>
                  <a:txBody>
                    <a:bodyPr/>
                    <a:lstStyle/>
                    <a:p>
                      <a:pPr algn="just">
                        <a:lnSpc>
                          <a:spcPts val="1800"/>
                        </a:lnSpc>
                        <a:spcAft>
                          <a:spcPts val="0"/>
                        </a:spcAft>
                      </a:pPr>
                      <a:endParaRPr lang="pt-BR" sz="2000" kern="1600">
                        <a:latin typeface="Times New Roman"/>
                        <a:ea typeface="Times New Roman"/>
                        <a:cs typeface="Arial"/>
                      </a:endParaRPr>
                    </a:p>
                  </a:txBody>
                  <a:tcPr marL="12954" marR="12954"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pt-BR" sz="2000" kern="1600">
                          <a:latin typeface="Times New Roman"/>
                          <a:ea typeface="Times New Roman"/>
                          <a:cs typeface="Arial"/>
                        </a:rPr>
                        <a:t>Sinal de fundo</a:t>
                      </a:r>
                    </a:p>
                  </a:txBody>
                  <a:tcPr marL="12954" marR="12954"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endParaRPr lang="pt-BR" sz="2000" kern="1600">
                        <a:latin typeface="Times New Roman"/>
                        <a:ea typeface="Times New Roman"/>
                        <a:cs typeface="Arial"/>
                      </a:endParaRPr>
                    </a:p>
                  </a:txBody>
                  <a:tcPr marL="12954" marR="12954" marT="0" marB="0">
                    <a:lnL>
                      <a:noFill/>
                    </a:lnL>
                    <a:lnR>
                      <a:noFill/>
                    </a:lnR>
                    <a:lnT>
                      <a:noFill/>
                    </a:lnT>
                    <a:lnB w="12700" cap="flat" cmpd="sng" algn="ctr">
                      <a:solidFill>
                        <a:srgbClr val="000000"/>
                      </a:solidFill>
                      <a:prstDash val="solid"/>
                      <a:round/>
                      <a:headEnd type="none" w="med" len="med"/>
                      <a:tailEnd type="none" w="med" len="med"/>
                    </a:lnB>
                  </a:tcPr>
                </a:tc>
              </a:tr>
              <a:tr h="66623">
                <a:tc gridSpan="3">
                  <a:txBody>
                    <a:bodyPr/>
                    <a:lstStyle/>
                    <a:p>
                      <a:pPr algn="ctr">
                        <a:lnSpc>
                          <a:spcPts val="1800"/>
                        </a:lnSpc>
                        <a:spcAft>
                          <a:spcPts val="0"/>
                        </a:spcAft>
                      </a:pPr>
                      <a:r>
                        <a:rPr lang="pt-BR" sz="2000" kern="1600" dirty="0">
                          <a:solidFill>
                            <a:srgbClr val="C00000"/>
                          </a:solidFill>
                          <a:latin typeface="Times New Roman"/>
                          <a:ea typeface="Times New Roman"/>
                          <a:cs typeface="Arial"/>
                        </a:rPr>
                        <a:t>Matriz de íon molecular</a:t>
                      </a:r>
                    </a:p>
                  </a:txBody>
                  <a:tcPr marL="12954" marR="12954"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pPr algn="ctr">
                        <a:lnSpc>
                          <a:spcPts val="1800"/>
                        </a:lnSpc>
                        <a:spcAft>
                          <a:spcPts val="0"/>
                        </a:spcAft>
                      </a:pPr>
                      <a:endParaRPr lang="pt-BR" sz="2000" kern="1600" dirty="0">
                        <a:latin typeface="Times New Roman"/>
                        <a:ea typeface="Times New Roman"/>
                        <a:cs typeface="Arial"/>
                      </a:endParaRPr>
                    </a:p>
                  </a:txBody>
                  <a:tcPr marL="12954" marR="12954"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pPr algn="ctr">
                        <a:lnSpc>
                          <a:spcPts val="1800"/>
                        </a:lnSpc>
                        <a:spcAft>
                          <a:spcPts val="0"/>
                        </a:spcAft>
                      </a:pPr>
                      <a:endParaRPr lang="pt-BR" sz="2000" kern="1600" dirty="0">
                        <a:latin typeface="Times New Roman"/>
                        <a:ea typeface="Times New Roman"/>
                        <a:cs typeface="Arial"/>
                      </a:endParaRPr>
                    </a:p>
                  </a:txBody>
                  <a:tcPr marL="12954" marR="12954" marT="0" marB="0">
                    <a:lnL>
                      <a:noFill/>
                    </a:lnL>
                    <a:lnR>
                      <a:noFill/>
                    </a:lnR>
                    <a:lnT w="12700" cap="flat" cmpd="sng" algn="ctr">
                      <a:solidFill>
                        <a:srgbClr val="000000"/>
                      </a:solidFill>
                      <a:prstDash val="solid"/>
                      <a:round/>
                      <a:headEnd type="none" w="med" len="med"/>
                      <a:tailEnd type="none" w="med" len="med"/>
                    </a:lnT>
                    <a:lnB>
                      <a:noFill/>
                    </a:lnB>
                  </a:tcPr>
                </a:tc>
              </a:tr>
              <a:tr h="66623">
                <a:tc>
                  <a:txBody>
                    <a:bodyPr/>
                    <a:lstStyle/>
                    <a:p>
                      <a:pPr algn="just">
                        <a:lnSpc>
                          <a:spcPts val="1800"/>
                        </a:lnSpc>
                        <a:spcAft>
                          <a:spcPts val="0"/>
                        </a:spcAft>
                      </a:pPr>
                      <a:r>
                        <a:rPr lang="pt-BR" sz="2000" kern="1600" dirty="0">
                          <a:solidFill>
                            <a:srgbClr val="C00000"/>
                          </a:solidFill>
                          <a:latin typeface="Times New Roman"/>
                          <a:ea typeface="Times New Roman"/>
                          <a:cs typeface="Arial"/>
                        </a:rPr>
                        <a:t>(Brometo)</a:t>
                      </a:r>
                    </a:p>
                  </a:txBody>
                  <a:tcPr marL="12954" marR="12954" marT="0" marB="0">
                    <a:lnL>
                      <a:noFill/>
                    </a:lnL>
                    <a:lnR>
                      <a:noFill/>
                    </a:lnR>
                    <a:lnT>
                      <a:noFill/>
                    </a:lnT>
                    <a:lnB>
                      <a:noFill/>
                    </a:lnB>
                  </a:tcPr>
                </a:tc>
                <a:tc>
                  <a:txBody>
                    <a:bodyPr/>
                    <a:lstStyle/>
                    <a:p>
                      <a:pPr algn="ctr">
                        <a:lnSpc>
                          <a:spcPts val="1800"/>
                        </a:lnSpc>
                        <a:spcAft>
                          <a:spcPts val="0"/>
                        </a:spcAft>
                      </a:pPr>
                      <a:endParaRPr lang="pt-BR" sz="2000" kern="1600">
                        <a:latin typeface="Times New Roman"/>
                        <a:ea typeface="Times New Roman"/>
                        <a:cs typeface="Arial"/>
                      </a:endParaRPr>
                    </a:p>
                  </a:txBody>
                  <a:tcPr marL="12954" marR="12954" marT="0" marB="0">
                    <a:lnL>
                      <a:noFill/>
                    </a:lnL>
                    <a:lnR>
                      <a:noFill/>
                    </a:lnR>
                    <a:lnT>
                      <a:noFill/>
                    </a:lnT>
                    <a:lnB>
                      <a:noFill/>
                    </a:lnB>
                  </a:tcPr>
                </a:tc>
                <a:tc>
                  <a:txBody>
                    <a:bodyPr/>
                    <a:lstStyle/>
                    <a:p>
                      <a:pPr algn="ctr">
                        <a:lnSpc>
                          <a:spcPts val="1800"/>
                        </a:lnSpc>
                        <a:spcAft>
                          <a:spcPts val="0"/>
                        </a:spcAft>
                      </a:pPr>
                      <a:endParaRPr lang="pt-BR" sz="2000" kern="1600">
                        <a:latin typeface="Times New Roman"/>
                        <a:ea typeface="Times New Roman"/>
                        <a:cs typeface="Arial"/>
                      </a:endParaRPr>
                    </a:p>
                  </a:txBody>
                  <a:tcPr marL="12954" marR="12954" marT="0" marB="0">
                    <a:lnL>
                      <a:noFill/>
                    </a:lnL>
                    <a:lnR>
                      <a:noFill/>
                    </a:lnR>
                    <a:lnT>
                      <a:noFill/>
                    </a:lnT>
                    <a:lnB>
                      <a:noFill/>
                    </a:lnB>
                  </a:tcPr>
                </a:tc>
              </a:tr>
              <a:tr h="66623">
                <a:tc>
                  <a:txBody>
                    <a:bodyPr/>
                    <a:lstStyle/>
                    <a:p>
                      <a:pPr algn="just">
                        <a:lnSpc>
                          <a:spcPts val="1800"/>
                        </a:lnSpc>
                        <a:spcAft>
                          <a:spcPts val="0"/>
                        </a:spcAft>
                      </a:pPr>
                      <a:r>
                        <a:rPr lang="pt-BR" sz="2000" kern="1600" baseline="30000">
                          <a:latin typeface="Times New Roman"/>
                          <a:ea typeface="Times New Roman"/>
                          <a:cs typeface="Arial"/>
                        </a:rPr>
                        <a:t>81</a:t>
                      </a:r>
                      <a:r>
                        <a:rPr lang="pt-BR" sz="2000" kern="1600">
                          <a:latin typeface="Times New Roman"/>
                          <a:ea typeface="Times New Roman"/>
                          <a:cs typeface="Arial"/>
                        </a:rPr>
                        <a:t>BrH</a:t>
                      </a:r>
                      <a:r>
                        <a:rPr lang="pt-BR" sz="2000" kern="1600" baseline="30000">
                          <a:latin typeface="Times New Roman"/>
                          <a:ea typeface="Times New Roman"/>
                          <a:cs typeface="Arial"/>
                        </a:rPr>
                        <a:t>+</a:t>
                      </a:r>
                      <a:endParaRPr lang="pt-BR" sz="2000" kern="1600">
                        <a:latin typeface="Times New Roman"/>
                        <a:ea typeface="Times New Roman"/>
                        <a:cs typeface="Arial"/>
                      </a:endParaRPr>
                    </a:p>
                  </a:txBody>
                  <a:tcPr marL="12954" marR="12954" marT="0" marB="0">
                    <a:lnL>
                      <a:noFill/>
                    </a:lnL>
                    <a:lnR>
                      <a:noFill/>
                    </a:lnR>
                    <a:lnT>
                      <a:noFill/>
                    </a:lnT>
                    <a:lnB>
                      <a:noFill/>
                    </a:lnB>
                  </a:tcPr>
                </a:tc>
                <a:tc>
                  <a:txBody>
                    <a:bodyPr/>
                    <a:lstStyle/>
                    <a:p>
                      <a:pPr algn="ctr">
                        <a:lnSpc>
                          <a:spcPts val="1800"/>
                        </a:lnSpc>
                        <a:spcAft>
                          <a:spcPts val="0"/>
                        </a:spcAft>
                      </a:pPr>
                      <a:r>
                        <a:rPr lang="pt-BR" sz="2000" kern="1600">
                          <a:latin typeface="Times New Roman"/>
                          <a:ea typeface="Times New Roman"/>
                          <a:cs typeface="Arial"/>
                        </a:rPr>
                        <a:t>82</a:t>
                      </a:r>
                    </a:p>
                  </a:txBody>
                  <a:tcPr marL="12954" marR="12954" marT="0" marB="0">
                    <a:lnL>
                      <a:noFill/>
                    </a:lnL>
                    <a:lnR>
                      <a:noFill/>
                    </a:lnR>
                    <a:lnT>
                      <a:noFill/>
                    </a:lnT>
                    <a:lnB>
                      <a:noFill/>
                    </a:lnB>
                  </a:tcPr>
                </a:tc>
                <a:tc>
                  <a:txBody>
                    <a:bodyPr/>
                    <a:lstStyle/>
                    <a:p>
                      <a:pPr algn="ctr">
                        <a:lnSpc>
                          <a:spcPts val="1800"/>
                        </a:lnSpc>
                        <a:spcAft>
                          <a:spcPts val="0"/>
                        </a:spcAft>
                      </a:pPr>
                      <a:r>
                        <a:rPr lang="pt-BR" sz="2000" kern="1600">
                          <a:latin typeface="Times New Roman"/>
                          <a:ea typeface="Times New Roman"/>
                          <a:cs typeface="Arial"/>
                        </a:rPr>
                        <a:t>Se</a:t>
                      </a:r>
                    </a:p>
                  </a:txBody>
                  <a:tcPr marL="12954" marR="12954" marT="0" marB="0">
                    <a:lnL>
                      <a:noFill/>
                    </a:lnL>
                    <a:lnR>
                      <a:noFill/>
                    </a:lnR>
                    <a:lnT>
                      <a:noFill/>
                    </a:lnT>
                    <a:lnB>
                      <a:noFill/>
                    </a:lnB>
                  </a:tcPr>
                </a:tc>
              </a:tr>
              <a:tr h="66623">
                <a:tc>
                  <a:txBody>
                    <a:bodyPr/>
                    <a:lstStyle/>
                    <a:p>
                      <a:pPr algn="just">
                        <a:lnSpc>
                          <a:spcPts val="1800"/>
                        </a:lnSpc>
                        <a:spcAft>
                          <a:spcPts val="0"/>
                        </a:spcAft>
                      </a:pPr>
                      <a:r>
                        <a:rPr lang="pt-BR" sz="2000" kern="1600" baseline="30000">
                          <a:latin typeface="Times New Roman"/>
                          <a:ea typeface="Times New Roman"/>
                          <a:cs typeface="Arial"/>
                        </a:rPr>
                        <a:t>79</a:t>
                      </a:r>
                      <a:r>
                        <a:rPr lang="pt-BR" sz="2000" kern="1600">
                          <a:latin typeface="Times New Roman"/>
                          <a:ea typeface="Times New Roman"/>
                          <a:cs typeface="Arial"/>
                        </a:rPr>
                        <a:t>BrO</a:t>
                      </a:r>
                      <a:r>
                        <a:rPr lang="pt-BR" sz="2000" kern="1600" baseline="30000">
                          <a:latin typeface="Times New Roman"/>
                          <a:ea typeface="Times New Roman"/>
                          <a:cs typeface="Arial"/>
                        </a:rPr>
                        <a:t>+</a:t>
                      </a:r>
                      <a:endParaRPr lang="pt-BR" sz="2000" kern="1600">
                        <a:latin typeface="Times New Roman"/>
                        <a:ea typeface="Times New Roman"/>
                        <a:cs typeface="Arial"/>
                      </a:endParaRPr>
                    </a:p>
                  </a:txBody>
                  <a:tcPr marL="12954" marR="12954" marT="0" marB="0">
                    <a:lnL>
                      <a:noFill/>
                    </a:lnL>
                    <a:lnR>
                      <a:noFill/>
                    </a:lnR>
                    <a:lnT>
                      <a:noFill/>
                    </a:lnT>
                    <a:lnB>
                      <a:noFill/>
                    </a:lnB>
                  </a:tcPr>
                </a:tc>
                <a:tc>
                  <a:txBody>
                    <a:bodyPr/>
                    <a:lstStyle/>
                    <a:p>
                      <a:pPr algn="ctr">
                        <a:lnSpc>
                          <a:spcPts val="1800"/>
                        </a:lnSpc>
                        <a:spcAft>
                          <a:spcPts val="0"/>
                        </a:spcAft>
                      </a:pPr>
                      <a:r>
                        <a:rPr lang="pt-BR" sz="2000" kern="1600">
                          <a:latin typeface="Times New Roman"/>
                          <a:ea typeface="Times New Roman"/>
                          <a:cs typeface="Arial"/>
                        </a:rPr>
                        <a:t>95</a:t>
                      </a:r>
                    </a:p>
                  </a:txBody>
                  <a:tcPr marL="12954" marR="12954" marT="0" marB="0">
                    <a:lnL>
                      <a:noFill/>
                    </a:lnL>
                    <a:lnR>
                      <a:noFill/>
                    </a:lnR>
                    <a:lnT>
                      <a:noFill/>
                    </a:lnT>
                    <a:lnB>
                      <a:noFill/>
                    </a:lnB>
                  </a:tcPr>
                </a:tc>
                <a:tc>
                  <a:txBody>
                    <a:bodyPr/>
                    <a:lstStyle/>
                    <a:p>
                      <a:pPr algn="ctr">
                        <a:lnSpc>
                          <a:spcPts val="1800"/>
                        </a:lnSpc>
                        <a:spcAft>
                          <a:spcPts val="0"/>
                        </a:spcAft>
                      </a:pPr>
                      <a:r>
                        <a:rPr lang="pt-BR" sz="2000" kern="1600">
                          <a:latin typeface="Times New Roman"/>
                          <a:ea typeface="Times New Roman"/>
                          <a:cs typeface="Arial"/>
                        </a:rPr>
                        <a:t>Mo</a:t>
                      </a:r>
                    </a:p>
                  </a:txBody>
                  <a:tcPr marL="12954" marR="12954" marT="0" marB="0">
                    <a:lnL>
                      <a:noFill/>
                    </a:lnL>
                    <a:lnR>
                      <a:noFill/>
                    </a:lnR>
                    <a:lnT>
                      <a:noFill/>
                    </a:lnT>
                    <a:lnB>
                      <a:noFill/>
                    </a:lnB>
                  </a:tcPr>
                </a:tc>
              </a:tr>
              <a:tr h="66623">
                <a:tc>
                  <a:txBody>
                    <a:bodyPr/>
                    <a:lstStyle/>
                    <a:p>
                      <a:pPr algn="just">
                        <a:lnSpc>
                          <a:spcPts val="1800"/>
                        </a:lnSpc>
                        <a:spcAft>
                          <a:spcPts val="0"/>
                        </a:spcAft>
                      </a:pPr>
                      <a:r>
                        <a:rPr lang="pt-BR" sz="2000" kern="1600" baseline="30000">
                          <a:latin typeface="Times New Roman"/>
                          <a:ea typeface="Times New Roman"/>
                          <a:cs typeface="Arial"/>
                        </a:rPr>
                        <a:t>81</a:t>
                      </a:r>
                      <a:r>
                        <a:rPr lang="pt-BR" sz="2000" kern="1600">
                          <a:latin typeface="Times New Roman"/>
                          <a:ea typeface="Times New Roman"/>
                          <a:cs typeface="Arial"/>
                        </a:rPr>
                        <a:t>BrO</a:t>
                      </a:r>
                      <a:r>
                        <a:rPr lang="pt-BR" sz="2000" kern="1600" baseline="30000">
                          <a:latin typeface="Times New Roman"/>
                          <a:ea typeface="Times New Roman"/>
                          <a:cs typeface="Arial"/>
                        </a:rPr>
                        <a:t>+</a:t>
                      </a:r>
                      <a:endParaRPr lang="pt-BR" sz="2000" kern="1600">
                        <a:latin typeface="Times New Roman"/>
                        <a:ea typeface="Times New Roman"/>
                        <a:cs typeface="Arial"/>
                      </a:endParaRPr>
                    </a:p>
                  </a:txBody>
                  <a:tcPr marL="12954" marR="12954" marT="0" marB="0">
                    <a:lnL>
                      <a:noFill/>
                    </a:lnL>
                    <a:lnR>
                      <a:noFill/>
                    </a:lnR>
                    <a:lnT>
                      <a:noFill/>
                    </a:lnT>
                    <a:lnB>
                      <a:noFill/>
                    </a:lnB>
                  </a:tcPr>
                </a:tc>
                <a:tc>
                  <a:txBody>
                    <a:bodyPr/>
                    <a:lstStyle/>
                    <a:p>
                      <a:pPr algn="ctr">
                        <a:lnSpc>
                          <a:spcPts val="1800"/>
                        </a:lnSpc>
                        <a:spcAft>
                          <a:spcPts val="0"/>
                        </a:spcAft>
                      </a:pPr>
                      <a:r>
                        <a:rPr lang="pt-BR" sz="2000" kern="1600">
                          <a:latin typeface="Times New Roman"/>
                          <a:ea typeface="Times New Roman"/>
                          <a:cs typeface="Arial"/>
                        </a:rPr>
                        <a:t>97</a:t>
                      </a:r>
                    </a:p>
                  </a:txBody>
                  <a:tcPr marL="12954" marR="12954" marT="0" marB="0">
                    <a:lnL>
                      <a:noFill/>
                    </a:lnL>
                    <a:lnR>
                      <a:noFill/>
                    </a:lnR>
                    <a:lnT>
                      <a:noFill/>
                    </a:lnT>
                    <a:lnB>
                      <a:noFill/>
                    </a:lnB>
                  </a:tcPr>
                </a:tc>
                <a:tc>
                  <a:txBody>
                    <a:bodyPr/>
                    <a:lstStyle/>
                    <a:p>
                      <a:pPr algn="ctr">
                        <a:lnSpc>
                          <a:spcPts val="1800"/>
                        </a:lnSpc>
                        <a:spcAft>
                          <a:spcPts val="0"/>
                        </a:spcAft>
                      </a:pPr>
                      <a:r>
                        <a:rPr lang="pt-BR" sz="2000" kern="1600">
                          <a:latin typeface="Times New Roman"/>
                          <a:ea typeface="Times New Roman"/>
                          <a:cs typeface="Arial"/>
                        </a:rPr>
                        <a:t>Mo</a:t>
                      </a:r>
                    </a:p>
                  </a:txBody>
                  <a:tcPr marL="12954" marR="12954" marT="0" marB="0">
                    <a:lnL>
                      <a:noFill/>
                    </a:lnL>
                    <a:lnR>
                      <a:noFill/>
                    </a:lnR>
                    <a:lnT>
                      <a:noFill/>
                    </a:lnT>
                    <a:lnB>
                      <a:noFill/>
                    </a:lnB>
                  </a:tcPr>
                </a:tc>
              </a:tr>
              <a:tr h="66623">
                <a:tc>
                  <a:txBody>
                    <a:bodyPr/>
                    <a:lstStyle/>
                    <a:p>
                      <a:pPr algn="just">
                        <a:lnSpc>
                          <a:spcPts val="1800"/>
                        </a:lnSpc>
                        <a:spcAft>
                          <a:spcPts val="0"/>
                        </a:spcAft>
                      </a:pPr>
                      <a:r>
                        <a:rPr lang="pt-BR" sz="2000" kern="1600" baseline="30000">
                          <a:latin typeface="Times New Roman"/>
                          <a:ea typeface="Times New Roman"/>
                          <a:cs typeface="Arial"/>
                        </a:rPr>
                        <a:t>81</a:t>
                      </a:r>
                      <a:r>
                        <a:rPr lang="pt-BR" sz="2000" kern="1600">
                          <a:latin typeface="Times New Roman"/>
                          <a:ea typeface="Times New Roman"/>
                          <a:cs typeface="Arial"/>
                        </a:rPr>
                        <a:t>BrOH</a:t>
                      </a:r>
                      <a:r>
                        <a:rPr lang="pt-BR" sz="2000" kern="1600" baseline="30000">
                          <a:latin typeface="Times New Roman"/>
                          <a:ea typeface="Times New Roman"/>
                          <a:cs typeface="Arial"/>
                        </a:rPr>
                        <a:t>+</a:t>
                      </a:r>
                      <a:endParaRPr lang="pt-BR" sz="2000" kern="1600">
                        <a:latin typeface="Times New Roman"/>
                        <a:ea typeface="Times New Roman"/>
                        <a:cs typeface="Arial"/>
                      </a:endParaRPr>
                    </a:p>
                  </a:txBody>
                  <a:tcPr marL="12954" marR="12954" marT="0" marB="0">
                    <a:lnL>
                      <a:noFill/>
                    </a:lnL>
                    <a:lnR>
                      <a:noFill/>
                    </a:lnR>
                    <a:lnT>
                      <a:noFill/>
                    </a:lnT>
                    <a:lnB>
                      <a:noFill/>
                    </a:lnB>
                  </a:tcPr>
                </a:tc>
                <a:tc>
                  <a:txBody>
                    <a:bodyPr/>
                    <a:lstStyle/>
                    <a:p>
                      <a:pPr algn="ctr">
                        <a:lnSpc>
                          <a:spcPts val="1800"/>
                        </a:lnSpc>
                        <a:spcAft>
                          <a:spcPts val="0"/>
                        </a:spcAft>
                      </a:pPr>
                      <a:r>
                        <a:rPr lang="pt-BR" sz="2000" kern="1600">
                          <a:latin typeface="Times New Roman"/>
                          <a:ea typeface="Times New Roman"/>
                          <a:cs typeface="Arial"/>
                        </a:rPr>
                        <a:t>09</a:t>
                      </a:r>
                    </a:p>
                  </a:txBody>
                  <a:tcPr marL="12954" marR="12954" marT="0" marB="0">
                    <a:lnL>
                      <a:noFill/>
                    </a:lnL>
                    <a:lnR>
                      <a:noFill/>
                    </a:lnR>
                    <a:lnT>
                      <a:noFill/>
                    </a:lnT>
                    <a:lnB>
                      <a:noFill/>
                    </a:lnB>
                  </a:tcPr>
                </a:tc>
                <a:tc>
                  <a:txBody>
                    <a:bodyPr/>
                    <a:lstStyle/>
                    <a:p>
                      <a:pPr algn="ctr">
                        <a:lnSpc>
                          <a:spcPts val="1800"/>
                        </a:lnSpc>
                        <a:spcAft>
                          <a:spcPts val="0"/>
                        </a:spcAft>
                      </a:pPr>
                      <a:r>
                        <a:rPr lang="pt-BR" sz="2000" kern="1600">
                          <a:latin typeface="Times New Roman"/>
                          <a:ea typeface="Times New Roman"/>
                          <a:cs typeface="Arial"/>
                        </a:rPr>
                        <a:t>Mo</a:t>
                      </a:r>
                    </a:p>
                  </a:txBody>
                  <a:tcPr marL="12954" marR="12954" marT="0" marB="0">
                    <a:lnL>
                      <a:noFill/>
                    </a:lnL>
                    <a:lnR>
                      <a:noFill/>
                    </a:lnR>
                    <a:lnT>
                      <a:noFill/>
                    </a:lnT>
                    <a:lnB>
                      <a:noFill/>
                    </a:lnB>
                  </a:tcPr>
                </a:tc>
              </a:tr>
              <a:tr h="66623">
                <a:tc>
                  <a:txBody>
                    <a:bodyPr/>
                    <a:lstStyle/>
                    <a:p>
                      <a:pPr algn="just">
                        <a:lnSpc>
                          <a:spcPts val="1800"/>
                        </a:lnSpc>
                        <a:spcAft>
                          <a:spcPts val="0"/>
                        </a:spcAft>
                      </a:pPr>
                      <a:r>
                        <a:rPr lang="pt-BR" sz="2000" kern="1600">
                          <a:latin typeface="Times New Roman"/>
                          <a:ea typeface="Times New Roman"/>
                          <a:cs typeface="Arial"/>
                        </a:rPr>
                        <a:t>Ar</a:t>
                      </a:r>
                      <a:r>
                        <a:rPr lang="pt-BR" sz="2000" kern="1600" baseline="30000">
                          <a:latin typeface="Times New Roman"/>
                          <a:ea typeface="Times New Roman"/>
                          <a:cs typeface="Arial"/>
                        </a:rPr>
                        <a:t>81</a:t>
                      </a:r>
                      <a:r>
                        <a:rPr lang="pt-BR" sz="2000" kern="1600">
                          <a:latin typeface="Times New Roman"/>
                          <a:ea typeface="Times New Roman"/>
                          <a:cs typeface="Arial"/>
                        </a:rPr>
                        <a:t>Br</a:t>
                      </a:r>
                      <a:r>
                        <a:rPr lang="pt-BR" sz="2000" kern="1600" baseline="30000">
                          <a:latin typeface="Times New Roman"/>
                          <a:ea typeface="Times New Roman"/>
                          <a:cs typeface="Arial"/>
                        </a:rPr>
                        <a:t>+</a:t>
                      </a:r>
                      <a:endParaRPr lang="pt-BR" sz="2000" kern="1600">
                        <a:latin typeface="Times New Roman"/>
                        <a:ea typeface="Times New Roman"/>
                        <a:cs typeface="Arial"/>
                      </a:endParaRPr>
                    </a:p>
                  </a:txBody>
                  <a:tcPr marL="12954" marR="12954" marT="0" marB="0">
                    <a:lnL>
                      <a:noFill/>
                    </a:lnL>
                    <a:lnR>
                      <a:noFill/>
                    </a:lnR>
                    <a:lnT>
                      <a:noFill/>
                    </a:lnT>
                    <a:lnB>
                      <a:noFill/>
                    </a:lnB>
                  </a:tcPr>
                </a:tc>
                <a:tc>
                  <a:txBody>
                    <a:bodyPr/>
                    <a:lstStyle/>
                    <a:p>
                      <a:pPr algn="ctr">
                        <a:lnSpc>
                          <a:spcPts val="1800"/>
                        </a:lnSpc>
                        <a:spcAft>
                          <a:spcPts val="0"/>
                        </a:spcAft>
                      </a:pPr>
                      <a:r>
                        <a:rPr lang="pt-BR" sz="2000" kern="1600">
                          <a:latin typeface="Times New Roman"/>
                          <a:ea typeface="Times New Roman"/>
                          <a:cs typeface="Arial"/>
                        </a:rPr>
                        <a:t>121</a:t>
                      </a:r>
                    </a:p>
                  </a:txBody>
                  <a:tcPr marL="12954" marR="12954" marT="0" marB="0">
                    <a:lnL>
                      <a:noFill/>
                    </a:lnL>
                    <a:lnR>
                      <a:noFill/>
                    </a:lnR>
                    <a:lnT>
                      <a:noFill/>
                    </a:lnT>
                    <a:lnB>
                      <a:noFill/>
                    </a:lnB>
                  </a:tcPr>
                </a:tc>
                <a:tc>
                  <a:txBody>
                    <a:bodyPr/>
                    <a:lstStyle/>
                    <a:p>
                      <a:pPr algn="ctr">
                        <a:lnSpc>
                          <a:spcPts val="1800"/>
                        </a:lnSpc>
                        <a:spcAft>
                          <a:spcPts val="0"/>
                        </a:spcAft>
                      </a:pPr>
                      <a:r>
                        <a:rPr lang="pt-BR" sz="2000" kern="1600">
                          <a:latin typeface="Times New Roman"/>
                          <a:ea typeface="Times New Roman"/>
                          <a:cs typeface="Arial"/>
                        </a:rPr>
                        <a:t>Sb</a:t>
                      </a:r>
                    </a:p>
                  </a:txBody>
                  <a:tcPr marL="12954" marR="12954" marT="0" marB="0">
                    <a:lnL>
                      <a:noFill/>
                    </a:lnL>
                    <a:lnR>
                      <a:noFill/>
                    </a:lnR>
                    <a:lnT>
                      <a:noFill/>
                    </a:lnT>
                    <a:lnB>
                      <a:noFill/>
                    </a:lnB>
                  </a:tcPr>
                </a:tc>
              </a:tr>
              <a:tr h="66623">
                <a:tc>
                  <a:txBody>
                    <a:bodyPr/>
                    <a:lstStyle/>
                    <a:p>
                      <a:pPr algn="just">
                        <a:lnSpc>
                          <a:spcPts val="1800"/>
                        </a:lnSpc>
                        <a:spcAft>
                          <a:spcPts val="0"/>
                        </a:spcAft>
                      </a:pPr>
                      <a:r>
                        <a:rPr lang="pt-BR" sz="2000" kern="1600" dirty="0">
                          <a:latin typeface="Times New Roman"/>
                          <a:ea typeface="Times New Roman"/>
                          <a:cs typeface="Arial"/>
                        </a:rPr>
                        <a:t>(</a:t>
                      </a:r>
                      <a:r>
                        <a:rPr lang="pt-BR" sz="2000" kern="1600" dirty="0">
                          <a:solidFill>
                            <a:srgbClr val="C00000"/>
                          </a:solidFill>
                          <a:latin typeface="Times New Roman"/>
                          <a:ea typeface="Times New Roman"/>
                          <a:cs typeface="Arial"/>
                        </a:rPr>
                        <a:t>Cloreto)</a:t>
                      </a:r>
                    </a:p>
                  </a:txBody>
                  <a:tcPr marL="12954" marR="12954" marT="0" marB="0">
                    <a:lnL>
                      <a:noFill/>
                    </a:lnL>
                    <a:lnR>
                      <a:noFill/>
                    </a:lnR>
                    <a:lnT>
                      <a:noFill/>
                    </a:lnT>
                    <a:lnB>
                      <a:noFill/>
                    </a:lnB>
                  </a:tcPr>
                </a:tc>
                <a:tc>
                  <a:txBody>
                    <a:bodyPr/>
                    <a:lstStyle/>
                    <a:p>
                      <a:pPr algn="ctr">
                        <a:lnSpc>
                          <a:spcPts val="1800"/>
                        </a:lnSpc>
                        <a:spcAft>
                          <a:spcPts val="0"/>
                        </a:spcAft>
                      </a:pPr>
                      <a:endParaRPr lang="pt-BR" sz="2000" kern="1600" dirty="0">
                        <a:latin typeface="Times New Roman"/>
                        <a:ea typeface="Times New Roman"/>
                        <a:cs typeface="Arial"/>
                      </a:endParaRPr>
                    </a:p>
                  </a:txBody>
                  <a:tcPr marL="12954" marR="12954" marT="0" marB="0">
                    <a:lnL>
                      <a:noFill/>
                    </a:lnL>
                    <a:lnR>
                      <a:noFill/>
                    </a:lnR>
                    <a:lnT>
                      <a:noFill/>
                    </a:lnT>
                    <a:lnB>
                      <a:noFill/>
                    </a:lnB>
                  </a:tcPr>
                </a:tc>
                <a:tc>
                  <a:txBody>
                    <a:bodyPr/>
                    <a:lstStyle/>
                    <a:p>
                      <a:pPr algn="ctr">
                        <a:lnSpc>
                          <a:spcPts val="1800"/>
                        </a:lnSpc>
                        <a:spcAft>
                          <a:spcPts val="0"/>
                        </a:spcAft>
                      </a:pPr>
                      <a:endParaRPr lang="pt-BR" sz="2000" kern="1600">
                        <a:latin typeface="Times New Roman"/>
                        <a:ea typeface="Times New Roman"/>
                        <a:cs typeface="Arial"/>
                      </a:endParaRPr>
                    </a:p>
                  </a:txBody>
                  <a:tcPr marL="12954" marR="12954" marT="0" marB="0">
                    <a:lnL>
                      <a:noFill/>
                    </a:lnL>
                    <a:lnR>
                      <a:noFill/>
                    </a:lnR>
                    <a:lnT>
                      <a:noFill/>
                    </a:lnT>
                    <a:lnB>
                      <a:noFill/>
                    </a:lnB>
                  </a:tcPr>
                </a:tc>
              </a:tr>
              <a:tr h="66623">
                <a:tc>
                  <a:txBody>
                    <a:bodyPr/>
                    <a:lstStyle/>
                    <a:p>
                      <a:pPr algn="just">
                        <a:lnSpc>
                          <a:spcPts val="1800"/>
                        </a:lnSpc>
                        <a:spcAft>
                          <a:spcPts val="0"/>
                        </a:spcAft>
                      </a:pPr>
                      <a:r>
                        <a:rPr lang="pt-BR" sz="2000" kern="1600" baseline="30000">
                          <a:latin typeface="Times New Roman"/>
                          <a:ea typeface="Times New Roman"/>
                          <a:cs typeface="Arial"/>
                        </a:rPr>
                        <a:t>35</a:t>
                      </a:r>
                      <a:r>
                        <a:rPr lang="pt-BR" sz="2000" kern="1600">
                          <a:latin typeface="Times New Roman"/>
                          <a:ea typeface="Times New Roman"/>
                          <a:cs typeface="Arial"/>
                        </a:rPr>
                        <a:t>ClO</a:t>
                      </a:r>
                      <a:r>
                        <a:rPr lang="pt-BR" sz="2000" kern="1600" baseline="30000">
                          <a:latin typeface="Times New Roman"/>
                          <a:ea typeface="Times New Roman"/>
                          <a:cs typeface="Arial"/>
                        </a:rPr>
                        <a:t>+</a:t>
                      </a:r>
                      <a:endParaRPr lang="pt-BR" sz="2000" kern="1600">
                        <a:latin typeface="Times New Roman"/>
                        <a:ea typeface="Times New Roman"/>
                        <a:cs typeface="Arial"/>
                      </a:endParaRPr>
                    </a:p>
                  </a:txBody>
                  <a:tcPr marL="12954" marR="12954" marT="0" marB="0">
                    <a:lnL>
                      <a:noFill/>
                    </a:lnL>
                    <a:lnR>
                      <a:noFill/>
                    </a:lnR>
                    <a:lnT>
                      <a:noFill/>
                    </a:lnT>
                    <a:lnB>
                      <a:noFill/>
                    </a:lnB>
                  </a:tcPr>
                </a:tc>
                <a:tc>
                  <a:txBody>
                    <a:bodyPr/>
                    <a:lstStyle/>
                    <a:p>
                      <a:pPr algn="ctr">
                        <a:lnSpc>
                          <a:spcPts val="1800"/>
                        </a:lnSpc>
                        <a:spcAft>
                          <a:spcPts val="0"/>
                        </a:spcAft>
                      </a:pPr>
                      <a:r>
                        <a:rPr lang="pt-BR" sz="2000" kern="1600">
                          <a:latin typeface="Times New Roman"/>
                          <a:ea typeface="Times New Roman"/>
                          <a:cs typeface="Arial"/>
                        </a:rPr>
                        <a:t>51</a:t>
                      </a:r>
                    </a:p>
                  </a:txBody>
                  <a:tcPr marL="12954" marR="12954" marT="0" marB="0">
                    <a:lnL>
                      <a:noFill/>
                    </a:lnL>
                    <a:lnR>
                      <a:noFill/>
                    </a:lnR>
                    <a:lnT>
                      <a:noFill/>
                    </a:lnT>
                    <a:lnB>
                      <a:noFill/>
                    </a:lnB>
                  </a:tcPr>
                </a:tc>
                <a:tc>
                  <a:txBody>
                    <a:bodyPr/>
                    <a:lstStyle/>
                    <a:p>
                      <a:pPr algn="ctr">
                        <a:lnSpc>
                          <a:spcPts val="1800"/>
                        </a:lnSpc>
                        <a:spcAft>
                          <a:spcPts val="0"/>
                        </a:spcAft>
                      </a:pPr>
                      <a:r>
                        <a:rPr lang="pt-BR" sz="2000" kern="1600">
                          <a:latin typeface="Times New Roman"/>
                          <a:ea typeface="Times New Roman"/>
                          <a:cs typeface="Arial"/>
                        </a:rPr>
                        <a:t>V</a:t>
                      </a:r>
                    </a:p>
                  </a:txBody>
                  <a:tcPr marL="12954" marR="12954" marT="0" marB="0">
                    <a:lnL>
                      <a:noFill/>
                    </a:lnL>
                    <a:lnR>
                      <a:noFill/>
                    </a:lnR>
                    <a:lnT>
                      <a:noFill/>
                    </a:lnT>
                    <a:lnB>
                      <a:noFill/>
                    </a:lnB>
                  </a:tcPr>
                </a:tc>
              </a:tr>
              <a:tr h="66623">
                <a:tc>
                  <a:txBody>
                    <a:bodyPr/>
                    <a:lstStyle/>
                    <a:p>
                      <a:pPr algn="just">
                        <a:lnSpc>
                          <a:spcPts val="1800"/>
                        </a:lnSpc>
                        <a:spcAft>
                          <a:spcPts val="0"/>
                        </a:spcAft>
                      </a:pPr>
                      <a:r>
                        <a:rPr lang="pt-BR" sz="2000" kern="1600" baseline="30000">
                          <a:latin typeface="Times New Roman"/>
                          <a:ea typeface="Times New Roman"/>
                          <a:cs typeface="Arial"/>
                        </a:rPr>
                        <a:t>35</a:t>
                      </a:r>
                      <a:r>
                        <a:rPr lang="pt-BR" sz="2000" kern="1600">
                          <a:latin typeface="Times New Roman"/>
                          <a:ea typeface="Times New Roman"/>
                          <a:cs typeface="Arial"/>
                        </a:rPr>
                        <a:t>ClOH</a:t>
                      </a:r>
                      <a:r>
                        <a:rPr lang="pt-BR" sz="2000" kern="1600" baseline="30000">
                          <a:latin typeface="Times New Roman"/>
                          <a:ea typeface="Times New Roman"/>
                          <a:cs typeface="Arial"/>
                        </a:rPr>
                        <a:t>+</a:t>
                      </a:r>
                      <a:endParaRPr lang="pt-BR" sz="2000" kern="1600">
                        <a:latin typeface="Times New Roman"/>
                        <a:ea typeface="Times New Roman"/>
                        <a:cs typeface="Arial"/>
                      </a:endParaRPr>
                    </a:p>
                  </a:txBody>
                  <a:tcPr marL="12954" marR="12954" marT="0" marB="0">
                    <a:lnL>
                      <a:noFill/>
                    </a:lnL>
                    <a:lnR>
                      <a:noFill/>
                    </a:lnR>
                    <a:lnT>
                      <a:noFill/>
                    </a:lnT>
                    <a:lnB>
                      <a:noFill/>
                    </a:lnB>
                  </a:tcPr>
                </a:tc>
                <a:tc>
                  <a:txBody>
                    <a:bodyPr/>
                    <a:lstStyle/>
                    <a:p>
                      <a:pPr algn="ctr">
                        <a:lnSpc>
                          <a:spcPts val="1800"/>
                        </a:lnSpc>
                        <a:spcAft>
                          <a:spcPts val="0"/>
                        </a:spcAft>
                      </a:pPr>
                      <a:r>
                        <a:rPr lang="pt-BR" sz="2000" kern="1600">
                          <a:latin typeface="Times New Roman"/>
                          <a:ea typeface="Times New Roman"/>
                          <a:cs typeface="Arial"/>
                        </a:rPr>
                        <a:t>52</a:t>
                      </a:r>
                    </a:p>
                  </a:txBody>
                  <a:tcPr marL="12954" marR="12954" marT="0" marB="0">
                    <a:lnL>
                      <a:noFill/>
                    </a:lnL>
                    <a:lnR>
                      <a:noFill/>
                    </a:lnR>
                    <a:lnT>
                      <a:noFill/>
                    </a:lnT>
                    <a:lnB>
                      <a:noFill/>
                    </a:lnB>
                  </a:tcPr>
                </a:tc>
                <a:tc>
                  <a:txBody>
                    <a:bodyPr/>
                    <a:lstStyle/>
                    <a:p>
                      <a:pPr algn="ctr">
                        <a:lnSpc>
                          <a:spcPts val="1800"/>
                        </a:lnSpc>
                        <a:spcAft>
                          <a:spcPts val="0"/>
                        </a:spcAft>
                      </a:pPr>
                      <a:r>
                        <a:rPr lang="pt-BR" sz="2000" kern="1600">
                          <a:latin typeface="Times New Roman"/>
                          <a:ea typeface="Times New Roman"/>
                          <a:cs typeface="Arial"/>
                        </a:rPr>
                        <a:t>Cr</a:t>
                      </a:r>
                    </a:p>
                  </a:txBody>
                  <a:tcPr marL="12954" marR="12954" marT="0" marB="0">
                    <a:lnL>
                      <a:noFill/>
                    </a:lnL>
                    <a:lnR>
                      <a:noFill/>
                    </a:lnR>
                    <a:lnT>
                      <a:noFill/>
                    </a:lnT>
                    <a:lnB>
                      <a:noFill/>
                    </a:lnB>
                  </a:tcPr>
                </a:tc>
              </a:tr>
              <a:tr h="66623">
                <a:tc>
                  <a:txBody>
                    <a:bodyPr/>
                    <a:lstStyle/>
                    <a:p>
                      <a:pPr algn="just">
                        <a:lnSpc>
                          <a:spcPts val="1800"/>
                        </a:lnSpc>
                        <a:spcAft>
                          <a:spcPts val="0"/>
                        </a:spcAft>
                      </a:pPr>
                      <a:r>
                        <a:rPr lang="pt-BR" sz="2000" kern="1600" baseline="30000">
                          <a:latin typeface="Times New Roman"/>
                          <a:ea typeface="Times New Roman"/>
                          <a:cs typeface="Arial"/>
                        </a:rPr>
                        <a:t>37</a:t>
                      </a:r>
                      <a:r>
                        <a:rPr lang="pt-BR" sz="2000" kern="1600">
                          <a:latin typeface="Times New Roman"/>
                          <a:ea typeface="Times New Roman"/>
                          <a:cs typeface="Arial"/>
                        </a:rPr>
                        <a:t>ClO</a:t>
                      </a:r>
                      <a:r>
                        <a:rPr lang="pt-BR" sz="2000" kern="1600" baseline="30000">
                          <a:latin typeface="Times New Roman"/>
                          <a:ea typeface="Times New Roman"/>
                          <a:cs typeface="Arial"/>
                        </a:rPr>
                        <a:t>+</a:t>
                      </a:r>
                      <a:endParaRPr lang="pt-BR" sz="2000" kern="1600">
                        <a:latin typeface="Times New Roman"/>
                        <a:ea typeface="Times New Roman"/>
                        <a:cs typeface="Arial"/>
                      </a:endParaRPr>
                    </a:p>
                  </a:txBody>
                  <a:tcPr marL="12954" marR="12954" marT="0" marB="0">
                    <a:lnL>
                      <a:noFill/>
                    </a:lnL>
                    <a:lnR>
                      <a:noFill/>
                    </a:lnR>
                    <a:lnT>
                      <a:noFill/>
                    </a:lnT>
                    <a:lnB>
                      <a:noFill/>
                    </a:lnB>
                  </a:tcPr>
                </a:tc>
                <a:tc>
                  <a:txBody>
                    <a:bodyPr/>
                    <a:lstStyle/>
                    <a:p>
                      <a:pPr algn="ctr">
                        <a:lnSpc>
                          <a:spcPts val="1800"/>
                        </a:lnSpc>
                        <a:spcAft>
                          <a:spcPts val="0"/>
                        </a:spcAft>
                      </a:pPr>
                      <a:r>
                        <a:rPr lang="pt-BR" sz="2000" kern="1600">
                          <a:latin typeface="Times New Roman"/>
                          <a:ea typeface="Times New Roman"/>
                          <a:cs typeface="Arial"/>
                        </a:rPr>
                        <a:t>53</a:t>
                      </a:r>
                    </a:p>
                  </a:txBody>
                  <a:tcPr marL="12954" marR="12954" marT="0" marB="0">
                    <a:lnL>
                      <a:noFill/>
                    </a:lnL>
                    <a:lnR>
                      <a:noFill/>
                    </a:lnR>
                    <a:lnT>
                      <a:noFill/>
                    </a:lnT>
                    <a:lnB>
                      <a:noFill/>
                    </a:lnB>
                  </a:tcPr>
                </a:tc>
                <a:tc>
                  <a:txBody>
                    <a:bodyPr/>
                    <a:lstStyle/>
                    <a:p>
                      <a:pPr algn="ctr">
                        <a:lnSpc>
                          <a:spcPts val="1800"/>
                        </a:lnSpc>
                        <a:spcAft>
                          <a:spcPts val="0"/>
                        </a:spcAft>
                      </a:pPr>
                      <a:r>
                        <a:rPr lang="pt-BR" sz="2000" kern="1600">
                          <a:latin typeface="Times New Roman"/>
                          <a:ea typeface="Times New Roman"/>
                          <a:cs typeface="Arial"/>
                        </a:rPr>
                        <a:t>Cr</a:t>
                      </a:r>
                    </a:p>
                  </a:txBody>
                  <a:tcPr marL="12954" marR="12954" marT="0" marB="0">
                    <a:lnL>
                      <a:noFill/>
                    </a:lnL>
                    <a:lnR>
                      <a:noFill/>
                    </a:lnR>
                    <a:lnT>
                      <a:noFill/>
                    </a:lnT>
                    <a:lnB>
                      <a:noFill/>
                    </a:lnB>
                  </a:tcPr>
                </a:tc>
              </a:tr>
              <a:tr h="66623">
                <a:tc>
                  <a:txBody>
                    <a:bodyPr/>
                    <a:lstStyle/>
                    <a:p>
                      <a:pPr algn="just">
                        <a:lnSpc>
                          <a:spcPts val="1800"/>
                        </a:lnSpc>
                        <a:spcAft>
                          <a:spcPts val="0"/>
                        </a:spcAft>
                      </a:pPr>
                      <a:r>
                        <a:rPr lang="pt-BR" sz="2000" kern="1600" baseline="30000">
                          <a:latin typeface="Times New Roman"/>
                          <a:ea typeface="Times New Roman"/>
                          <a:cs typeface="Arial"/>
                        </a:rPr>
                        <a:t>37</a:t>
                      </a:r>
                      <a:r>
                        <a:rPr lang="pt-BR" sz="2000" kern="1600">
                          <a:latin typeface="Times New Roman"/>
                          <a:ea typeface="Times New Roman"/>
                          <a:cs typeface="Arial"/>
                        </a:rPr>
                        <a:t>ClOH</a:t>
                      </a:r>
                      <a:r>
                        <a:rPr lang="pt-BR" sz="2000" kern="1600" baseline="30000">
                          <a:latin typeface="Times New Roman"/>
                          <a:ea typeface="Times New Roman"/>
                          <a:cs typeface="Arial"/>
                        </a:rPr>
                        <a:t>+</a:t>
                      </a:r>
                      <a:endParaRPr lang="pt-BR" sz="2000" kern="1600">
                        <a:latin typeface="Times New Roman"/>
                        <a:ea typeface="Times New Roman"/>
                        <a:cs typeface="Arial"/>
                      </a:endParaRPr>
                    </a:p>
                  </a:txBody>
                  <a:tcPr marL="12954" marR="12954" marT="0" marB="0">
                    <a:lnL>
                      <a:noFill/>
                    </a:lnL>
                    <a:lnR>
                      <a:noFill/>
                    </a:lnR>
                    <a:lnT>
                      <a:noFill/>
                    </a:lnT>
                    <a:lnB>
                      <a:noFill/>
                    </a:lnB>
                  </a:tcPr>
                </a:tc>
                <a:tc>
                  <a:txBody>
                    <a:bodyPr/>
                    <a:lstStyle/>
                    <a:p>
                      <a:pPr algn="ctr">
                        <a:lnSpc>
                          <a:spcPts val="1800"/>
                        </a:lnSpc>
                        <a:spcAft>
                          <a:spcPts val="0"/>
                        </a:spcAft>
                      </a:pPr>
                      <a:r>
                        <a:rPr lang="pt-BR" sz="2000" kern="1600" dirty="0">
                          <a:latin typeface="Times New Roman"/>
                          <a:ea typeface="Times New Roman"/>
                          <a:cs typeface="Arial"/>
                        </a:rPr>
                        <a:t>54</a:t>
                      </a:r>
                    </a:p>
                  </a:txBody>
                  <a:tcPr marL="12954" marR="12954" marT="0" marB="0">
                    <a:lnL>
                      <a:noFill/>
                    </a:lnL>
                    <a:lnR>
                      <a:noFill/>
                    </a:lnR>
                    <a:lnT>
                      <a:noFill/>
                    </a:lnT>
                    <a:lnB>
                      <a:noFill/>
                    </a:lnB>
                  </a:tcPr>
                </a:tc>
                <a:tc>
                  <a:txBody>
                    <a:bodyPr/>
                    <a:lstStyle/>
                    <a:p>
                      <a:pPr algn="ctr">
                        <a:lnSpc>
                          <a:spcPts val="1800"/>
                        </a:lnSpc>
                        <a:spcAft>
                          <a:spcPts val="0"/>
                        </a:spcAft>
                      </a:pPr>
                      <a:r>
                        <a:rPr lang="pt-BR" sz="2000" kern="1600">
                          <a:latin typeface="Times New Roman"/>
                          <a:ea typeface="Times New Roman"/>
                          <a:cs typeface="Arial"/>
                        </a:rPr>
                        <a:t>Cr</a:t>
                      </a:r>
                    </a:p>
                  </a:txBody>
                  <a:tcPr marL="12954" marR="12954" marT="0" marB="0">
                    <a:lnL>
                      <a:noFill/>
                    </a:lnL>
                    <a:lnR>
                      <a:noFill/>
                    </a:lnR>
                    <a:lnT>
                      <a:noFill/>
                    </a:lnT>
                    <a:lnB>
                      <a:noFill/>
                    </a:lnB>
                  </a:tcPr>
                </a:tc>
              </a:tr>
              <a:tr h="66623">
                <a:tc>
                  <a:txBody>
                    <a:bodyPr/>
                    <a:lstStyle/>
                    <a:p>
                      <a:pPr algn="just">
                        <a:lnSpc>
                          <a:spcPts val="1800"/>
                        </a:lnSpc>
                        <a:spcAft>
                          <a:spcPts val="0"/>
                        </a:spcAft>
                      </a:pPr>
                      <a:r>
                        <a:rPr lang="pt-BR" sz="2000" kern="1600">
                          <a:latin typeface="Times New Roman"/>
                          <a:ea typeface="Times New Roman"/>
                          <a:cs typeface="Arial"/>
                        </a:rPr>
                        <a:t>Ar</a:t>
                      </a:r>
                      <a:r>
                        <a:rPr lang="pt-BR" sz="2000" kern="1600" baseline="30000">
                          <a:latin typeface="Times New Roman"/>
                          <a:ea typeface="Times New Roman"/>
                          <a:cs typeface="Arial"/>
                        </a:rPr>
                        <a:t>35</a:t>
                      </a:r>
                      <a:r>
                        <a:rPr lang="pt-BR" sz="2000" kern="1600">
                          <a:latin typeface="Times New Roman"/>
                          <a:ea typeface="Times New Roman"/>
                          <a:cs typeface="Arial"/>
                        </a:rPr>
                        <a:t>Cl</a:t>
                      </a:r>
                      <a:r>
                        <a:rPr lang="pt-BR" sz="2000" kern="1600" baseline="30000">
                          <a:latin typeface="Times New Roman"/>
                          <a:ea typeface="Times New Roman"/>
                          <a:cs typeface="Arial"/>
                        </a:rPr>
                        <a:t>+</a:t>
                      </a:r>
                      <a:endParaRPr lang="pt-BR" sz="2000" kern="1600">
                        <a:latin typeface="Times New Roman"/>
                        <a:ea typeface="Times New Roman"/>
                        <a:cs typeface="Arial"/>
                      </a:endParaRPr>
                    </a:p>
                  </a:txBody>
                  <a:tcPr marL="12954" marR="12954" marT="0" marB="0">
                    <a:lnL>
                      <a:noFill/>
                    </a:lnL>
                    <a:lnR>
                      <a:noFill/>
                    </a:lnR>
                    <a:lnT>
                      <a:noFill/>
                    </a:lnT>
                    <a:lnB>
                      <a:noFill/>
                    </a:lnB>
                  </a:tcPr>
                </a:tc>
                <a:tc>
                  <a:txBody>
                    <a:bodyPr/>
                    <a:lstStyle/>
                    <a:p>
                      <a:pPr algn="ctr">
                        <a:lnSpc>
                          <a:spcPts val="1800"/>
                        </a:lnSpc>
                        <a:spcAft>
                          <a:spcPts val="0"/>
                        </a:spcAft>
                      </a:pPr>
                      <a:r>
                        <a:rPr lang="pt-BR" sz="2000" kern="1600">
                          <a:latin typeface="Times New Roman"/>
                          <a:ea typeface="Times New Roman"/>
                          <a:cs typeface="Arial"/>
                        </a:rPr>
                        <a:t>75</a:t>
                      </a:r>
                    </a:p>
                  </a:txBody>
                  <a:tcPr marL="12954" marR="12954" marT="0" marB="0">
                    <a:lnL>
                      <a:noFill/>
                    </a:lnL>
                    <a:lnR>
                      <a:noFill/>
                    </a:lnR>
                    <a:lnT>
                      <a:noFill/>
                    </a:lnT>
                    <a:lnB>
                      <a:noFill/>
                    </a:lnB>
                  </a:tcPr>
                </a:tc>
                <a:tc>
                  <a:txBody>
                    <a:bodyPr/>
                    <a:lstStyle/>
                    <a:p>
                      <a:pPr algn="ctr">
                        <a:lnSpc>
                          <a:spcPts val="1800"/>
                        </a:lnSpc>
                        <a:spcAft>
                          <a:spcPts val="0"/>
                        </a:spcAft>
                      </a:pPr>
                      <a:r>
                        <a:rPr lang="pt-BR" sz="2000" kern="1600">
                          <a:latin typeface="Times New Roman"/>
                          <a:ea typeface="Times New Roman"/>
                          <a:cs typeface="Arial"/>
                        </a:rPr>
                        <a:t>As</a:t>
                      </a:r>
                    </a:p>
                  </a:txBody>
                  <a:tcPr marL="12954" marR="12954" marT="0" marB="0">
                    <a:lnL>
                      <a:noFill/>
                    </a:lnL>
                    <a:lnR>
                      <a:noFill/>
                    </a:lnR>
                    <a:lnT>
                      <a:noFill/>
                    </a:lnT>
                    <a:lnB>
                      <a:noFill/>
                    </a:lnB>
                  </a:tcPr>
                </a:tc>
              </a:tr>
              <a:tr h="66623">
                <a:tc>
                  <a:txBody>
                    <a:bodyPr/>
                    <a:lstStyle/>
                    <a:p>
                      <a:pPr algn="just">
                        <a:lnSpc>
                          <a:spcPts val="1800"/>
                        </a:lnSpc>
                        <a:spcAft>
                          <a:spcPts val="0"/>
                        </a:spcAft>
                      </a:pPr>
                      <a:r>
                        <a:rPr lang="pt-BR" sz="2000" kern="1600">
                          <a:latin typeface="Times New Roman"/>
                          <a:ea typeface="Times New Roman"/>
                          <a:cs typeface="Arial"/>
                        </a:rPr>
                        <a:t>Ar</a:t>
                      </a:r>
                      <a:r>
                        <a:rPr lang="pt-BR" sz="2000" kern="1600" baseline="30000">
                          <a:latin typeface="Times New Roman"/>
                          <a:ea typeface="Times New Roman"/>
                          <a:cs typeface="Arial"/>
                        </a:rPr>
                        <a:t>37</a:t>
                      </a:r>
                      <a:r>
                        <a:rPr lang="pt-BR" sz="2000" kern="1600">
                          <a:latin typeface="Times New Roman"/>
                          <a:ea typeface="Times New Roman"/>
                          <a:cs typeface="Arial"/>
                        </a:rPr>
                        <a:t>Cl</a:t>
                      </a:r>
                      <a:r>
                        <a:rPr lang="pt-BR" sz="2000" kern="1600" baseline="30000">
                          <a:latin typeface="Times New Roman"/>
                          <a:ea typeface="Times New Roman"/>
                          <a:cs typeface="Arial"/>
                        </a:rPr>
                        <a:t>+</a:t>
                      </a:r>
                      <a:endParaRPr lang="pt-BR" sz="2000" kern="1600">
                        <a:latin typeface="Times New Roman"/>
                        <a:ea typeface="Times New Roman"/>
                        <a:cs typeface="Arial"/>
                      </a:endParaRPr>
                    </a:p>
                  </a:txBody>
                  <a:tcPr marL="12954" marR="12954" marT="0" marB="0">
                    <a:lnL>
                      <a:noFill/>
                    </a:lnL>
                    <a:lnR>
                      <a:noFill/>
                    </a:lnR>
                    <a:lnT>
                      <a:noFill/>
                    </a:lnT>
                    <a:lnB>
                      <a:noFill/>
                    </a:lnB>
                  </a:tcPr>
                </a:tc>
                <a:tc>
                  <a:txBody>
                    <a:bodyPr/>
                    <a:lstStyle/>
                    <a:p>
                      <a:pPr algn="ctr">
                        <a:lnSpc>
                          <a:spcPts val="1800"/>
                        </a:lnSpc>
                        <a:spcAft>
                          <a:spcPts val="0"/>
                        </a:spcAft>
                      </a:pPr>
                      <a:r>
                        <a:rPr lang="pt-BR" sz="2000" kern="1600">
                          <a:latin typeface="Times New Roman"/>
                          <a:ea typeface="Times New Roman"/>
                          <a:cs typeface="Arial"/>
                        </a:rPr>
                        <a:t>77</a:t>
                      </a:r>
                    </a:p>
                  </a:txBody>
                  <a:tcPr marL="12954" marR="12954" marT="0" marB="0">
                    <a:lnL>
                      <a:noFill/>
                    </a:lnL>
                    <a:lnR>
                      <a:noFill/>
                    </a:lnR>
                    <a:lnT>
                      <a:noFill/>
                    </a:lnT>
                    <a:lnB>
                      <a:noFill/>
                    </a:lnB>
                  </a:tcPr>
                </a:tc>
                <a:tc>
                  <a:txBody>
                    <a:bodyPr/>
                    <a:lstStyle/>
                    <a:p>
                      <a:pPr algn="ctr">
                        <a:lnSpc>
                          <a:spcPts val="1800"/>
                        </a:lnSpc>
                        <a:spcAft>
                          <a:spcPts val="0"/>
                        </a:spcAft>
                      </a:pPr>
                      <a:r>
                        <a:rPr lang="pt-BR" sz="2000" kern="1600">
                          <a:latin typeface="Times New Roman"/>
                          <a:ea typeface="Times New Roman"/>
                          <a:cs typeface="Arial"/>
                        </a:rPr>
                        <a:t>Se</a:t>
                      </a:r>
                    </a:p>
                  </a:txBody>
                  <a:tcPr marL="12954" marR="12954" marT="0" marB="0">
                    <a:lnL>
                      <a:noFill/>
                    </a:lnL>
                    <a:lnR>
                      <a:noFill/>
                    </a:lnR>
                    <a:lnT>
                      <a:noFill/>
                    </a:lnT>
                    <a:lnB>
                      <a:noFill/>
                    </a:lnB>
                  </a:tcPr>
                </a:tc>
              </a:tr>
              <a:tr h="66623">
                <a:tc>
                  <a:txBody>
                    <a:bodyPr/>
                    <a:lstStyle/>
                    <a:p>
                      <a:pPr algn="just">
                        <a:lnSpc>
                          <a:spcPts val="1800"/>
                        </a:lnSpc>
                        <a:spcAft>
                          <a:spcPts val="0"/>
                        </a:spcAft>
                      </a:pPr>
                      <a:r>
                        <a:rPr lang="pt-BR" sz="2000" kern="1600" dirty="0">
                          <a:solidFill>
                            <a:srgbClr val="C00000"/>
                          </a:solidFill>
                          <a:latin typeface="Times New Roman"/>
                          <a:ea typeface="Times New Roman"/>
                          <a:cs typeface="Arial"/>
                        </a:rPr>
                        <a:t>(Sulfato)</a:t>
                      </a:r>
                    </a:p>
                  </a:txBody>
                  <a:tcPr marL="12954" marR="12954" marT="0" marB="0">
                    <a:lnL>
                      <a:noFill/>
                    </a:lnL>
                    <a:lnR>
                      <a:noFill/>
                    </a:lnR>
                    <a:lnT>
                      <a:noFill/>
                    </a:lnT>
                    <a:lnB>
                      <a:noFill/>
                    </a:lnB>
                  </a:tcPr>
                </a:tc>
                <a:tc>
                  <a:txBody>
                    <a:bodyPr/>
                    <a:lstStyle/>
                    <a:p>
                      <a:pPr algn="ctr">
                        <a:lnSpc>
                          <a:spcPts val="1800"/>
                        </a:lnSpc>
                        <a:spcAft>
                          <a:spcPts val="0"/>
                        </a:spcAft>
                      </a:pPr>
                      <a:endParaRPr lang="pt-BR" sz="2000" kern="1600">
                        <a:latin typeface="Times New Roman"/>
                        <a:ea typeface="Times New Roman"/>
                        <a:cs typeface="Arial"/>
                      </a:endParaRPr>
                    </a:p>
                  </a:txBody>
                  <a:tcPr marL="12954" marR="12954" marT="0" marB="0">
                    <a:lnL>
                      <a:noFill/>
                    </a:lnL>
                    <a:lnR>
                      <a:noFill/>
                    </a:lnR>
                    <a:lnT>
                      <a:noFill/>
                    </a:lnT>
                    <a:lnB>
                      <a:noFill/>
                    </a:lnB>
                  </a:tcPr>
                </a:tc>
                <a:tc>
                  <a:txBody>
                    <a:bodyPr/>
                    <a:lstStyle/>
                    <a:p>
                      <a:pPr algn="ctr">
                        <a:lnSpc>
                          <a:spcPts val="1800"/>
                        </a:lnSpc>
                        <a:spcAft>
                          <a:spcPts val="0"/>
                        </a:spcAft>
                      </a:pPr>
                      <a:endParaRPr lang="pt-BR" sz="2000" kern="1600">
                        <a:latin typeface="Times New Roman"/>
                        <a:ea typeface="Times New Roman"/>
                        <a:cs typeface="Arial"/>
                      </a:endParaRPr>
                    </a:p>
                  </a:txBody>
                  <a:tcPr marL="12954" marR="12954" marT="0" marB="0">
                    <a:lnL>
                      <a:noFill/>
                    </a:lnL>
                    <a:lnR>
                      <a:noFill/>
                    </a:lnR>
                    <a:lnT>
                      <a:noFill/>
                    </a:lnT>
                    <a:lnB>
                      <a:noFill/>
                    </a:lnB>
                  </a:tcPr>
                </a:tc>
              </a:tr>
              <a:tr h="66623">
                <a:tc>
                  <a:txBody>
                    <a:bodyPr/>
                    <a:lstStyle/>
                    <a:p>
                      <a:pPr algn="just">
                        <a:lnSpc>
                          <a:spcPts val="1800"/>
                        </a:lnSpc>
                        <a:spcAft>
                          <a:spcPts val="0"/>
                        </a:spcAft>
                      </a:pPr>
                      <a:r>
                        <a:rPr lang="pt-BR" sz="2000" kern="1600" baseline="30000">
                          <a:latin typeface="Times New Roman"/>
                          <a:ea typeface="Times New Roman"/>
                          <a:cs typeface="Arial"/>
                        </a:rPr>
                        <a:t>32</a:t>
                      </a:r>
                      <a:r>
                        <a:rPr lang="pt-BR" sz="2000" kern="1600">
                          <a:latin typeface="Times New Roman"/>
                          <a:ea typeface="Times New Roman"/>
                          <a:cs typeface="Arial"/>
                        </a:rPr>
                        <a:t>SO</a:t>
                      </a:r>
                      <a:r>
                        <a:rPr lang="pt-BR" sz="2000" kern="1600" baseline="30000">
                          <a:latin typeface="Times New Roman"/>
                          <a:ea typeface="Times New Roman"/>
                          <a:cs typeface="Arial"/>
                        </a:rPr>
                        <a:t>+</a:t>
                      </a:r>
                      <a:endParaRPr lang="pt-BR" sz="2000" kern="1600">
                        <a:latin typeface="Times New Roman"/>
                        <a:ea typeface="Times New Roman"/>
                        <a:cs typeface="Arial"/>
                      </a:endParaRPr>
                    </a:p>
                  </a:txBody>
                  <a:tcPr marL="12954" marR="12954" marT="0" marB="0">
                    <a:lnL>
                      <a:noFill/>
                    </a:lnL>
                    <a:lnR>
                      <a:noFill/>
                    </a:lnR>
                    <a:lnT>
                      <a:noFill/>
                    </a:lnT>
                    <a:lnB>
                      <a:noFill/>
                    </a:lnB>
                  </a:tcPr>
                </a:tc>
                <a:tc>
                  <a:txBody>
                    <a:bodyPr/>
                    <a:lstStyle/>
                    <a:p>
                      <a:pPr algn="ctr">
                        <a:lnSpc>
                          <a:spcPts val="1800"/>
                        </a:lnSpc>
                        <a:spcAft>
                          <a:spcPts val="0"/>
                        </a:spcAft>
                      </a:pPr>
                      <a:r>
                        <a:rPr lang="pt-BR" sz="2000" kern="1600">
                          <a:latin typeface="Times New Roman"/>
                          <a:ea typeface="Times New Roman"/>
                          <a:cs typeface="Arial"/>
                        </a:rPr>
                        <a:t>48</a:t>
                      </a:r>
                    </a:p>
                  </a:txBody>
                  <a:tcPr marL="12954" marR="12954" marT="0" marB="0">
                    <a:lnL>
                      <a:noFill/>
                    </a:lnL>
                    <a:lnR>
                      <a:noFill/>
                    </a:lnR>
                    <a:lnT>
                      <a:noFill/>
                    </a:lnT>
                    <a:lnB>
                      <a:noFill/>
                    </a:lnB>
                  </a:tcPr>
                </a:tc>
                <a:tc>
                  <a:txBody>
                    <a:bodyPr/>
                    <a:lstStyle/>
                    <a:p>
                      <a:pPr algn="ctr">
                        <a:lnSpc>
                          <a:spcPts val="1800"/>
                        </a:lnSpc>
                        <a:spcAft>
                          <a:spcPts val="0"/>
                        </a:spcAft>
                      </a:pPr>
                      <a:r>
                        <a:rPr lang="pt-BR" sz="2000" kern="1600">
                          <a:latin typeface="Times New Roman"/>
                          <a:ea typeface="Times New Roman"/>
                          <a:cs typeface="Arial"/>
                        </a:rPr>
                        <a:t>Ti</a:t>
                      </a:r>
                    </a:p>
                  </a:txBody>
                  <a:tcPr marL="12954" marR="12954" marT="0" marB="0">
                    <a:lnL>
                      <a:noFill/>
                    </a:lnL>
                    <a:lnR>
                      <a:noFill/>
                    </a:lnR>
                    <a:lnT>
                      <a:noFill/>
                    </a:lnT>
                    <a:lnB>
                      <a:noFill/>
                    </a:lnB>
                  </a:tcPr>
                </a:tc>
              </a:tr>
              <a:tr h="66623">
                <a:tc>
                  <a:txBody>
                    <a:bodyPr/>
                    <a:lstStyle/>
                    <a:p>
                      <a:pPr algn="just">
                        <a:lnSpc>
                          <a:spcPts val="1800"/>
                        </a:lnSpc>
                        <a:spcAft>
                          <a:spcPts val="0"/>
                        </a:spcAft>
                      </a:pPr>
                      <a:r>
                        <a:rPr lang="pt-BR" sz="2000" kern="1600" baseline="30000">
                          <a:latin typeface="Times New Roman"/>
                          <a:ea typeface="Times New Roman"/>
                          <a:cs typeface="Arial"/>
                        </a:rPr>
                        <a:t>32</a:t>
                      </a:r>
                      <a:r>
                        <a:rPr lang="pt-BR" sz="2000" kern="1600">
                          <a:latin typeface="Times New Roman"/>
                          <a:ea typeface="Times New Roman"/>
                          <a:cs typeface="Arial"/>
                        </a:rPr>
                        <a:t>SOH</a:t>
                      </a:r>
                      <a:r>
                        <a:rPr lang="pt-BR" sz="2000" kern="1600" baseline="30000">
                          <a:latin typeface="Times New Roman"/>
                          <a:ea typeface="Times New Roman"/>
                          <a:cs typeface="Arial"/>
                        </a:rPr>
                        <a:t>+</a:t>
                      </a:r>
                      <a:endParaRPr lang="pt-BR" sz="2000" kern="1600">
                        <a:latin typeface="Times New Roman"/>
                        <a:ea typeface="Times New Roman"/>
                        <a:cs typeface="Arial"/>
                      </a:endParaRPr>
                    </a:p>
                  </a:txBody>
                  <a:tcPr marL="12954" marR="12954" marT="0" marB="0">
                    <a:lnL>
                      <a:noFill/>
                    </a:lnL>
                    <a:lnR>
                      <a:noFill/>
                    </a:lnR>
                    <a:lnT>
                      <a:noFill/>
                    </a:lnT>
                    <a:lnB>
                      <a:noFill/>
                    </a:lnB>
                  </a:tcPr>
                </a:tc>
                <a:tc>
                  <a:txBody>
                    <a:bodyPr/>
                    <a:lstStyle/>
                    <a:p>
                      <a:pPr algn="ctr">
                        <a:lnSpc>
                          <a:spcPts val="1800"/>
                        </a:lnSpc>
                        <a:spcAft>
                          <a:spcPts val="0"/>
                        </a:spcAft>
                      </a:pPr>
                      <a:r>
                        <a:rPr lang="pt-BR" sz="2000" kern="1600">
                          <a:latin typeface="Times New Roman"/>
                          <a:ea typeface="Times New Roman"/>
                          <a:cs typeface="Arial"/>
                        </a:rPr>
                        <a:t>49</a:t>
                      </a:r>
                    </a:p>
                  </a:txBody>
                  <a:tcPr marL="12954" marR="12954" marT="0" marB="0">
                    <a:lnL>
                      <a:noFill/>
                    </a:lnL>
                    <a:lnR>
                      <a:noFill/>
                    </a:lnR>
                    <a:lnT>
                      <a:noFill/>
                    </a:lnT>
                    <a:lnB>
                      <a:noFill/>
                    </a:lnB>
                  </a:tcPr>
                </a:tc>
                <a:tc>
                  <a:txBody>
                    <a:bodyPr/>
                    <a:lstStyle/>
                    <a:p>
                      <a:pPr algn="ctr">
                        <a:lnSpc>
                          <a:spcPts val="1800"/>
                        </a:lnSpc>
                        <a:spcAft>
                          <a:spcPts val="0"/>
                        </a:spcAft>
                      </a:pPr>
                      <a:r>
                        <a:rPr lang="pt-BR" sz="2000" kern="1600">
                          <a:latin typeface="Times New Roman"/>
                          <a:ea typeface="Times New Roman"/>
                          <a:cs typeface="Arial"/>
                        </a:rPr>
                        <a:t>--</a:t>
                      </a:r>
                    </a:p>
                  </a:txBody>
                  <a:tcPr marL="12954" marR="12954" marT="0" marB="0">
                    <a:lnL>
                      <a:noFill/>
                    </a:lnL>
                    <a:lnR>
                      <a:noFill/>
                    </a:lnR>
                    <a:lnT>
                      <a:noFill/>
                    </a:lnT>
                    <a:lnB>
                      <a:noFill/>
                    </a:lnB>
                  </a:tcPr>
                </a:tc>
              </a:tr>
              <a:tr h="66623">
                <a:tc>
                  <a:txBody>
                    <a:bodyPr/>
                    <a:lstStyle/>
                    <a:p>
                      <a:pPr algn="just">
                        <a:lnSpc>
                          <a:spcPts val="1800"/>
                        </a:lnSpc>
                        <a:spcAft>
                          <a:spcPts val="0"/>
                        </a:spcAft>
                      </a:pPr>
                      <a:r>
                        <a:rPr lang="pt-BR" sz="2000" kern="1600" baseline="30000">
                          <a:latin typeface="Times New Roman"/>
                          <a:ea typeface="Times New Roman"/>
                          <a:cs typeface="Arial"/>
                        </a:rPr>
                        <a:t>34</a:t>
                      </a:r>
                      <a:r>
                        <a:rPr lang="pt-BR" sz="2000" kern="1600">
                          <a:latin typeface="Times New Roman"/>
                          <a:ea typeface="Times New Roman"/>
                          <a:cs typeface="Arial"/>
                        </a:rPr>
                        <a:t>SO</a:t>
                      </a:r>
                      <a:r>
                        <a:rPr lang="pt-BR" sz="2000" kern="1600" baseline="30000">
                          <a:latin typeface="Times New Roman"/>
                          <a:ea typeface="Times New Roman"/>
                          <a:cs typeface="Arial"/>
                        </a:rPr>
                        <a:t>+</a:t>
                      </a:r>
                      <a:endParaRPr lang="pt-BR" sz="2000" kern="1600">
                        <a:latin typeface="Times New Roman"/>
                        <a:ea typeface="Times New Roman"/>
                        <a:cs typeface="Arial"/>
                      </a:endParaRPr>
                    </a:p>
                  </a:txBody>
                  <a:tcPr marL="12954" marR="12954" marT="0" marB="0">
                    <a:lnL>
                      <a:noFill/>
                    </a:lnL>
                    <a:lnR>
                      <a:noFill/>
                    </a:lnR>
                    <a:lnT>
                      <a:noFill/>
                    </a:lnT>
                    <a:lnB>
                      <a:noFill/>
                    </a:lnB>
                  </a:tcPr>
                </a:tc>
                <a:tc>
                  <a:txBody>
                    <a:bodyPr/>
                    <a:lstStyle/>
                    <a:p>
                      <a:pPr algn="ctr">
                        <a:lnSpc>
                          <a:spcPts val="1800"/>
                        </a:lnSpc>
                        <a:spcAft>
                          <a:spcPts val="0"/>
                        </a:spcAft>
                      </a:pPr>
                      <a:r>
                        <a:rPr lang="pt-BR" sz="2000" kern="1600">
                          <a:latin typeface="Times New Roman"/>
                          <a:ea typeface="Times New Roman"/>
                          <a:cs typeface="Arial"/>
                        </a:rPr>
                        <a:t>50</a:t>
                      </a:r>
                    </a:p>
                  </a:txBody>
                  <a:tcPr marL="12954" marR="12954" marT="0" marB="0">
                    <a:lnL>
                      <a:noFill/>
                    </a:lnL>
                    <a:lnR>
                      <a:noFill/>
                    </a:lnR>
                    <a:lnT>
                      <a:noFill/>
                    </a:lnT>
                    <a:lnB>
                      <a:noFill/>
                    </a:lnB>
                  </a:tcPr>
                </a:tc>
                <a:tc>
                  <a:txBody>
                    <a:bodyPr/>
                    <a:lstStyle/>
                    <a:p>
                      <a:pPr algn="ctr">
                        <a:lnSpc>
                          <a:spcPts val="1800"/>
                        </a:lnSpc>
                        <a:spcAft>
                          <a:spcPts val="0"/>
                        </a:spcAft>
                      </a:pPr>
                      <a:r>
                        <a:rPr lang="pt-BR" sz="2000" kern="1600">
                          <a:latin typeface="Times New Roman"/>
                          <a:ea typeface="Times New Roman"/>
                          <a:cs typeface="Arial"/>
                        </a:rPr>
                        <a:t>V, Cr</a:t>
                      </a:r>
                    </a:p>
                  </a:txBody>
                  <a:tcPr marL="12954" marR="12954" marT="0" marB="0">
                    <a:lnL>
                      <a:noFill/>
                    </a:lnL>
                    <a:lnR>
                      <a:noFill/>
                    </a:lnR>
                    <a:lnT>
                      <a:noFill/>
                    </a:lnT>
                    <a:lnB>
                      <a:noFill/>
                    </a:lnB>
                  </a:tcPr>
                </a:tc>
              </a:tr>
              <a:tr h="66623">
                <a:tc>
                  <a:txBody>
                    <a:bodyPr/>
                    <a:lstStyle/>
                    <a:p>
                      <a:pPr algn="just">
                        <a:lnSpc>
                          <a:spcPts val="1800"/>
                        </a:lnSpc>
                        <a:spcAft>
                          <a:spcPts val="0"/>
                        </a:spcAft>
                      </a:pPr>
                      <a:r>
                        <a:rPr lang="pt-BR" sz="2000" kern="1600" baseline="30000">
                          <a:latin typeface="Times New Roman"/>
                          <a:ea typeface="Times New Roman"/>
                          <a:cs typeface="Arial"/>
                        </a:rPr>
                        <a:t>34</a:t>
                      </a:r>
                      <a:r>
                        <a:rPr lang="pt-BR" sz="2000" kern="1600">
                          <a:latin typeface="Times New Roman"/>
                          <a:ea typeface="Times New Roman"/>
                          <a:cs typeface="Arial"/>
                        </a:rPr>
                        <a:t>SOH</a:t>
                      </a:r>
                      <a:r>
                        <a:rPr lang="pt-BR" sz="2000" kern="1600" baseline="30000">
                          <a:latin typeface="Times New Roman"/>
                          <a:ea typeface="Times New Roman"/>
                          <a:cs typeface="Arial"/>
                        </a:rPr>
                        <a:t>+</a:t>
                      </a:r>
                      <a:endParaRPr lang="pt-BR" sz="2000" kern="1600">
                        <a:latin typeface="Times New Roman"/>
                        <a:ea typeface="Times New Roman"/>
                        <a:cs typeface="Arial"/>
                      </a:endParaRPr>
                    </a:p>
                  </a:txBody>
                  <a:tcPr marL="12954" marR="12954" marT="0" marB="0">
                    <a:lnL>
                      <a:noFill/>
                    </a:lnL>
                    <a:lnR>
                      <a:noFill/>
                    </a:lnR>
                    <a:lnT>
                      <a:noFill/>
                    </a:lnT>
                    <a:lnB>
                      <a:noFill/>
                    </a:lnB>
                  </a:tcPr>
                </a:tc>
                <a:tc>
                  <a:txBody>
                    <a:bodyPr/>
                    <a:lstStyle/>
                    <a:p>
                      <a:pPr algn="ctr">
                        <a:lnSpc>
                          <a:spcPts val="1800"/>
                        </a:lnSpc>
                        <a:spcAft>
                          <a:spcPts val="0"/>
                        </a:spcAft>
                      </a:pPr>
                      <a:r>
                        <a:rPr lang="pt-BR" sz="2000" kern="1600">
                          <a:latin typeface="Times New Roman"/>
                          <a:ea typeface="Times New Roman"/>
                          <a:cs typeface="Arial"/>
                        </a:rPr>
                        <a:t>51</a:t>
                      </a:r>
                    </a:p>
                  </a:txBody>
                  <a:tcPr marL="12954" marR="12954" marT="0" marB="0">
                    <a:lnL>
                      <a:noFill/>
                    </a:lnL>
                    <a:lnR>
                      <a:noFill/>
                    </a:lnR>
                    <a:lnT>
                      <a:noFill/>
                    </a:lnT>
                    <a:lnB>
                      <a:noFill/>
                    </a:lnB>
                  </a:tcPr>
                </a:tc>
                <a:tc>
                  <a:txBody>
                    <a:bodyPr/>
                    <a:lstStyle/>
                    <a:p>
                      <a:pPr algn="ctr">
                        <a:lnSpc>
                          <a:spcPts val="1800"/>
                        </a:lnSpc>
                        <a:spcAft>
                          <a:spcPts val="0"/>
                        </a:spcAft>
                      </a:pPr>
                      <a:r>
                        <a:rPr lang="pt-BR" sz="2000" kern="1600">
                          <a:latin typeface="Times New Roman"/>
                          <a:ea typeface="Times New Roman"/>
                          <a:cs typeface="Arial"/>
                        </a:rPr>
                        <a:t>V</a:t>
                      </a:r>
                    </a:p>
                  </a:txBody>
                  <a:tcPr marL="12954" marR="12954" marT="0" marB="0">
                    <a:lnL>
                      <a:noFill/>
                    </a:lnL>
                    <a:lnR>
                      <a:noFill/>
                    </a:lnR>
                    <a:lnT>
                      <a:noFill/>
                    </a:lnT>
                    <a:lnB>
                      <a:noFill/>
                    </a:lnB>
                  </a:tcPr>
                </a:tc>
              </a:tr>
              <a:tr h="66623">
                <a:tc>
                  <a:txBody>
                    <a:bodyPr/>
                    <a:lstStyle/>
                    <a:p>
                      <a:pPr algn="just">
                        <a:lnSpc>
                          <a:spcPts val="1800"/>
                        </a:lnSpc>
                        <a:spcAft>
                          <a:spcPts val="0"/>
                        </a:spcAft>
                      </a:pPr>
                      <a:r>
                        <a:rPr lang="pt-BR" sz="2000" kern="1600">
                          <a:latin typeface="Times New Roman"/>
                          <a:ea typeface="Times New Roman"/>
                          <a:cs typeface="Arial"/>
                        </a:rPr>
                        <a:t>SO</a:t>
                      </a:r>
                      <a:r>
                        <a:rPr lang="pt-BR" sz="2000" kern="1600" baseline="-25000">
                          <a:latin typeface="Times New Roman"/>
                          <a:ea typeface="Times New Roman"/>
                          <a:cs typeface="Arial"/>
                        </a:rPr>
                        <a:t>2</a:t>
                      </a:r>
                      <a:r>
                        <a:rPr lang="pt-BR" sz="2000" kern="1600" baseline="30000">
                          <a:latin typeface="Times New Roman"/>
                          <a:ea typeface="Times New Roman"/>
                          <a:cs typeface="Arial"/>
                        </a:rPr>
                        <a:t>+</a:t>
                      </a:r>
                      <a:r>
                        <a:rPr lang="pt-BR" sz="2000" kern="1600">
                          <a:latin typeface="Times New Roman"/>
                          <a:ea typeface="Times New Roman"/>
                          <a:cs typeface="Arial"/>
                        </a:rPr>
                        <a:t>, S</a:t>
                      </a:r>
                      <a:r>
                        <a:rPr lang="pt-BR" sz="2000" kern="1600" baseline="-25000">
                          <a:latin typeface="Times New Roman"/>
                          <a:ea typeface="Times New Roman"/>
                          <a:cs typeface="Arial"/>
                        </a:rPr>
                        <a:t>2</a:t>
                      </a:r>
                      <a:r>
                        <a:rPr lang="pt-BR" sz="2000" kern="1600" baseline="30000">
                          <a:latin typeface="Times New Roman"/>
                          <a:ea typeface="Times New Roman"/>
                          <a:cs typeface="Arial"/>
                        </a:rPr>
                        <a:t>+</a:t>
                      </a:r>
                      <a:endParaRPr lang="pt-BR" sz="2000" kern="1600">
                        <a:latin typeface="Times New Roman"/>
                        <a:ea typeface="Times New Roman"/>
                        <a:cs typeface="Arial"/>
                      </a:endParaRPr>
                    </a:p>
                  </a:txBody>
                  <a:tcPr marL="12954" marR="12954" marT="0" marB="0">
                    <a:lnL>
                      <a:noFill/>
                    </a:lnL>
                    <a:lnR>
                      <a:noFill/>
                    </a:lnR>
                    <a:lnT>
                      <a:noFill/>
                    </a:lnT>
                    <a:lnB>
                      <a:noFill/>
                    </a:lnB>
                  </a:tcPr>
                </a:tc>
                <a:tc>
                  <a:txBody>
                    <a:bodyPr/>
                    <a:lstStyle/>
                    <a:p>
                      <a:pPr algn="ctr">
                        <a:lnSpc>
                          <a:spcPts val="1800"/>
                        </a:lnSpc>
                        <a:spcAft>
                          <a:spcPts val="0"/>
                        </a:spcAft>
                      </a:pPr>
                      <a:r>
                        <a:rPr lang="pt-BR" sz="2000" kern="1600">
                          <a:latin typeface="Times New Roman"/>
                          <a:ea typeface="Times New Roman"/>
                          <a:cs typeface="Arial"/>
                        </a:rPr>
                        <a:t>64</a:t>
                      </a:r>
                    </a:p>
                  </a:txBody>
                  <a:tcPr marL="12954" marR="12954" marT="0" marB="0">
                    <a:lnL>
                      <a:noFill/>
                    </a:lnL>
                    <a:lnR>
                      <a:noFill/>
                    </a:lnR>
                    <a:lnT>
                      <a:noFill/>
                    </a:lnT>
                    <a:lnB>
                      <a:noFill/>
                    </a:lnB>
                  </a:tcPr>
                </a:tc>
                <a:tc>
                  <a:txBody>
                    <a:bodyPr/>
                    <a:lstStyle/>
                    <a:p>
                      <a:pPr algn="ctr">
                        <a:lnSpc>
                          <a:spcPts val="1800"/>
                        </a:lnSpc>
                        <a:spcAft>
                          <a:spcPts val="0"/>
                        </a:spcAft>
                      </a:pPr>
                      <a:r>
                        <a:rPr lang="pt-BR" sz="2000" kern="1600">
                          <a:latin typeface="Times New Roman"/>
                          <a:ea typeface="Times New Roman"/>
                          <a:cs typeface="Arial"/>
                        </a:rPr>
                        <a:t>Zn</a:t>
                      </a:r>
                    </a:p>
                  </a:txBody>
                  <a:tcPr marL="12954" marR="12954" marT="0" marB="0">
                    <a:lnL>
                      <a:noFill/>
                    </a:lnL>
                    <a:lnR>
                      <a:noFill/>
                    </a:lnR>
                    <a:lnT>
                      <a:noFill/>
                    </a:lnT>
                    <a:lnB>
                      <a:noFill/>
                    </a:lnB>
                  </a:tcPr>
                </a:tc>
              </a:tr>
              <a:tr h="66623">
                <a:tc>
                  <a:txBody>
                    <a:bodyPr/>
                    <a:lstStyle/>
                    <a:p>
                      <a:pPr algn="just">
                        <a:lnSpc>
                          <a:spcPts val="1800"/>
                        </a:lnSpc>
                        <a:spcAft>
                          <a:spcPts val="0"/>
                        </a:spcAft>
                      </a:pPr>
                      <a:r>
                        <a:rPr lang="pt-BR" sz="2000" kern="1600">
                          <a:latin typeface="Times New Roman"/>
                          <a:ea typeface="Times New Roman"/>
                          <a:cs typeface="Arial"/>
                        </a:rPr>
                        <a:t>Ar</a:t>
                      </a:r>
                      <a:r>
                        <a:rPr lang="pt-BR" sz="2000" kern="1600" baseline="30000">
                          <a:latin typeface="Times New Roman"/>
                          <a:ea typeface="Times New Roman"/>
                          <a:cs typeface="Arial"/>
                        </a:rPr>
                        <a:t>32</a:t>
                      </a:r>
                      <a:r>
                        <a:rPr lang="pt-BR" sz="2000" kern="1600">
                          <a:latin typeface="Times New Roman"/>
                          <a:ea typeface="Times New Roman"/>
                          <a:cs typeface="Arial"/>
                        </a:rPr>
                        <a:t>S</a:t>
                      </a:r>
                      <a:r>
                        <a:rPr lang="pt-BR" sz="2000" kern="1600" baseline="30000">
                          <a:latin typeface="Times New Roman"/>
                          <a:ea typeface="Times New Roman"/>
                          <a:cs typeface="Arial"/>
                        </a:rPr>
                        <a:t>+</a:t>
                      </a:r>
                      <a:endParaRPr lang="pt-BR" sz="2000" kern="1600">
                        <a:latin typeface="Times New Roman"/>
                        <a:ea typeface="Times New Roman"/>
                        <a:cs typeface="Arial"/>
                      </a:endParaRPr>
                    </a:p>
                  </a:txBody>
                  <a:tcPr marL="12954" marR="12954" marT="0" marB="0">
                    <a:lnL>
                      <a:noFill/>
                    </a:lnL>
                    <a:lnR>
                      <a:noFill/>
                    </a:lnR>
                    <a:lnT>
                      <a:noFill/>
                    </a:lnT>
                    <a:lnB>
                      <a:noFill/>
                    </a:lnB>
                  </a:tcPr>
                </a:tc>
                <a:tc>
                  <a:txBody>
                    <a:bodyPr/>
                    <a:lstStyle/>
                    <a:p>
                      <a:pPr algn="ctr">
                        <a:lnSpc>
                          <a:spcPts val="1800"/>
                        </a:lnSpc>
                        <a:spcAft>
                          <a:spcPts val="0"/>
                        </a:spcAft>
                      </a:pPr>
                      <a:r>
                        <a:rPr lang="pt-BR" sz="2000" kern="1600">
                          <a:latin typeface="Times New Roman"/>
                          <a:ea typeface="Times New Roman"/>
                          <a:cs typeface="Arial"/>
                        </a:rPr>
                        <a:t>72</a:t>
                      </a:r>
                    </a:p>
                  </a:txBody>
                  <a:tcPr marL="12954" marR="12954" marT="0" marB="0">
                    <a:lnL>
                      <a:noFill/>
                    </a:lnL>
                    <a:lnR>
                      <a:noFill/>
                    </a:lnR>
                    <a:lnT>
                      <a:noFill/>
                    </a:lnT>
                    <a:lnB>
                      <a:noFill/>
                    </a:lnB>
                  </a:tcPr>
                </a:tc>
                <a:tc>
                  <a:txBody>
                    <a:bodyPr/>
                    <a:lstStyle/>
                    <a:p>
                      <a:pPr algn="ctr">
                        <a:lnSpc>
                          <a:spcPts val="1800"/>
                        </a:lnSpc>
                        <a:spcAft>
                          <a:spcPts val="0"/>
                        </a:spcAft>
                      </a:pPr>
                      <a:r>
                        <a:rPr lang="pt-BR" sz="2000" kern="1600">
                          <a:latin typeface="Times New Roman"/>
                          <a:ea typeface="Times New Roman"/>
                          <a:cs typeface="Arial"/>
                        </a:rPr>
                        <a:t>Ge</a:t>
                      </a:r>
                    </a:p>
                  </a:txBody>
                  <a:tcPr marL="12954" marR="12954" marT="0" marB="0">
                    <a:lnL>
                      <a:noFill/>
                    </a:lnL>
                    <a:lnR>
                      <a:noFill/>
                    </a:lnR>
                    <a:lnT>
                      <a:noFill/>
                    </a:lnT>
                    <a:lnB>
                      <a:noFill/>
                    </a:lnB>
                  </a:tcPr>
                </a:tc>
              </a:tr>
              <a:tr h="66623">
                <a:tc>
                  <a:txBody>
                    <a:bodyPr/>
                    <a:lstStyle/>
                    <a:p>
                      <a:pPr algn="just">
                        <a:lnSpc>
                          <a:spcPts val="1800"/>
                        </a:lnSpc>
                        <a:spcAft>
                          <a:spcPts val="0"/>
                        </a:spcAft>
                      </a:pPr>
                      <a:r>
                        <a:rPr lang="pt-BR" sz="2000" kern="1600">
                          <a:latin typeface="Times New Roman"/>
                          <a:ea typeface="Times New Roman"/>
                          <a:cs typeface="Arial"/>
                        </a:rPr>
                        <a:t>Ar</a:t>
                      </a:r>
                      <a:r>
                        <a:rPr lang="pt-BR" sz="2000" kern="1600" baseline="30000">
                          <a:latin typeface="Times New Roman"/>
                          <a:ea typeface="Times New Roman"/>
                          <a:cs typeface="Arial"/>
                        </a:rPr>
                        <a:t>34</a:t>
                      </a:r>
                      <a:r>
                        <a:rPr lang="pt-BR" sz="2000" kern="1600">
                          <a:latin typeface="Times New Roman"/>
                          <a:ea typeface="Times New Roman"/>
                          <a:cs typeface="Arial"/>
                        </a:rPr>
                        <a:t>S</a:t>
                      </a:r>
                      <a:r>
                        <a:rPr lang="pt-BR" sz="2000" kern="1600" baseline="30000">
                          <a:latin typeface="Times New Roman"/>
                          <a:ea typeface="Times New Roman"/>
                          <a:cs typeface="Arial"/>
                        </a:rPr>
                        <a:t>+</a:t>
                      </a:r>
                      <a:endParaRPr lang="pt-BR" sz="2000" kern="1600">
                        <a:latin typeface="Times New Roman"/>
                        <a:ea typeface="Times New Roman"/>
                        <a:cs typeface="Arial"/>
                      </a:endParaRPr>
                    </a:p>
                  </a:txBody>
                  <a:tcPr marL="12954" marR="12954" marT="0" marB="0">
                    <a:lnL>
                      <a:noFill/>
                    </a:lnL>
                    <a:lnR>
                      <a:noFill/>
                    </a:lnR>
                    <a:lnT>
                      <a:noFill/>
                    </a:lnT>
                    <a:lnB>
                      <a:noFill/>
                    </a:lnB>
                  </a:tcPr>
                </a:tc>
                <a:tc>
                  <a:txBody>
                    <a:bodyPr/>
                    <a:lstStyle/>
                    <a:p>
                      <a:pPr algn="ctr">
                        <a:lnSpc>
                          <a:spcPts val="1800"/>
                        </a:lnSpc>
                        <a:spcAft>
                          <a:spcPts val="0"/>
                        </a:spcAft>
                      </a:pPr>
                      <a:r>
                        <a:rPr lang="pt-BR" sz="2000" kern="1600" dirty="0">
                          <a:latin typeface="Times New Roman"/>
                          <a:ea typeface="Times New Roman"/>
                          <a:cs typeface="Arial"/>
                        </a:rPr>
                        <a:t>74</a:t>
                      </a:r>
                    </a:p>
                  </a:txBody>
                  <a:tcPr marL="12954" marR="12954" marT="0" marB="0">
                    <a:lnL>
                      <a:noFill/>
                    </a:lnL>
                    <a:lnR>
                      <a:noFill/>
                    </a:lnR>
                    <a:lnT>
                      <a:noFill/>
                    </a:lnT>
                    <a:lnB>
                      <a:noFill/>
                    </a:lnB>
                  </a:tcPr>
                </a:tc>
                <a:tc>
                  <a:txBody>
                    <a:bodyPr/>
                    <a:lstStyle/>
                    <a:p>
                      <a:pPr algn="ctr">
                        <a:lnSpc>
                          <a:spcPts val="1800"/>
                        </a:lnSpc>
                        <a:spcAft>
                          <a:spcPts val="0"/>
                        </a:spcAft>
                      </a:pPr>
                      <a:r>
                        <a:rPr lang="pt-BR" sz="2000" kern="1600" dirty="0">
                          <a:latin typeface="Times New Roman"/>
                          <a:ea typeface="Times New Roman"/>
                          <a:cs typeface="Arial"/>
                        </a:rPr>
                        <a:t>Ge</a:t>
                      </a:r>
                    </a:p>
                  </a:txBody>
                  <a:tcPr marL="12954" marR="12954" marT="0" marB="0">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Número de Slide 2"/>
          <p:cNvSpPr>
            <a:spLocks noGrp="1"/>
          </p:cNvSpPr>
          <p:nvPr>
            <p:ph type="sldNum" sz="quarter" idx="10"/>
          </p:nvPr>
        </p:nvSpPr>
        <p:spPr/>
        <p:txBody>
          <a:bodyPr/>
          <a:lstStyle/>
          <a:p>
            <a:pPr>
              <a:defRPr/>
            </a:pPr>
            <a:r>
              <a:rPr lang="en-US" altLang="en-US"/>
              <a:t>Página </a:t>
            </a:r>
            <a:fld id="{98725255-FFE0-4228-80AD-EF7711B5EBAE}" type="slidenum">
              <a:rPr lang="en-US" altLang="en-US"/>
              <a:pPr>
                <a:defRPr/>
              </a:pPr>
              <a:t>19</a:t>
            </a:fld>
            <a:endParaRPr lang="en-US" altLang="en-US"/>
          </a:p>
        </p:txBody>
      </p:sp>
      <p:graphicFrame>
        <p:nvGraphicFramePr>
          <p:cNvPr id="4" name="Tabela 3"/>
          <p:cNvGraphicFramePr>
            <a:graphicFrameLocks noGrp="1"/>
          </p:cNvGraphicFramePr>
          <p:nvPr/>
        </p:nvGraphicFramePr>
        <p:xfrm>
          <a:off x="2316139" y="1200150"/>
          <a:ext cx="5103310" cy="4114800"/>
        </p:xfrm>
        <a:graphic>
          <a:graphicData uri="http://schemas.openxmlformats.org/drawingml/2006/table">
            <a:tbl>
              <a:tblPr/>
              <a:tblGrid>
                <a:gridCol w="115789"/>
                <a:gridCol w="1502903"/>
                <a:gridCol w="1346470"/>
                <a:gridCol w="2138148"/>
              </a:tblGrid>
              <a:tr h="66623">
                <a:tc gridSpan="2">
                  <a:txBody>
                    <a:bodyPr/>
                    <a:lstStyle/>
                    <a:p>
                      <a:pPr algn="l">
                        <a:lnSpc>
                          <a:spcPts val="1800"/>
                        </a:lnSpc>
                        <a:spcBef>
                          <a:spcPts val="600"/>
                        </a:spcBef>
                        <a:spcAft>
                          <a:spcPts val="600"/>
                        </a:spcAft>
                      </a:pPr>
                      <a:r>
                        <a:rPr lang="pt-BR" sz="2000" kern="1600" dirty="0">
                          <a:latin typeface="Times New Roman"/>
                          <a:ea typeface="Times New Roman"/>
                          <a:cs typeface="Arial"/>
                        </a:rPr>
                        <a:t>Íon </a:t>
                      </a:r>
                      <a:r>
                        <a:rPr lang="pt-BR" sz="2000" kern="1600" dirty="0" smtClean="0">
                          <a:latin typeface="Times New Roman"/>
                          <a:ea typeface="Times New Roman"/>
                          <a:cs typeface="Arial"/>
                        </a:rPr>
                        <a:t>molecular0</a:t>
                      </a:r>
                      <a:endParaRPr lang="pt-BR" sz="2000" kern="1600" dirty="0">
                        <a:latin typeface="Times New Roman"/>
                        <a:ea typeface="Times New Roman"/>
                        <a:cs typeface="Arial"/>
                      </a:endParaRPr>
                    </a:p>
                  </a:txBody>
                  <a:tcPr marL="12954" marR="12954"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pt-BR"/>
                    </a:p>
                  </a:txBody>
                  <a:tcPr/>
                </a:tc>
                <a:tc>
                  <a:txBody>
                    <a:bodyPr/>
                    <a:lstStyle/>
                    <a:p>
                      <a:pPr algn="ctr">
                        <a:lnSpc>
                          <a:spcPts val="1800"/>
                        </a:lnSpc>
                        <a:spcBef>
                          <a:spcPts val="600"/>
                        </a:spcBef>
                        <a:spcAft>
                          <a:spcPts val="600"/>
                        </a:spcAft>
                      </a:pPr>
                      <a:r>
                        <a:rPr lang="pt-BR" sz="2000" kern="1600">
                          <a:latin typeface="Times New Roman"/>
                          <a:ea typeface="Times New Roman"/>
                          <a:cs typeface="Arial"/>
                        </a:rPr>
                        <a:t>Massa/carga (m</a:t>
                      </a:r>
                      <a:r>
                        <a:rPr lang="en-US" sz="2000" kern="1600">
                          <a:latin typeface="Times New Roman"/>
                          <a:ea typeface="Times New Roman"/>
                          <a:cs typeface="Arial"/>
                        </a:rPr>
                        <a:t>/z)</a:t>
                      </a:r>
                      <a:endParaRPr lang="pt-BR" sz="2000" kern="1600">
                        <a:latin typeface="Times New Roman"/>
                        <a:ea typeface="Times New Roman"/>
                        <a:cs typeface="Arial"/>
                      </a:endParaRPr>
                    </a:p>
                  </a:txBody>
                  <a:tcPr marL="12954" marR="12954"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800"/>
                        </a:lnSpc>
                        <a:spcBef>
                          <a:spcPts val="600"/>
                        </a:spcBef>
                        <a:spcAft>
                          <a:spcPts val="600"/>
                        </a:spcAft>
                      </a:pPr>
                      <a:r>
                        <a:rPr lang="pt-BR" sz="2000" kern="1600" baseline="30000">
                          <a:latin typeface="Times New Roman"/>
                          <a:ea typeface="Times New Roman"/>
                          <a:cs typeface="Arial"/>
                        </a:rPr>
                        <a:t>(1)</a:t>
                      </a:r>
                      <a:r>
                        <a:rPr lang="pt-BR" sz="2000" kern="1600">
                          <a:latin typeface="Times New Roman"/>
                          <a:ea typeface="Times New Roman"/>
                          <a:cs typeface="Arial"/>
                        </a:rPr>
                        <a:t>Analito afetado pelo íon interferente</a:t>
                      </a:r>
                    </a:p>
                  </a:txBody>
                  <a:tcPr marL="12954" marR="12954" marT="0" marB="0">
                    <a:lnL>
                      <a:noFill/>
                    </a:lnL>
                    <a:lnR>
                      <a:noFill/>
                    </a:lnR>
                    <a:lnT w="12700" cap="flat" cmpd="sng" algn="ctr">
                      <a:solidFill>
                        <a:srgbClr val="000000"/>
                      </a:solidFill>
                      <a:prstDash val="solid"/>
                      <a:round/>
                      <a:headEnd type="none" w="med" len="med"/>
                      <a:tailEnd type="none" w="med" len="med"/>
                    </a:lnT>
                    <a:lnB>
                      <a:noFill/>
                    </a:lnB>
                  </a:tcPr>
                </a:tc>
              </a:tr>
              <a:tr h="66623">
                <a:tc gridSpan="2">
                  <a:txBody>
                    <a:bodyPr/>
                    <a:lstStyle/>
                    <a:p>
                      <a:pPr algn="just">
                        <a:lnSpc>
                          <a:spcPts val="1800"/>
                        </a:lnSpc>
                        <a:spcAft>
                          <a:spcPts val="0"/>
                        </a:spcAft>
                      </a:pPr>
                      <a:endParaRPr lang="pt-BR" sz="2000" kern="1600">
                        <a:latin typeface="Times New Roman"/>
                        <a:ea typeface="Times New Roman"/>
                        <a:cs typeface="Arial"/>
                      </a:endParaRPr>
                    </a:p>
                  </a:txBody>
                  <a:tcPr marL="12954" marR="12954"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pt-BR"/>
                    </a:p>
                  </a:txBody>
                  <a:tcPr/>
                </a:tc>
                <a:tc>
                  <a:txBody>
                    <a:bodyPr/>
                    <a:lstStyle/>
                    <a:p>
                      <a:pPr algn="ctr">
                        <a:lnSpc>
                          <a:spcPts val="1800"/>
                        </a:lnSpc>
                        <a:spcAft>
                          <a:spcPts val="0"/>
                        </a:spcAft>
                      </a:pPr>
                      <a:r>
                        <a:rPr lang="pt-BR" sz="2000" kern="1600">
                          <a:latin typeface="Times New Roman"/>
                          <a:ea typeface="Times New Roman"/>
                          <a:cs typeface="Arial"/>
                        </a:rPr>
                        <a:t>Sinal de fundo</a:t>
                      </a:r>
                    </a:p>
                  </a:txBody>
                  <a:tcPr marL="12954" marR="12954"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endParaRPr lang="pt-BR" sz="2000" kern="1600">
                        <a:latin typeface="Times New Roman"/>
                        <a:ea typeface="Times New Roman"/>
                        <a:cs typeface="Arial"/>
                      </a:endParaRPr>
                    </a:p>
                  </a:txBody>
                  <a:tcPr marL="12954" marR="12954" marT="0" marB="0">
                    <a:lnL>
                      <a:noFill/>
                    </a:lnL>
                    <a:lnR>
                      <a:noFill/>
                    </a:lnR>
                    <a:lnT>
                      <a:noFill/>
                    </a:lnT>
                    <a:lnB w="12700" cap="flat" cmpd="sng" algn="ctr">
                      <a:solidFill>
                        <a:srgbClr val="000000"/>
                      </a:solidFill>
                      <a:prstDash val="solid"/>
                      <a:round/>
                      <a:headEnd type="none" w="med" len="med"/>
                      <a:tailEnd type="none" w="med" len="med"/>
                    </a:lnB>
                  </a:tcPr>
                </a:tc>
              </a:tr>
              <a:tr h="66623">
                <a:tc gridSpan="4">
                  <a:txBody>
                    <a:bodyPr/>
                    <a:lstStyle/>
                    <a:p>
                      <a:pPr algn="ctr">
                        <a:lnSpc>
                          <a:spcPts val="1800"/>
                        </a:lnSpc>
                        <a:spcAft>
                          <a:spcPts val="0"/>
                        </a:spcAft>
                      </a:pPr>
                      <a:r>
                        <a:rPr lang="pt-BR" sz="2000" kern="1600" dirty="0">
                          <a:solidFill>
                            <a:srgbClr val="C00000"/>
                          </a:solidFill>
                          <a:latin typeface="Times New Roman"/>
                          <a:ea typeface="Times New Roman"/>
                          <a:cs typeface="Arial"/>
                        </a:rPr>
                        <a:t>Matriz de íon molecular</a:t>
                      </a:r>
                    </a:p>
                  </a:txBody>
                  <a:tcPr marL="12954" marR="12954"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pt-BR"/>
                    </a:p>
                  </a:txBody>
                  <a:tcPr/>
                </a:tc>
                <a:tc hMerge="1">
                  <a:txBody>
                    <a:bodyPr/>
                    <a:lstStyle/>
                    <a:p>
                      <a:pPr algn="ctr">
                        <a:lnSpc>
                          <a:spcPts val="1800"/>
                        </a:lnSpc>
                        <a:spcAft>
                          <a:spcPts val="0"/>
                        </a:spcAft>
                      </a:pPr>
                      <a:endParaRPr lang="pt-BR" sz="2000" kern="1600" dirty="0">
                        <a:latin typeface="Times New Roman"/>
                        <a:ea typeface="Times New Roman"/>
                        <a:cs typeface="Arial"/>
                      </a:endParaRPr>
                    </a:p>
                  </a:txBody>
                  <a:tcPr marL="12954" marR="12954"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pPr algn="ctr">
                        <a:lnSpc>
                          <a:spcPts val="1800"/>
                        </a:lnSpc>
                        <a:spcAft>
                          <a:spcPts val="0"/>
                        </a:spcAft>
                      </a:pPr>
                      <a:endParaRPr lang="pt-BR" sz="2000" kern="1600" dirty="0">
                        <a:latin typeface="Times New Roman"/>
                        <a:ea typeface="Times New Roman"/>
                        <a:cs typeface="Arial"/>
                      </a:endParaRPr>
                    </a:p>
                  </a:txBody>
                  <a:tcPr marL="12954" marR="12954" marT="0" marB="0">
                    <a:lnL>
                      <a:noFill/>
                    </a:lnL>
                    <a:lnR>
                      <a:noFill/>
                    </a:lnR>
                    <a:lnT w="12700" cap="flat" cmpd="sng" algn="ctr">
                      <a:solidFill>
                        <a:srgbClr val="000000"/>
                      </a:solidFill>
                      <a:prstDash val="solid"/>
                      <a:round/>
                      <a:headEnd type="none" w="med" len="med"/>
                      <a:tailEnd type="none" w="med" len="med"/>
                    </a:lnT>
                    <a:lnB>
                      <a:noFill/>
                    </a:lnB>
                  </a:tcPr>
                </a:tc>
              </a:tr>
              <a:tr h="66623">
                <a:tc gridSpan="2">
                  <a:txBody>
                    <a:bodyPr/>
                    <a:lstStyle/>
                    <a:p>
                      <a:pPr algn="just">
                        <a:lnSpc>
                          <a:spcPts val="1800"/>
                        </a:lnSpc>
                        <a:spcAft>
                          <a:spcPts val="0"/>
                        </a:spcAft>
                      </a:pPr>
                      <a:r>
                        <a:rPr lang="pt-BR" sz="2000" kern="1600" dirty="0">
                          <a:solidFill>
                            <a:srgbClr val="C00000"/>
                          </a:solidFill>
                          <a:latin typeface="Times New Roman"/>
                          <a:ea typeface="Times New Roman"/>
                          <a:cs typeface="Arial"/>
                        </a:rPr>
                        <a:t>(Fosfato)</a:t>
                      </a:r>
                    </a:p>
                  </a:txBody>
                  <a:tcPr marL="12954" marR="12954" marT="0" marB="0">
                    <a:lnL>
                      <a:noFill/>
                    </a:lnL>
                    <a:lnR>
                      <a:noFill/>
                    </a:lnR>
                    <a:lnT>
                      <a:noFill/>
                    </a:lnT>
                    <a:lnB>
                      <a:noFill/>
                    </a:lnB>
                  </a:tcPr>
                </a:tc>
                <a:tc hMerge="1">
                  <a:txBody>
                    <a:bodyPr/>
                    <a:lstStyle/>
                    <a:p>
                      <a:endParaRPr lang="pt-BR"/>
                    </a:p>
                  </a:txBody>
                  <a:tcPr/>
                </a:tc>
                <a:tc>
                  <a:txBody>
                    <a:bodyPr/>
                    <a:lstStyle/>
                    <a:p>
                      <a:pPr algn="ctr">
                        <a:lnSpc>
                          <a:spcPts val="1800"/>
                        </a:lnSpc>
                        <a:spcAft>
                          <a:spcPts val="0"/>
                        </a:spcAft>
                      </a:pPr>
                      <a:endParaRPr lang="pt-BR" sz="2000" kern="1600">
                        <a:latin typeface="Times New Roman"/>
                        <a:ea typeface="Times New Roman"/>
                        <a:cs typeface="Arial"/>
                      </a:endParaRPr>
                    </a:p>
                  </a:txBody>
                  <a:tcPr marL="12954" marR="12954" marT="0" marB="0">
                    <a:lnL>
                      <a:noFill/>
                    </a:lnL>
                    <a:lnR>
                      <a:noFill/>
                    </a:lnR>
                    <a:lnT>
                      <a:noFill/>
                    </a:lnT>
                    <a:lnB>
                      <a:noFill/>
                    </a:lnB>
                  </a:tcPr>
                </a:tc>
                <a:tc>
                  <a:txBody>
                    <a:bodyPr/>
                    <a:lstStyle/>
                    <a:p>
                      <a:pPr algn="ctr">
                        <a:lnSpc>
                          <a:spcPts val="1800"/>
                        </a:lnSpc>
                        <a:spcAft>
                          <a:spcPts val="0"/>
                        </a:spcAft>
                      </a:pPr>
                      <a:endParaRPr lang="pt-BR" sz="2000" kern="1600">
                        <a:latin typeface="Times New Roman"/>
                        <a:ea typeface="Times New Roman"/>
                        <a:cs typeface="Arial"/>
                      </a:endParaRPr>
                    </a:p>
                  </a:txBody>
                  <a:tcPr marL="12954" marR="12954" marT="0" marB="0">
                    <a:lnL>
                      <a:noFill/>
                    </a:lnL>
                    <a:lnR>
                      <a:noFill/>
                    </a:lnR>
                    <a:lnT>
                      <a:noFill/>
                    </a:lnT>
                    <a:lnB>
                      <a:noFill/>
                    </a:lnB>
                  </a:tcPr>
                </a:tc>
              </a:tr>
              <a:tr h="66623">
                <a:tc gridSpan="2">
                  <a:txBody>
                    <a:bodyPr/>
                    <a:lstStyle/>
                    <a:p>
                      <a:pPr algn="just">
                        <a:lnSpc>
                          <a:spcPts val="1800"/>
                        </a:lnSpc>
                        <a:spcAft>
                          <a:spcPts val="0"/>
                        </a:spcAft>
                      </a:pPr>
                      <a:r>
                        <a:rPr lang="pt-BR" sz="2000" kern="1600">
                          <a:latin typeface="Times New Roman"/>
                          <a:ea typeface="Times New Roman"/>
                          <a:cs typeface="Arial"/>
                        </a:rPr>
                        <a:t>PO</a:t>
                      </a:r>
                      <a:r>
                        <a:rPr lang="pt-BR" sz="2000" kern="1600" baseline="30000">
                          <a:latin typeface="Times New Roman"/>
                          <a:ea typeface="Times New Roman"/>
                          <a:cs typeface="Arial"/>
                        </a:rPr>
                        <a:t>+</a:t>
                      </a:r>
                      <a:endParaRPr lang="pt-BR" sz="2000" kern="1600">
                        <a:latin typeface="Times New Roman"/>
                        <a:ea typeface="Times New Roman"/>
                        <a:cs typeface="Arial"/>
                      </a:endParaRPr>
                    </a:p>
                  </a:txBody>
                  <a:tcPr marL="12954" marR="12954" marT="0" marB="0">
                    <a:lnL>
                      <a:noFill/>
                    </a:lnL>
                    <a:lnR>
                      <a:noFill/>
                    </a:lnR>
                    <a:lnT>
                      <a:noFill/>
                    </a:lnT>
                    <a:lnB>
                      <a:noFill/>
                    </a:lnB>
                  </a:tcPr>
                </a:tc>
                <a:tc hMerge="1">
                  <a:txBody>
                    <a:bodyPr/>
                    <a:lstStyle/>
                    <a:p>
                      <a:endParaRPr lang="pt-BR"/>
                    </a:p>
                  </a:txBody>
                  <a:tcPr/>
                </a:tc>
                <a:tc>
                  <a:txBody>
                    <a:bodyPr/>
                    <a:lstStyle/>
                    <a:p>
                      <a:pPr algn="ctr">
                        <a:lnSpc>
                          <a:spcPts val="1800"/>
                        </a:lnSpc>
                        <a:spcAft>
                          <a:spcPts val="0"/>
                        </a:spcAft>
                      </a:pPr>
                      <a:r>
                        <a:rPr lang="pt-BR" sz="2000" kern="1600">
                          <a:latin typeface="Times New Roman"/>
                          <a:ea typeface="Times New Roman"/>
                          <a:cs typeface="Arial"/>
                        </a:rPr>
                        <a:t>47</a:t>
                      </a:r>
                    </a:p>
                  </a:txBody>
                  <a:tcPr marL="12954" marR="12954" marT="0" marB="0">
                    <a:lnL>
                      <a:noFill/>
                    </a:lnL>
                    <a:lnR>
                      <a:noFill/>
                    </a:lnR>
                    <a:lnT>
                      <a:noFill/>
                    </a:lnT>
                    <a:lnB>
                      <a:noFill/>
                    </a:lnB>
                  </a:tcPr>
                </a:tc>
                <a:tc>
                  <a:txBody>
                    <a:bodyPr/>
                    <a:lstStyle/>
                    <a:p>
                      <a:pPr algn="ctr">
                        <a:lnSpc>
                          <a:spcPts val="1800"/>
                        </a:lnSpc>
                        <a:spcAft>
                          <a:spcPts val="0"/>
                        </a:spcAft>
                      </a:pPr>
                      <a:r>
                        <a:rPr lang="pt-BR" sz="2000" kern="1600">
                          <a:latin typeface="Times New Roman"/>
                          <a:ea typeface="Times New Roman"/>
                          <a:cs typeface="Arial"/>
                        </a:rPr>
                        <a:t>Ti</a:t>
                      </a:r>
                    </a:p>
                  </a:txBody>
                  <a:tcPr marL="12954" marR="12954" marT="0" marB="0">
                    <a:lnL>
                      <a:noFill/>
                    </a:lnL>
                    <a:lnR>
                      <a:noFill/>
                    </a:lnR>
                    <a:lnT>
                      <a:noFill/>
                    </a:lnT>
                    <a:lnB>
                      <a:noFill/>
                    </a:lnB>
                  </a:tcPr>
                </a:tc>
              </a:tr>
              <a:tr h="66623">
                <a:tc gridSpan="2">
                  <a:txBody>
                    <a:bodyPr/>
                    <a:lstStyle/>
                    <a:p>
                      <a:pPr algn="just">
                        <a:lnSpc>
                          <a:spcPts val="1800"/>
                        </a:lnSpc>
                        <a:spcAft>
                          <a:spcPts val="0"/>
                        </a:spcAft>
                      </a:pPr>
                      <a:r>
                        <a:rPr lang="pt-BR" sz="2000" kern="1600">
                          <a:latin typeface="Times New Roman"/>
                          <a:ea typeface="Times New Roman"/>
                          <a:cs typeface="Arial"/>
                        </a:rPr>
                        <a:t>POH</a:t>
                      </a:r>
                      <a:r>
                        <a:rPr lang="pt-BR" sz="2000" kern="1600" baseline="30000">
                          <a:latin typeface="Times New Roman"/>
                          <a:ea typeface="Times New Roman"/>
                          <a:cs typeface="Arial"/>
                        </a:rPr>
                        <a:t>+</a:t>
                      </a:r>
                      <a:endParaRPr lang="pt-BR" sz="2000" kern="1600">
                        <a:latin typeface="Times New Roman"/>
                        <a:ea typeface="Times New Roman"/>
                        <a:cs typeface="Arial"/>
                      </a:endParaRPr>
                    </a:p>
                  </a:txBody>
                  <a:tcPr marL="12954" marR="12954" marT="0" marB="0">
                    <a:lnL>
                      <a:noFill/>
                    </a:lnL>
                    <a:lnR>
                      <a:noFill/>
                    </a:lnR>
                    <a:lnT>
                      <a:noFill/>
                    </a:lnT>
                    <a:lnB>
                      <a:noFill/>
                    </a:lnB>
                  </a:tcPr>
                </a:tc>
                <a:tc hMerge="1">
                  <a:txBody>
                    <a:bodyPr/>
                    <a:lstStyle/>
                    <a:p>
                      <a:endParaRPr lang="pt-BR"/>
                    </a:p>
                  </a:txBody>
                  <a:tcPr/>
                </a:tc>
                <a:tc>
                  <a:txBody>
                    <a:bodyPr/>
                    <a:lstStyle/>
                    <a:p>
                      <a:pPr algn="ctr">
                        <a:lnSpc>
                          <a:spcPts val="1800"/>
                        </a:lnSpc>
                        <a:spcAft>
                          <a:spcPts val="0"/>
                        </a:spcAft>
                      </a:pPr>
                      <a:r>
                        <a:rPr lang="pt-BR" sz="2000" kern="1600">
                          <a:latin typeface="Times New Roman"/>
                          <a:ea typeface="Times New Roman"/>
                          <a:cs typeface="Arial"/>
                        </a:rPr>
                        <a:t>48</a:t>
                      </a:r>
                    </a:p>
                  </a:txBody>
                  <a:tcPr marL="12954" marR="12954" marT="0" marB="0">
                    <a:lnL>
                      <a:noFill/>
                    </a:lnL>
                    <a:lnR>
                      <a:noFill/>
                    </a:lnR>
                    <a:lnT>
                      <a:noFill/>
                    </a:lnT>
                    <a:lnB>
                      <a:noFill/>
                    </a:lnB>
                  </a:tcPr>
                </a:tc>
                <a:tc>
                  <a:txBody>
                    <a:bodyPr/>
                    <a:lstStyle/>
                    <a:p>
                      <a:pPr algn="ctr">
                        <a:lnSpc>
                          <a:spcPts val="1800"/>
                        </a:lnSpc>
                        <a:spcAft>
                          <a:spcPts val="0"/>
                        </a:spcAft>
                      </a:pPr>
                      <a:r>
                        <a:rPr lang="pt-BR" sz="2000" kern="1600">
                          <a:latin typeface="Times New Roman"/>
                          <a:ea typeface="Times New Roman"/>
                          <a:cs typeface="Arial"/>
                        </a:rPr>
                        <a:t>Ti</a:t>
                      </a:r>
                    </a:p>
                  </a:txBody>
                  <a:tcPr marL="12954" marR="12954" marT="0" marB="0">
                    <a:lnL>
                      <a:noFill/>
                    </a:lnL>
                    <a:lnR>
                      <a:noFill/>
                    </a:lnR>
                    <a:lnT>
                      <a:noFill/>
                    </a:lnT>
                    <a:lnB>
                      <a:noFill/>
                    </a:lnB>
                  </a:tcPr>
                </a:tc>
              </a:tr>
              <a:tr h="66623">
                <a:tc gridSpan="2">
                  <a:txBody>
                    <a:bodyPr/>
                    <a:lstStyle/>
                    <a:p>
                      <a:pPr algn="just">
                        <a:lnSpc>
                          <a:spcPts val="1800"/>
                        </a:lnSpc>
                        <a:spcAft>
                          <a:spcPts val="0"/>
                        </a:spcAft>
                      </a:pPr>
                      <a:r>
                        <a:rPr lang="pt-BR" sz="2000" kern="1600">
                          <a:latin typeface="Times New Roman"/>
                          <a:ea typeface="Times New Roman"/>
                          <a:cs typeface="Arial"/>
                        </a:rPr>
                        <a:t>PO</a:t>
                      </a:r>
                      <a:r>
                        <a:rPr lang="pt-BR" sz="2000" kern="1600" baseline="-25000">
                          <a:latin typeface="Times New Roman"/>
                          <a:ea typeface="Times New Roman"/>
                          <a:cs typeface="Arial"/>
                        </a:rPr>
                        <a:t>2</a:t>
                      </a:r>
                      <a:r>
                        <a:rPr lang="pt-BR" sz="2000" kern="1600" baseline="30000">
                          <a:latin typeface="Times New Roman"/>
                          <a:ea typeface="Times New Roman"/>
                          <a:cs typeface="Arial"/>
                        </a:rPr>
                        <a:t>+</a:t>
                      </a:r>
                      <a:endParaRPr lang="pt-BR" sz="2000" kern="1600">
                        <a:latin typeface="Times New Roman"/>
                        <a:ea typeface="Times New Roman"/>
                        <a:cs typeface="Arial"/>
                      </a:endParaRPr>
                    </a:p>
                  </a:txBody>
                  <a:tcPr marL="12954" marR="12954" marT="0" marB="0">
                    <a:lnL>
                      <a:noFill/>
                    </a:lnL>
                    <a:lnR>
                      <a:noFill/>
                    </a:lnR>
                    <a:lnT>
                      <a:noFill/>
                    </a:lnT>
                    <a:lnB>
                      <a:noFill/>
                    </a:lnB>
                  </a:tcPr>
                </a:tc>
                <a:tc hMerge="1">
                  <a:txBody>
                    <a:bodyPr/>
                    <a:lstStyle/>
                    <a:p>
                      <a:endParaRPr lang="pt-BR"/>
                    </a:p>
                  </a:txBody>
                  <a:tcPr/>
                </a:tc>
                <a:tc>
                  <a:txBody>
                    <a:bodyPr/>
                    <a:lstStyle/>
                    <a:p>
                      <a:pPr algn="ctr">
                        <a:lnSpc>
                          <a:spcPts val="1800"/>
                        </a:lnSpc>
                        <a:spcAft>
                          <a:spcPts val="0"/>
                        </a:spcAft>
                      </a:pPr>
                      <a:r>
                        <a:rPr lang="pt-BR" sz="2000" kern="1600">
                          <a:latin typeface="Times New Roman"/>
                          <a:ea typeface="Times New Roman"/>
                          <a:cs typeface="Arial"/>
                        </a:rPr>
                        <a:t>63</a:t>
                      </a:r>
                    </a:p>
                  </a:txBody>
                  <a:tcPr marL="12954" marR="12954" marT="0" marB="0">
                    <a:lnL>
                      <a:noFill/>
                    </a:lnL>
                    <a:lnR>
                      <a:noFill/>
                    </a:lnR>
                    <a:lnT>
                      <a:noFill/>
                    </a:lnT>
                    <a:lnB>
                      <a:noFill/>
                    </a:lnB>
                  </a:tcPr>
                </a:tc>
                <a:tc>
                  <a:txBody>
                    <a:bodyPr/>
                    <a:lstStyle/>
                    <a:p>
                      <a:pPr algn="ctr">
                        <a:lnSpc>
                          <a:spcPts val="1800"/>
                        </a:lnSpc>
                        <a:spcAft>
                          <a:spcPts val="0"/>
                        </a:spcAft>
                      </a:pPr>
                      <a:r>
                        <a:rPr lang="pt-BR" sz="2000" kern="1600">
                          <a:latin typeface="Times New Roman"/>
                          <a:ea typeface="Times New Roman"/>
                          <a:cs typeface="Arial"/>
                        </a:rPr>
                        <a:t>Cu</a:t>
                      </a:r>
                    </a:p>
                  </a:txBody>
                  <a:tcPr marL="12954" marR="12954" marT="0" marB="0">
                    <a:lnL>
                      <a:noFill/>
                    </a:lnL>
                    <a:lnR>
                      <a:noFill/>
                    </a:lnR>
                    <a:lnT>
                      <a:noFill/>
                    </a:lnT>
                    <a:lnB>
                      <a:noFill/>
                    </a:lnB>
                  </a:tcPr>
                </a:tc>
              </a:tr>
              <a:tr h="66623">
                <a:tc gridSpan="2">
                  <a:txBody>
                    <a:bodyPr/>
                    <a:lstStyle/>
                    <a:p>
                      <a:pPr algn="just">
                        <a:lnSpc>
                          <a:spcPts val="1800"/>
                        </a:lnSpc>
                        <a:spcAft>
                          <a:spcPts val="0"/>
                        </a:spcAft>
                      </a:pPr>
                      <a:r>
                        <a:rPr lang="pt-BR" sz="2000" kern="1600">
                          <a:latin typeface="Times New Roman"/>
                          <a:ea typeface="Times New Roman"/>
                          <a:cs typeface="Arial"/>
                        </a:rPr>
                        <a:t>ArP</a:t>
                      </a:r>
                      <a:r>
                        <a:rPr lang="pt-BR" sz="2000" kern="1600" baseline="30000">
                          <a:latin typeface="Times New Roman"/>
                          <a:ea typeface="Times New Roman"/>
                          <a:cs typeface="Arial"/>
                        </a:rPr>
                        <a:t>+</a:t>
                      </a:r>
                      <a:endParaRPr lang="pt-BR" sz="2000" kern="1600">
                        <a:latin typeface="Times New Roman"/>
                        <a:ea typeface="Times New Roman"/>
                        <a:cs typeface="Arial"/>
                      </a:endParaRPr>
                    </a:p>
                  </a:txBody>
                  <a:tcPr marL="12954" marR="12954" marT="0" marB="0">
                    <a:lnL>
                      <a:noFill/>
                    </a:lnL>
                    <a:lnR>
                      <a:noFill/>
                    </a:lnR>
                    <a:lnT>
                      <a:noFill/>
                    </a:lnT>
                    <a:lnB>
                      <a:noFill/>
                    </a:lnB>
                  </a:tcPr>
                </a:tc>
                <a:tc hMerge="1">
                  <a:txBody>
                    <a:bodyPr/>
                    <a:lstStyle/>
                    <a:p>
                      <a:endParaRPr lang="pt-BR"/>
                    </a:p>
                  </a:txBody>
                  <a:tcPr/>
                </a:tc>
                <a:tc>
                  <a:txBody>
                    <a:bodyPr/>
                    <a:lstStyle/>
                    <a:p>
                      <a:pPr algn="ctr">
                        <a:lnSpc>
                          <a:spcPts val="1800"/>
                        </a:lnSpc>
                        <a:spcAft>
                          <a:spcPts val="0"/>
                        </a:spcAft>
                      </a:pPr>
                      <a:r>
                        <a:rPr lang="pt-BR" sz="2000" kern="1600">
                          <a:latin typeface="Times New Roman"/>
                          <a:ea typeface="Times New Roman"/>
                          <a:cs typeface="Arial"/>
                        </a:rPr>
                        <a:t>71</a:t>
                      </a:r>
                    </a:p>
                  </a:txBody>
                  <a:tcPr marL="12954" marR="12954" marT="0" marB="0">
                    <a:lnL>
                      <a:noFill/>
                    </a:lnL>
                    <a:lnR>
                      <a:noFill/>
                    </a:lnR>
                    <a:lnT>
                      <a:noFill/>
                    </a:lnT>
                    <a:lnB>
                      <a:noFill/>
                    </a:lnB>
                  </a:tcPr>
                </a:tc>
                <a:tc>
                  <a:txBody>
                    <a:bodyPr/>
                    <a:lstStyle/>
                    <a:p>
                      <a:pPr algn="ctr">
                        <a:lnSpc>
                          <a:spcPts val="1800"/>
                        </a:lnSpc>
                        <a:spcAft>
                          <a:spcPts val="0"/>
                        </a:spcAft>
                      </a:pPr>
                      <a:r>
                        <a:rPr lang="pt-BR" sz="2000" kern="1600">
                          <a:latin typeface="Times New Roman"/>
                          <a:ea typeface="Times New Roman"/>
                          <a:cs typeface="Arial"/>
                        </a:rPr>
                        <a:t>Ga</a:t>
                      </a:r>
                    </a:p>
                  </a:txBody>
                  <a:tcPr marL="12954" marR="12954" marT="0" marB="0">
                    <a:lnL>
                      <a:noFill/>
                    </a:lnL>
                    <a:lnR>
                      <a:noFill/>
                    </a:lnR>
                    <a:lnT>
                      <a:noFill/>
                    </a:lnT>
                    <a:lnB>
                      <a:noFill/>
                    </a:lnB>
                  </a:tcPr>
                </a:tc>
              </a:tr>
              <a:tr h="66623">
                <a:tc>
                  <a:txBody>
                    <a:bodyPr/>
                    <a:lstStyle/>
                    <a:p>
                      <a:pPr algn="just">
                        <a:lnSpc>
                          <a:spcPts val="1800"/>
                        </a:lnSpc>
                        <a:spcAft>
                          <a:spcPts val="0"/>
                        </a:spcAft>
                      </a:pPr>
                      <a:endParaRPr lang="pt-BR" sz="2000" kern="1600">
                        <a:latin typeface="Times New Roman"/>
                        <a:ea typeface="Times New Roman"/>
                        <a:cs typeface="Arial"/>
                      </a:endParaRPr>
                    </a:p>
                  </a:txBody>
                  <a:tcPr marL="0" marR="0" marT="0" marB="0">
                    <a:lnL>
                      <a:noFill/>
                    </a:lnL>
                    <a:lnR>
                      <a:noFill/>
                    </a:lnR>
                    <a:lnT>
                      <a:noFill/>
                    </a:lnT>
                    <a:lnB>
                      <a:noFill/>
                    </a:lnB>
                  </a:tcPr>
                </a:tc>
                <a:tc gridSpan="3">
                  <a:txBody>
                    <a:bodyPr/>
                    <a:lstStyle/>
                    <a:p>
                      <a:pPr algn="just">
                        <a:lnSpc>
                          <a:spcPts val="1800"/>
                        </a:lnSpc>
                        <a:spcAft>
                          <a:spcPts val="0"/>
                        </a:spcAft>
                      </a:pPr>
                      <a:r>
                        <a:rPr lang="pt-BR" sz="2000" kern="1600" dirty="0">
                          <a:solidFill>
                            <a:srgbClr val="C00000"/>
                          </a:solidFill>
                          <a:latin typeface="Times New Roman"/>
                          <a:ea typeface="Times New Roman"/>
                          <a:cs typeface="Arial"/>
                        </a:rPr>
                        <a:t>(Grupo metais I &amp; II)</a:t>
                      </a:r>
                    </a:p>
                  </a:txBody>
                  <a:tcPr marL="0" marR="0" marT="0" marB="0">
                    <a:lnL>
                      <a:noFill/>
                    </a:lnL>
                    <a:lnR>
                      <a:noFill/>
                    </a:lnR>
                    <a:lnT>
                      <a:noFill/>
                    </a:lnT>
                    <a:lnB>
                      <a:noFill/>
                    </a:lnB>
                  </a:tcPr>
                </a:tc>
                <a:tc hMerge="1">
                  <a:txBody>
                    <a:bodyPr/>
                    <a:lstStyle/>
                    <a:p>
                      <a:pPr algn="ctr">
                        <a:lnSpc>
                          <a:spcPts val="1800"/>
                        </a:lnSpc>
                        <a:spcAft>
                          <a:spcPts val="0"/>
                        </a:spcAft>
                      </a:pPr>
                      <a:endParaRPr lang="pt-BR" sz="2000" kern="1600" dirty="0">
                        <a:latin typeface="Times New Roman"/>
                        <a:ea typeface="Times New Roman"/>
                        <a:cs typeface="Arial"/>
                      </a:endParaRPr>
                    </a:p>
                  </a:txBody>
                  <a:tcPr marL="0" marR="0" marT="0" marB="0">
                    <a:lnL>
                      <a:noFill/>
                    </a:lnL>
                    <a:lnR>
                      <a:noFill/>
                    </a:lnR>
                    <a:lnT>
                      <a:noFill/>
                    </a:lnT>
                    <a:lnB>
                      <a:noFill/>
                    </a:lnB>
                  </a:tcPr>
                </a:tc>
                <a:tc hMerge="1">
                  <a:txBody>
                    <a:bodyPr/>
                    <a:lstStyle/>
                    <a:p>
                      <a:pPr algn="ctr">
                        <a:lnSpc>
                          <a:spcPts val="1800"/>
                        </a:lnSpc>
                        <a:spcAft>
                          <a:spcPts val="0"/>
                        </a:spcAft>
                      </a:pPr>
                      <a:endParaRPr lang="pt-BR" sz="2000" kern="1600" dirty="0">
                        <a:latin typeface="Times New Roman"/>
                        <a:ea typeface="Times New Roman"/>
                        <a:cs typeface="Arial"/>
                      </a:endParaRPr>
                    </a:p>
                  </a:txBody>
                  <a:tcPr marL="12954" marR="12954" marT="0" marB="0">
                    <a:lnL>
                      <a:noFill/>
                    </a:lnL>
                    <a:lnR>
                      <a:noFill/>
                    </a:lnR>
                    <a:lnT>
                      <a:noFill/>
                    </a:lnT>
                    <a:lnB>
                      <a:noFill/>
                    </a:lnB>
                  </a:tcPr>
                </a:tc>
              </a:tr>
              <a:tr h="66623">
                <a:tc gridSpan="2">
                  <a:txBody>
                    <a:bodyPr/>
                    <a:lstStyle/>
                    <a:p>
                      <a:pPr algn="just">
                        <a:lnSpc>
                          <a:spcPts val="1800"/>
                        </a:lnSpc>
                        <a:spcAft>
                          <a:spcPts val="0"/>
                        </a:spcAft>
                      </a:pPr>
                      <a:r>
                        <a:rPr lang="pt-BR" sz="2000" kern="1600">
                          <a:latin typeface="Times New Roman"/>
                          <a:ea typeface="Times New Roman"/>
                          <a:cs typeface="Arial"/>
                        </a:rPr>
                        <a:t>ArNa</a:t>
                      </a:r>
                      <a:r>
                        <a:rPr lang="pt-BR" sz="2000" kern="1600" baseline="30000">
                          <a:latin typeface="Times New Roman"/>
                          <a:ea typeface="Times New Roman"/>
                          <a:cs typeface="Arial"/>
                        </a:rPr>
                        <a:t>+</a:t>
                      </a:r>
                      <a:endParaRPr lang="pt-BR" sz="2000" kern="1600">
                        <a:latin typeface="Times New Roman"/>
                        <a:ea typeface="Times New Roman"/>
                        <a:cs typeface="Arial"/>
                      </a:endParaRPr>
                    </a:p>
                  </a:txBody>
                  <a:tcPr marL="12954" marR="12954" marT="0" marB="0">
                    <a:lnL>
                      <a:noFill/>
                    </a:lnL>
                    <a:lnR>
                      <a:noFill/>
                    </a:lnR>
                    <a:lnT>
                      <a:noFill/>
                    </a:lnT>
                    <a:lnB>
                      <a:noFill/>
                    </a:lnB>
                  </a:tcPr>
                </a:tc>
                <a:tc hMerge="1">
                  <a:txBody>
                    <a:bodyPr/>
                    <a:lstStyle/>
                    <a:p>
                      <a:endParaRPr lang="pt-BR"/>
                    </a:p>
                  </a:txBody>
                  <a:tcPr/>
                </a:tc>
                <a:tc>
                  <a:txBody>
                    <a:bodyPr/>
                    <a:lstStyle/>
                    <a:p>
                      <a:pPr algn="ctr">
                        <a:lnSpc>
                          <a:spcPts val="1800"/>
                        </a:lnSpc>
                        <a:spcAft>
                          <a:spcPts val="0"/>
                        </a:spcAft>
                      </a:pPr>
                      <a:r>
                        <a:rPr lang="pt-BR" sz="2000" kern="1600">
                          <a:latin typeface="Times New Roman"/>
                          <a:ea typeface="Times New Roman"/>
                          <a:cs typeface="Arial"/>
                        </a:rPr>
                        <a:t>63</a:t>
                      </a:r>
                    </a:p>
                  </a:txBody>
                  <a:tcPr marL="12954" marR="12954" marT="0" marB="0">
                    <a:lnL>
                      <a:noFill/>
                    </a:lnL>
                    <a:lnR>
                      <a:noFill/>
                    </a:lnR>
                    <a:lnT>
                      <a:noFill/>
                    </a:lnT>
                    <a:lnB>
                      <a:noFill/>
                    </a:lnB>
                  </a:tcPr>
                </a:tc>
                <a:tc>
                  <a:txBody>
                    <a:bodyPr/>
                    <a:lstStyle/>
                    <a:p>
                      <a:pPr algn="ctr">
                        <a:lnSpc>
                          <a:spcPts val="1800"/>
                        </a:lnSpc>
                        <a:spcAft>
                          <a:spcPts val="0"/>
                        </a:spcAft>
                      </a:pPr>
                      <a:r>
                        <a:rPr lang="pt-BR" sz="2000" kern="1600">
                          <a:latin typeface="Times New Roman"/>
                          <a:ea typeface="Times New Roman"/>
                          <a:cs typeface="Arial"/>
                        </a:rPr>
                        <a:t>Cu</a:t>
                      </a:r>
                    </a:p>
                  </a:txBody>
                  <a:tcPr marL="12954" marR="12954" marT="0" marB="0">
                    <a:lnL>
                      <a:noFill/>
                    </a:lnL>
                    <a:lnR>
                      <a:noFill/>
                    </a:lnR>
                    <a:lnT>
                      <a:noFill/>
                    </a:lnT>
                    <a:lnB>
                      <a:noFill/>
                    </a:lnB>
                  </a:tcPr>
                </a:tc>
              </a:tr>
              <a:tr h="66623">
                <a:tc gridSpan="2">
                  <a:txBody>
                    <a:bodyPr/>
                    <a:lstStyle/>
                    <a:p>
                      <a:pPr algn="just">
                        <a:lnSpc>
                          <a:spcPts val="1800"/>
                        </a:lnSpc>
                        <a:spcAft>
                          <a:spcPts val="0"/>
                        </a:spcAft>
                      </a:pPr>
                      <a:r>
                        <a:rPr lang="pt-BR" sz="2000" kern="1600">
                          <a:latin typeface="Times New Roman"/>
                          <a:ea typeface="Times New Roman"/>
                          <a:cs typeface="Arial"/>
                        </a:rPr>
                        <a:t>ArK</a:t>
                      </a:r>
                      <a:r>
                        <a:rPr lang="pt-BR" sz="2000" kern="1600" baseline="30000">
                          <a:latin typeface="Times New Roman"/>
                          <a:ea typeface="Times New Roman"/>
                          <a:cs typeface="Arial"/>
                        </a:rPr>
                        <a:t>+</a:t>
                      </a:r>
                      <a:endParaRPr lang="pt-BR" sz="2000" kern="1600">
                        <a:latin typeface="Times New Roman"/>
                        <a:ea typeface="Times New Roman"/>
                        <a:cs typeface="Arial"/>
                      </a:endParaRPr>
                    </a:p>
                  </a:txBody>
                  <a:tcPr marL="12954" marR="12954" marT="0" marB="0">
                    <a:lnL>
                      <a:noFill/>
                    </a:lnL>
                    <a:lnR>
                      <a:noFill/>
                    </a:lnR>
                    <a:lnT>
                      <a:noFill/>
                    </a:lnT>
                    <a:lnB>
                      <a:noFill/>
                    </a:lnB>
                  </a:tcPr>
                </a:tc>
                <a:tc hMerge="1">
                  <a:txBody>
                    <a:bodyPr/>
                    <a:lstStyle/>
                    <a:p>
                      <a:endParaRPr lang="pt-BR"/>
                    </a:p>
                  </a:txBody>
                  <a:tcPr/>
                </a:tc>
                <a:tc>
                  <a:txBody>
                    <a:bodyPr/>
                    <a:lstStyle/>
                    <a:p>
                      <a:pPr algn="ctr">
                        <a:lnSpc>
                          <a:spcPts val="1800"/>
                        </a:lnSpc>
                        <a:spcAft>
                          <a:spcPts val="0"/>
                        </a:spcAft>
                      </a:pPr>
                      <a:r>
                        <a:rPr lang="pt-BR" sz="2000" kern="1600">
                          <a:latin typeface="Times New Roman"/>
                          <a:ea typeface="Times New Roman"/>
                          <a:cs typeface="Arial"/>
                        </a:rPr>
                        <a:t>79</a:t>
                      </a:r>
                    </a:p>
                  </a:txBody>
                  <a:tcPr marL="12954" marR="12954" marT="0" marB="0">
                    <a:lnL>
                      <a:noFill/>
                    </a:lnL>
                    <a:lnR>
                      <a:noFill/>
                    </a:lnR>
                    <a:lnT>
                      <a:noFill/>
                    </a:lnT>
                    <a:lnB>
                      <a:noFill/>
                    </a:lnB>
                  </a:tcPr>
                </a:tc>
                <a:tc>
                  <a:txBody>
                    <a:bodyPr/>
                    <a:lstStyle/>
                    <a:p>
                      <a:pPr algn="ctr">
                        <a:lnSpc>
                          <a:spcPts val="1800"/>
                        </a:lnSpc>
                        <a:spcAft>
                          <a:spcPts val="0"/>
                        </a:spcAft>
                      </a:pPr>
                      <a:r>
                        <a:rPr lang="pt-BR" sz="2000" kern="1600">
                          <a:latin typeface="Times New Roman"/>
                          <a:ea typeface="Times New Roman"/>
                          <a:cs typeface="Arial"/>
                        </a:rPr>
                        <a:t>Br</a:t>
                      </a:r>
                    </a:p>
                  </a:txBody>
                  <a:tcPr marL="12954" marR="12954" marT="0" marB="0">
                    <a:lnL>
                      <a:noFill/>
                    </a:lnL>
                    <a:lnR>
                      <a:noFill/>
                    </a:lnR>
                    <a:lnT>
                      <a:noFill/>
                    </a:lnT>
                    <a:lnB>
                      <a:noFill/>
                    </a:lnB>
                  </a:tcPr>
                </a:tc>
              </a:tr>
              <a:tr h="66623">
                <a:tc gridSpan="2">
                  <a:txBody>
                    <a:bodyPr/>
                    <a:lstStyle/>
                    <a:p>
                      <a:pPr algn="just">
                        <a:lnSpc>
                          <a:spcPts val="1800"/>
                        </a:lnSpc>
                        <a:spcAft>
                          <a:spcPts val="0"/>
                        </a:spcAft>
                      </a:pPr>
                      <a:r>
                        <a:rPr lang="pt-BR" sz="2000" kern="1600">
                          <a:latin typeface="Times New Roman"/>
                          <a:ea typeface="Times New Roman"/>
                          <a:cs typeface="Arial"/>
                        </a:rPr>
                        <a:t>ArCa</a:t>
                      </a:r>
                      <a:r>
                        <a:rPr lang="pt-BR" sz="2000" kern="1600" baseline="30000">
                          <a:latin typeface="Times New Roman"/>
                          <a:ea typeface="Times New Roman"/>
                          <a:cs typeface="Arial"/>
                        </a:rPr>
                        <a:t>+</a:t>
                      </a:r>
                      <a:endParaRPr lang="pt-BR" sz="2000" kern="1600">
                        <a:latin typeface="Times New Roman"/>
                        <a:ea typeface="Times New Roman"/>
                        <a:cs typeface="Arial"/>
                      </a:endParaRPr>
                    </a:p>
                  </a:txBody>
                  <a:tcPr marL="12954" marR="12954" marT="0" marB="0">
                    <a:lnL>
                      <a:noFill/>
                    </a:lnL>
                    <a:lnR>
                      <a:noFill/>
                    </a:lnR>
                    <a:lnT>
                      <a:noFill/>
                    </a:lnT>
                    <a:lnB>
                      <a:noFill/>
                    </a:lnB>
                  </a:tcPr>
                </a:tc>
                <a:tc hMerge="1">
                  <a:txBody>
                    <a:bodyPr/>
                    <a:lstStyle/>
                    <a:p>
                      <a:endParaRPr lang="pt-BR"/>
                    </a:p>
                  </a:txBody>
                  <a:tcPr/>
                </a:tc>
                <a:tc>
                  <a:txBody>
                    <a:bodyPr/>
                    <a:lstStyle/>
                    <a:p>
                      <a:pPr algn="ctr">
                        <a:lnSpc>
                          <a:spcPts val="1800"/>
                        </a:lnSpc>
                        <a:spcAft>
                          <a:spcPts val="0"/>
                        </a:spcAft>
                      </a:pPr>
                      <a:r>
                        <a:rPr lang="pt-BR" sz="2000" kern="1600">
                          <a:latin typeface="Times New Roman"/>
                          <a:ea typeface="Times New Roman"/>
                          <a:cs typeface="Arial"/>
                        </a:rPr>
                        <a:t>80</a:t>
                      </a:r>
                    </a:p>
                  </a:txBody>
                  <a:tcPr marL="12954" marR="12954" marT="0" marB="0">
                    <a:lnL>
                      <a:noFill/>
                    </a:lnL>
                    <a:lnR>
                      <a:noFill/>
                    </a:lnR>
                    <a:lnT>
                      <a:noFill/>
                    </a:lnT>
                    <a:lnB>
                      <a:noFill/>
                    </a:lnB>
                  </a:tcPr>
                </a:tc>
                <a:tc>
                  <a:txBody>
                    <a:bodyPr/>
                    <a:lstStyle/>
                    <a:p>
                      <a:pPr algn="ctr">
                        <a:lnSpc>
                          <a:spcPts val="1800"/>
                        </a:lnSpc>
                        <a:spcAft>
                          <a:spcPts val="0"/>
                        </a:spcAft>
                      </a:pPr>
                      <a:r>
                        <a:rPr lang="pt-BR" sz="2000" kern="1600">
                          <a:latin typeface="Times New Roman"/>
                          <a:ea typeface="Times New Roman"/>
                          <a:cs typeface="Arial"/>
                        </a:rPr>
                        <a:t>Se</a:t>
                      </a:r>
                    </a:p>
                  </a:txBody>
                  <a:tcPr marL="12954" marR="12954" marT="0" marB="0">
                    <a:lnL>
                      <a:noFill/>
                    </a:lnL>
                    <a:lnR>
                      <a:noFill/>
                    </a:lnR>
                    <a:lnT>
                      <a:noFill/>
                    </a:lnT>
                    <a:lnB>
                      <a:noFill/>
                    </a:lnB>
                  </a:tcPr>
                </a:tc>
              </a:tr>
              <a:tr h="66623">
                <a:tc gridSpan="4">
                  <a:txBody>
                    <a:bodyPr/>
                    <a:lstStyle/>
                    <a:p>
                      <a:pPr algn="just">
                        <a:lnSpc>
                          <a:spcPts val="1800"/>
                        </a:lnSpc>
                        <a:spcAft>
                          <a:spcPts val="0"/>
                        </a:spcAft>
                      </a:pPr>
                      <a:r>
                        <a:rPr lang="pt-BR" sz="2000" kern="1600" dirty="0">
                          <a:solidFill>
                            <a:srgbClr val="C00000"/>
                          </a:solidFill>
                          <a:latin typeface="Times New Roman"/>
                          <a:ea typeface="Times New Roman"/>
                          <a:cs typeface="Arial"/>
                        </a:rPr>
                        <a:t>(Matrizes </a:t>
                      </a:r>
                      <a:r>
                        <a:rPr lang="pt-BR" sz="2000" kern="1600" dirty="0" err="1">
                          <a:solidFill>
                            <a:srgbClr val="C00000"/>
                          </a:solidFill>
                          <a:latin typeface="Times New Roman"/>
                          <a:ea typeface="Times New Roman"/>
                          <a:cs typeface="Arial"/>
                        </a:rPr>
                        <a:t>óxidas</a:t>
                      </a:r>
                      <a:r>
                        <a:rPr lang="pt-BR" sz="2000" kern="1600" dirty="0">
                          <a:solidFill>
                            <a:srgbClr val="C00000"/>
                          </a:solidFill>
                          <a:latin typeface="Times New Roman"/>
                          <a:ea typeface="Times New Roman"/>
                          <a:cs typeface="Arial"/>
                        </a:rPr>
                        <a:t>)</a:t>
                      </a:r>
                    </a:p>
                  </a:txBody>
                  <a:tcPr marL="12954" marR="12954" marT="0" marB="0">
                    <a:lnL>
                      <a:noFill/>
                    </a:lnL>
                    <a:lnR>
                      <a:noFill/>
                    </a:lnR>
                    <a:lnT>
                      <a:noFill/>
                    </a:lnT>
                    <a:lnB>
                      <a:noFill/>
                    </a:lnB>
                  </a:tcPr>
                </a:tc>
                <a:tc hMerge="1">
                  <a:txBody>
                    <a:bodyPr/>
                    <a:lstStyle/>
                    <a:p>
                      <a:endParaRPr lang="pt-BR"/>
                    </a:p>
                  </a:txBody>
                  <a:tcPr/>
                </a:tc>
                <a:tc hMerge="1">
                  <a:txBody>
                    <a:bodyPr/>
                    <a:lstStyle/>
                    <a:p>
                      <a:pPr algn="ctr">
                        <a:lnSpc>
                          <a:spcPts val="1800"/>
                        </a:lnSpc>
                        <a:spcAft>
                          <a:spcPts val="0"/>
                        </a:spcAft>
                      </a:pPr>
                      <a:endParaRPr lang="pt-BR" sz="2000" kern="1600" dirty="0">
                        <a:latin typeface="Times New Roman"/>
                        <a:ea typeface="Times New Roman"/>
                        <a:cs typeface="Arial"/>
                      </a:endParaRPr>
                    </a:p>
                  </a:txBody>
                  <a:tcPr marL="12954" marR="12954" marT="0" marB="0">
                    <a:lnL>
                      <a:noFill/>
                    </a:lnL>
                    <a:lnR>
                      <a:noFill/>
                    </a:lnR>
                    <a:lnT>
                      <a:noFill/>
                    </a:lnT>
                    <a:lnB>
                      <a:noFill/>
                    </a:lnB>
                  </a:tcPr>
                </a:tc>
                <a:tc hMerge="1">
                  <a:txBody>
                    <a:bodyPr/>
                    <a:lstStyle/>
                    <a:p>
                      <a:pPr algn="ctr">
                        <a:lnSpc>
                          <a:spcPts val="1800"/>
                        </a:lnSpc>
                        <a:spcAft>
                          <a:spcPts val="0"/>
                        </a:spcAft>
                      </a:pPr>
                      <a:endParaRPr lang="pt-BR" sz="2000" kern="1600" dirty="0">
                        <a:latin typeface="Times New Roman"/>
                        <a:ea typeface="Times New Roman"/>
                        <a:cs typeface="Arial"/>
                      </a:endParaRPr>
                    </a:p>
                  </a:txBody>
                  <a:tcPr marL="12954" marR="12954" marT="0" marB="0">
                    <a:lnL>
                      <a:noFill/>
                    </a:lnL>
                    <a:lnR>
                      <a:noFill/>
                    </a:lnR>
                    <a:lnT>
                      <a:noFill/>
                    </a:lnT>
                    <a:lnB>
                      <a:noFill/>
                    </a:lnB>
                  </a:tcPr>
                </a:tc>
              </a:tr>
              <a:tr h="66623">
                <a:tc gridSpan="2">
                  <a:txBody>
                    <a:bodyPr/>
                    <a:lstStyle/>
                    <a:p>
                      <a:pPr algn="just">
                        <a:lnSpc>
                          <a:spcPts val="1800"/>
                        </a:lnSpc>
                        <a:spcAft>
                          <a:spcPts val="0"/>
                        </a:spcAft>
                      </a:pPr>
                      <a:r>
                        <a:rPr lang="pt-BR" sz="2000" kern="1600">
                          <a:latin typeface="Times New Roman"/>
                          <a:ea typeface="Times New Roman"/>
                          <a:cs typeface="Arial"/>
                        </a:rPr>
                        <a:t>TiO</a:t>
                      </a:r>
                      <a:r>
                        <a:rPr lang="pt-BR" sz="2000" kern="1600" baseline="30000">
                          <a:latin typeface="Times New Roman"/>
                          <a:ea typeface="Times New Roman"/>
                          <a:cs typeface="Arial"/>
                        </a:rPr>
                        <a:t>+</a:t>
                      </a:r>
                      <a:endParaRPr lang="pt-BR" sz="2000" kern="1600">
                        <a:latin typeface="Times New Roman"/>
                        <a:ea typeface="Times New Roman"/>
                        <a:cs typeface="Arial"/>
                      </a:endParaRPr>
                    </a:p>
                  </a:txBody>
                  <a:tcPr marL="12954" marR="12954" marT="0" marB="0">
                    <a:lnL>
                      <a:noFill/>
                    </a:lnL>
                    <a:lnR>
                      <a:noFill/>
                    </a:lnR>
                    <a:lnT>
                      <a:noFill/>
                    </a:lnT>
                    <a:lnB>
                      <a:noFill/>
                    </a:lnB>
                  </a:tcPr>
                </a:tc>
                <a:tc hMerge="1">
                  <a:txBody>
                    <a:bodyPr/>
                    <a:lstStyle/>
                    <a:p>
                      <a:endParaRPr lang="pt-BR"/>
                    </a:p>
                  </a:txBody>
                  <a:tcPr/>
                </a:tc>
                <a:tc>
                  <a:txBody>
                    <a:bodyPr/>
                    <a:lstStyle/>
                    <a:p>
                      <a:pPr algn="ctr">
                        <a:lnSpc>
                          <a:spcPts val="1800"/>
                        </a:lnSpc>
                        <a:spcAft>
                          <a:spcPts val="0"/>
                        </a:spcAft>
                      </a:pPr>
                      <a:r>
                        <a:rPr lang="pt-BR" sz="2000" kern="1600">
                          <a:latin typeface="Times New Roman"/>
                          <a:ea typeface="Times New Roman"/>
                          <a:cs typeface="Arial"/>
                        </a:rPr>
                        <a:t>62-66</a:t>
                      </a:r>
                    </a:p>
                  </a:txBody>
                  <a:tcPr marL="12954" marR="12954" marT="0" marB="0">
                    <a:lnL>
                      <a:noFill/>
                    </a:lnL>
                    <a:lnR>
                      <a:noFill/>
                    </a:lnR>
                    <a:lnT>
                      <a:noFill/>
                    </a:lnT>
                    <a:lnB>
                      <a:noFill/>
                    </a:lnB>
                  </a:tcPr>
                </a:tc>
                <a:tc>
                  <a:txBody>
                    <a:bodyPr/>
                    <a:lstStyle/>
                    <a:p>
                      <a:pPr algn="ctr">
                        <a:lnSpc>
                          <a:spcPts val="1800"/>
                        </a:lnSpc>
                        <a:spcAft>
                          <a:spcPts val="0"/>
                        </a:spcAft>
                      </a:pPr>
                      <a:r>
                        <a:rPr lang="pt-BR" sz="2000" kern="1600">
                          <a:latin typeface="Times New Roman"/>
                          <a:ea typeface="Times New Roman"/>
                          <a:cs typeface="Arial"/>
                        </a:rPr>
                        <a:t>Ni, Cu, Zn</a:t>
                      </a:r>
                    </a:p>
                  </a:txBody>
                  <a:tcPr marL="12954" marR="12954" marT="0" marB="0">
                    <a:lnL>
                      <a:noFill/>
                    </a:lnL>
                    <a:lnR>
                      <a:noFill/>
                    </a:lnR>
                    <a:lnT>
                      <a:noFill/>
                    </a:lnT>
                    <a:lnB>
                      <a:noFill/>
                    </a:lnB>
                  </a:tcPr>
                </a:tc>
              </a:tr>
              <a:tr h="66623">
                <a:tc gridSpan="2">
                  <a:txBody>
                    <a:bodyPr/>
                    <a:lstStyle/>
                    <a:p>
                      <a:pPr algn="just">
                        <a:lnSpc>
                          <a:spcPts val="1800"/>
                        </a:lnSpc>
                        <a:spcAft>
                          <a:spcPts val="0"/>
                        </a:spcAft>
                      </a:pPr>
                      <a:r>
                        <a:rPr lang="pt-BR" sz="2000" kern="1600">
                          <a:latin typeface="Times New Roman"/>
                          <a:ea typeface="Times New Roman"/>
                          <a:cs typeface="Arial"/>
                        </a:rPr>
                        <a:t>MoO</a:t>
                      </a:r>
                      <a:r>
                        <a:rPr lang="pt-BR" sz="2000" kern="1600" baseline="30000">
                          <a:latin typeface="Times New Roman"/>
                          <a:ea typeface="Times New Roman"/>
                          <a:cs typeface="Arial"/>
                        </a:rPr>
                        <a:t>+</a:t>
                      </a:r>
                      <a:endParaRPr lang="pt-BR" sz="2000" kern="1600">
                        <a:latin typeface="Times New Roman"/>
                        <a:ea typeface="Times New Roman"/>
                        <a:cs typeface="Arial"/>
                      </a:endParaRPr>
                    </a:p>
                  </a:txBody>
                  <a:tcPr marL="12954" marR="12954" marT="0" marB="0">
                    <a:lnL>
                      <a:noFill/>
                    </a:lnL>
                    <a:lnR>
                      <a:noFill/>
                    </a:lnR>
                    <a:lnT>
                      <a:noFill/>
                    </a:lnT>
                    <a:lnB>
                      <a:noFill/>
                    </a:lnB>
                  </a:tcPr>
                </a:tc>
                <a:tc hMerge="1">
                  <a:txBody>
                    <a:bodyPr/>
                    <a:lstStyle/>
                    <a:p>
                      <a:endParaRPr lang="pt-BR"/>
                    </a:p>
                  </a:txBody>
                  <a:tcPr/>
                </a:tc>
                <a:tc>
                  <a:txBody>
                    <a:bodyPr/>
                    <a:lstStyle/>
                    <a:p>
                      <a:pPr algn="ctr">
                        <a:lnSpc>
                          <a:spcPts val="1800"/>
                        </a:lnSpc>
                        <a:spcAft>
                          <a:spcPts val="0"/>
                        </a:spcAft>
                      </a:pPr>
                      <a:r>
                        <a:rPr lang="pt-BR" sz="2000" kern="1600">
                          <a:latin typeface="Times New Roman"/>
                          <a:ea typeface="Times New Roman"/>
                          <a:cs typeface="Arial"/>
                        </a:rPr>
                        <a:t>108-116</a:t>
                      </a:r>
                    </a:p>
                  </a:txBody>
                  <a:tcPr marL="12954" marR="12954" marT="0" marB="0">
                    <a:lnL>
                      <a:noFill/>
                    </a:lnL>
                    <a:lnR>
                      <a:noFill/>
                    </a:lnR>
                    <a:lnT>
                      <a:noFill/>
                    </a:lnT>
                    <a:lnB>
                      <a:noFill/>
                    </a:lnB>
                  </a:tcPr>
                </a:tc>
                <a:tc>
                  <a:txBody>
                    <a:bodyPr/>
                    <a:lstStyle/>
                    <a:p>
                      <a:pPr algn="ctr">
                        <a:lnSpc>
                          <a:spcPts val="1800"/>
                        </a:lnSpc>
                        <a:spcAft>
                          <a:spcPts val="0"/>
                        </a:spcAft>
                      </a:pPr>
                      <a:r>
                        <a:rPr lang="pt-BR" sz="2000" kern="1600">
                          <a:latin typeface="Times New Roman"/>
                          <a:ea typeface="Times New Roman"/>
                          <a:cs typeface="Arial"/>
                        </a:rPr>
                        <a:t>Cd</a:t>
                      </a:r>
                    </a:p>
                  </a:txBody>
                  <a:tcPr marL="12954" marR="12954" marT="0" marB="0">
                    <a:lnL>
                      <a:noFill/>
                    </a:lnL>
                    <a:lnR>
                      <a:noFill/>
                    </a:lnR>
                    <a:lnT>
                      <a:noFill/>
                    </a:lnT>
                    <a:lnB>
                      <a:noFill/>
                    </a:lnB>
                  </a:tcPr>
                </a:tc>
              </a:tr>
              <a:tr h="66623">
                <a:tc gridSpan="2">
                  <a:txBody>
                    <a:bodyPr/>
                    <a:lstStyle/>
                    <a:p>
                      <a:pPr algn="just">
                        <a:lnSpc>
                          <a:spcPts val="1800"/>
                        </a:lnSpc>
                        <a:spcAft>
                          <a:spcPts val="0"/>
                        </a:spcAft>
                      </a:pPr>
                      <a:r>
                        <a:rPr lang="pt-BR" sz="2000" kern="1600">
                          <a:latin typeface="Times New Roman"/>
                          <a:ea typeface="Times New Roman"/>
                          <a:cs typeface="Arial"/>
                        </a:rPr>
                        <a:t>NbO</a:t>
                      </a:r>
                      <a:r>
                        <a:rPr lang="pt-BR" sz="2000" kern="1600" baseline="30000">
                          <a:latin typeface="Times New Roman"/>
                          <a:ea typeface="Times New Roman"/>
                          <a:cs typeface="Arial"/>
                        </a:rPr>
                        <a:t>+</a:t>
                      </a:r>
                      <a:endParaRPr lang="pt-BR" sz="2000" kern="1600">
                        <a:latin typeface="Times New Roman"/>
                        <a:ea typeface="Times New Roman"/>
                        <a:cs typeface="Arial"/>
                      </a:endParaRPr>
                    </a:p>
                  </a:txBody>
                  <a:tcPr marL="12954" marR="12954"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pt-BR"/>
                    </a:p>
                  </a:txBody>
                  <a:tcPr/>
                </a:tc>
                <a:tc>
                  <a:txBody>
                    <a:bodyPr/>
                    <a:lstStyle/>
                    <a:p>
                      <a:pPr algn="ctr">
                        <a:lnSpc>
                          <a:spcPts val="1800"/>
                        </a:lnSpc>
                        <a:spcAft>
                          <a:spcPts val="0"/>
                        </a:spcAft>
                      </a:pPr>
                      <a:r>
                        <a:rPr lang="pt-BR" sz="2000" kern="1600">
                          <a:latin typeface="Times New Roman"/>
                          <a:ea typeface="Times New Roman"/>
                          <a:cs typeface="Arial"/>
                        </a:rPr>
                        <a:t>109</a:t>
                      </a:r>
                    </a:p>
                  </a:txBody>
                  <a:tcPr marL="12954" marR="12954"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pt-BR" sz="2000" kern="1600" dirty="0">
                          <a:latin typeface="Times New Roman"/>
                          <a:ea typeface="Times New Roman"/>
                          <a:cs typeface="Arial"/>
                        </a:rPr>
                        <a:t>Ag</a:t>
                      </a:r>
                    </a:p>
                  </a:txBody>
                  <a:tcPr marL="12954" marR="12954"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9855"/>
            <a:ext cx="8213725" cy="1066800"/>
          </a:xfrm>
        </p:spPr>
        <p:txBody>
          <a:bodyPr/>
          <a:lstStyle/>
          <a:p>
            <a:pPr algn="ctr"/>
            <a:r>
              <a:rPr lang="pt-BR" sz="2800" dirty="0" smtClean="0"/>
              <a:t>ESPECTROMETRIA DE MASSAS COM PLASMA ACOPLADO INDUTIVAMENTE</a:t>
            </a:r>
            <a:r>
              <a:rPr lang="pt-BR" dirty="0" smtClean="0"/>
              <a:t/>
            </a:r>
            <a:br>
              <a:rPr lang="pt-BR" dirty="0" smtClean="0"/>
            </a:br>
            <a:r>
              <a:rPr lang="pt-BR" dirty="0" smtClean="0"/>
              <a:t> </a:t>
            </a:r>
            <a:br>
              <a:rPr lang="pt-BR" dirty="0" smtClean="0"/>
            </a:br>
            <a:endParaRPr lang="pt-BR" dirty="0"/>
          </a:p>
        </p:txBody>
      </p:sp>
      <p:sp>
        <p:nvSpPr>
          <p:cNvPr id="3" name="Espaço Reservado para Número de Slide 2"/>
          <p:cNvSpPr>
            <a:spLocks noGrp="1"/>
          </p:cNvSpPr>
          <p:nvPr>
            <p:ph type="sldNum" sz="quarter" idx="10"/>
          </p:nvPr>
        </p:nvSpPr>
        <p:spPr/>
        <p:txBody>
          <a:bodyPr/>
          <a:lstStyle/>
          <a:p>
            <a:pPr>
              <a:defRPr/>
            </a:pPr>
            <a:r>
              <a:rPr lang="en-US" altLang="en-US" smtClean="0"/>
              <a:t>Página </a:t>
            </a:r>
            <a:fld id="{2F8A3B29-8961-4D65-B1C4-2DDE20963ACD}" type="slidenum">
              <a:rPr lang="en-US" altLang="en-US" smtClean="0"/>
              <a:pPr>
                <a:defRPr/>
              </a:pPr>
              <a:t>2</a:t>
            </a:fld>
            <a:endParaRPr lang="en-US" altLang="en-US"/>
          </a:p>
        </p:txBody>
      </p:sp>
      <p:sp>
        <p:nvSpPr>
          <p:cNvPr id="4" name="Título 1"/>
          <p:cNvSpPr txBox="1">
            <a:spLocks/>
          </p:cNvSpPr>
          <p:nvPr/>
        </p:nvSpPr>
        <p:spPr bwMode="auto">
          <a:xfrm>
            <a:off x="457200" y="1426489"/>
            <a:ext cx="8213725" cy="1066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pt-BR" sz="1800" dirty="0" smtClean="0">
                <a:latin typeface="Arial" pitchFamily="34" charset="0"/>
                <a:cs typeface="Arial" pitchFamily="34" charset="0"/>
              </a:rPr>
              <a:t>Plasmas produzidos por acoplamento indutivo – ICP</a:t>
            </a:r>
          </a:p>
          <a:p>
            <a:pPr lvl="0"/>
            <a:r>
              <a:rPr lang="pt-BR" sz="1800" b="0" dirty="0" smtClean="0">
                <a:latin typeface="Arial" pitchFamily="34" charset="0"/>
                <a:cs typeface="Arial" pitchFamily="34" charset="0"/>
              </a:rPr>
              <a:t/>
            </a:r>
            <a:br>
              <a:rPr lang="pt-BR" sz="1800" b="0" dirty="0" smtClean="0">
                <a:latin typeface="Arial" pitchFamily="34" charset="0"/>
                <a:cs typeface="Arial" pitchFamily="34" charset="0"/>
              </a:rPr>
            </a:br>
            <a:r>
              <a:rPr lang="pt-BR" sz="1800" b="0" dirty="0" smtClean="0">
                <a:latin typeface="Arial" pitchFamily="34" charset="0"/>
                <a:cs typeface="Arial" pitchFamily="34" charset="0"/>
              </a:rPr>
              <a:t>Os estudos com aplicação de plasma de argônio acoplado indutivamente (ICP - </a:t>
            </a:r>
            <a:r>
              <a:rPr lang="pt-BR" sz="1800" b="0" dirty="0" err="1" smtClean="0">
                <a:latin typeface="Arial" pitchFamily="34" charset="0"/>
                <a:cs typeface="Arial" pitchFamily="34" charset="0"/>
              </a:rPr>
              <a:t>Inductively</a:t>
            </a:r>
            <a:r>
              <a:rPr lang="pt-BR" sz="1800" b="0" dirty="0" smtClean="0">
                <a:latin typeface="Arial" pitchFamily="34" charset="0"/>
                <a:cs typeface="Arial" pitchFamily="34" charset="0"/>
              </a:rPr>
              <a:t> </a:t>
            </a:r>
            <a:r>
              <a:rPr lang="pt-BR" sz="1800" b="0" dirty="0" err="1" smtClean="0">
                <a:latin typeface="Arial" pitchFamily="34" charset="0"/>
                <a:cs typeface="Arial" pitchFamily="34" charset="0"/>
              </a:rPr>
              <a:t>Coupled</a:t>
            </a:r>
            <a:r>
              <a:rPr lang="pt-BR" sz="1800" b="0" dirty="0" smtClean="0">
                <a:latin typeface="Arial" pitchFamily="34" charset="0"/>
                <a:cs typeface="Arial" pitchFamily="34" charset="0"/>
              </a:rPr>
              <a:t> Plasma), com indução do campo eletromagnético que sustenta o plasma por gerador de </a:t>
            </a:r>
            <a:r>
              <a:rPr lang="pt-BR" sz="1800" b="0" dirty="0" err="1" smtClean="0">
                <a:latin typeface="Arial" pitchFamily="34" charset="0"/>
                <a:cs typeface="Arial" pitchFamily="34" charset="0"/>
              </a:rPr>
              <a:t>radiofrequência</a:t>
            </a:r>
            <a:r>
              <a:rPr lang="pt-BR" sz="1800" b="0" dirty="0" smtClean="0">
                <a:latin typeface="Arial" pitchFamily="34" charset="0"/>
                <a:cs typeface="Arial" pitchFamily="34" charset="0"/>
              </a:rPr>
              <a:t>, tiverem início em 1961.</a:t>
            </a:r>
          </a:p>
          <a:p>
            <a:pPr lvl="0"/>
            <a:endParaRPr lang="pt-BR" sz="1800" b="0" dirty="0" smtClean="0">
              <a:latin typeface="Arial" pitchFamily="34" charset="0"/>
              <a:cs typeface="Arial" pitchFamily="34" charset="0"/>
            </a:endParaRPr>
          </a:p>
          <a:p>
            <a:pPr lvl="0"/>
            <a:r>
              <a:rPr lang="pt-BR" sz="1800" b="0" dirty="0" smtClean="0">
                <a:latin typeface="Arial" pitchFamily="34" charset="0"/>
                <a:cs typeface="Arial" pitchFamily="34" charset="0"/>
              </a:rPr>
              <a:t>O interesse em aplicar o plasma induzido à espectrometria foi progressivo. A partir de 1965, iniciou-se a fabricação de equipamentos com fonte de plasma:  --- Com corrente contínua (DCP - </a:t>
            </a:r>
            <a:r>
              <a:rPr lang="pt-BR" sz="1800" b="0" dirty="0" err="1" smtClean="0">
                <a:latin typeface="Arial" pitchFamily="34" charset="0"/>
                <a:cs typeface="Arial" pitchFamily="34" charset="0"/>
              </a:rPr>
              <a:t>Direct-Current</a:t>
            </a:r>
            <a:r>
              <a:rPr lang="pt-BR" sz="1800" b="0" dirty="0" smtClean="0">
                <a:latin typeface="Arial" pitchFamily="34" charset="0"/>
                <a:cs typeface="Arial" pitchFamily="34" charset="0"/>
              </a:rPr>
              <a:t> Plasma),</a:t>
            </a:r>
          </a:p>
          <a:p>
            <a:pPr lvl="0"/>
            <a:r>
              <a:rPr lang="pt-BR" sz="1800" b="0" dirty="0" smtClean="0">
                <a:latin typeface="Arial" pitchFamily="34" charset="0"/>
                <a:cs typeface="Arial" pitchFamily="34" charset="0"/>
              </a:rPr>
              <a:t>- Com acoplamento capacitivo (CCP - </a:t>
            </a:r>
            <a:r>
              <a:rPr lang="pt-BR" sz="1800" b="0" dirty="0" err="1" smtClean="0">
                <a:latin typeface="Arial" pitchFamily="34" charset="0"/>
                <a:cs typeface="Arial" pitchFamily="34" charset="0"/>
              </a:rPr>
              <a:t>Capacitively</a:t>
            </a:r>
            <a:r>
              <a:rPr lang="pt-BR" sz="1800" b="0" dirty="0" smtClean="0">
                <a:latin typeface="Arial" pitchFamily="34" charset="0"/>
                <a:cs typeface="Arial" pitchFamily="34" charset="0"/>
              </a:rPr>
              <a:t> </a:t>
            </a:r>
            <a:r>
              <a:rPr lang="pt-BR" sz="1800" b="0" dirty="0" err="1" smtClean="0">
                <a:latin typeface="Arial" pitchFamily="34" charset="0"/>
                <a:cs typeface="Arial" pitchFamily="34" charset="0"/>
              </a:rPr>
              <a:t>Coupled</a:t>
            </a:r>
            <a:r>
              <a:rPr lang="pt-BR" sz="1800" b="0" dirty="0" smtClean="0">
                <a:latin typeface="Arial" pitchFamily="34" charset="0"/>
                <a:cs typeface="Arial" pitchFamily="34" charset="0"/>
              </a:rPr>
              <a:t> Plasma)</a:t>
            </a:r>
          </a:p>
          <a:p>
            <a:pPr lvl="0"/>
            <a:r>
              <a:rPr lang="pt-BR" sz="1800" b="0" dirty="0" smtClean="0">
                <a:latin typeface="Arial" pitchFamily="34" charset="0"/>
                <a:cs typeface="Arial" pitchFamily="34" charset="0"/>
              </a:rPr>
              <a:t>- Induzido por microondas (MIP - </a:t>
            </a:r>
            <a:r>
              <a:rPr lang="pt-BR" sz="1800" b="0" dirty="0" err="1" smtClean="0">
                <a:latin typeface="Arial" pitchFamily="34" charset="0"/>
                <a:cs typeface="Arial" pitchFamily="34" charset="0"/>
              </a:rPr>
              <a:t>Microwave</a:t>
            </a:r>
            <a:r>
              <a:rPr lang="pt-BR" sz="1800" b="0" dirty="0" smtClean="0">
                <a:latin typeface="Arial" pitchFamily="34" charset="0"/>
                <a:cs typeface="Arial" pitchFamily="34" charset="0"/>
              </a:rPr>
              <a:t> </a:t>
            </a:r>
            <a:r>
              <a:rPr lang="pt-BR" sz="1800" b="0" dirty="0" err="1" smtClean="0">
                <a:latin typeface="Arial" pitchFamily="34" charset="0"/>
                <a:cs typeface="Arial" pitchFamily="34" charset="0"/>
              </a:rPr>
              <a:t>Induced</a:t>
            </a:r>
            <a:r>
              <a:rPr lang="pt-BR" sz="1800" b="0" dirty="0" smtClean="0">
                <a:latin typeface="Arial" pitchFamily="34" charset="0"/>
                <a:cs typeface="Arial" pitchFamily="34" charset="0"/>
              </a:rPr>
              <a:t> Plasma),</a:t>
            </a:r>
          </a:p>
          <a:p>
            <a:pPr lvl="0"/>
            <a:endParaRPr lang="pt-BR" sz="1800" b="0" dirty="0">
              <a:latin typeface="Arial" pitchFamily="34" charset="0"/>
              <a:cs typeface="Arial" pitchFamily="34" charset="0"/>
            </a:endParaRPr>
          </a:p>
          <a:p>
            <a:pPr lvl="0"/>
            <a:r>
              <a:rPr lang="pt-BR" sz="1800" b="0" dirty="0" smtClean="0">
                <a:latin typeface="Arial" pitchFamily="34" charset="0"/>
                <a:cs typeface="Arial" pitchFamily="34" charset="0"/>
              </a:rPr>
              <a:t>Em espectrômetros de emissão atômica simultâneos e </a:t>
            </a:r>
            <a:r>
              <a:rPr lang="pt-BR" sz="1800" b="0" dirty="0" err="1" smtClean="0">
                <a:latin typeface="Arial" pitchFamily="34" charset="0"/>
                <a:cs typeface="Arial" pitchFamily="34" charset="0"/>
              </a:rPr>
              <a:t>sequenciais</a:t>
            </a:r>
            <a:r>
              <a:rPr lang="pt-BR" sz="1800" b="0" dirty="0" smtClean="0">
                <a:latin typeface="Arial" pitchFamily="34" charset="0"/>
                <a:cs typeface="Arial" pitchFamily="34" charset="0"/>
              </a:rPr>
              <a:t> (OES – </a:t>
            </a:r>
            <a:r>
              <a:rPr lang="pt-BR" sz="1800" b="0" dirty="0" err="1" smtClean="0">
                <a:latin typeface="Arial" pitchFamily="34" charset="0"/>
                <a:cs typeface="Arial" pitchFamily="34" charset="0"/>
              </a:rPr>
              <a:t>Atomic</a:t>
            </a:r>
            <a:r>
              <a:rPr lang="pt-BR" sz="1800" b="0" dirty="0" smtClean="0">
                <a:latin typeface="Arial" pitchFamily="34" charset="0"/>
                <a:cs typeface="Arial" pitchFamily="34" charset="0"/>
              </a:rPr>
              <a:t>/</a:t>
            </a:r>
            <a:r>
              <a:rPr lang="pt-BR" sz="1800" b="0" dirty="0" err="1" smtClean="0">
                <a:latin typeface="Arial" pitchFamily="34" charset="0"/>
                <a:cs typeface="Arial" pitchFamily="34" charset="0"/>
              </a:rPr>
              <a:t>Optic</a:t>
            </a:r>
            <a:r>
              <a:rPr lang="pt-BR" sz="1800" b="0" dirty="0" smtClean="0">
                <a:latin typeface="Arial" pitchFamily="34" charset="0"/>
                <a:cs typeface="Arial" pitchFamily="34" charset="0"/>
              </a:rPr>
              <a:t> </a:t>
            </a:r>
            <a:r>
              <a:rPr lang="pt-BR" sz="1800" b="0" dirty="0" err="1" smtClean="0">
                <a:latin typeface="Arial" pitchFamily="34" charset="0"/>
                <a:cs typeface="Arial" pitchFamily="34" charset="0"/>
              </a:rPr>
              <a:t>Emission</a:t>
            </a:r>
            <a:r>
              <a:rPr lang="pt-BR" sz="1800" b="0" dirty="0" smtClean="0">
                <a:latin typeface="Arial" pitchFamily="34" charset="0"/>
                <a:cs typeface="Arial" pitchFamily="34" charset="0"/>
              </a:rPr>
              <a:t> </a:t>
            </a:r>
            <a:r>
              <a:rPr lang="pt-BR" sz="1800" b="0" dirty="0" err="1" smtClean="0">
                <a:latin typeface="Arial" pitchFamily="34" charset="0"/>
                <a:cs typeface="Arial" pitchFamily="34" charset="0"/>
              </a:rPr>
              <a:t>Spectrometer</a:t>
            </a:r>
            <a:r>
              <a:rPr lang="pt-BR" sz="1800" b="0" dirty="0" smtClean="0">
                <a:latin typeface="Arial" pitchFamily="34" charset="0"/>
                <a:cs typeface="Arial" pitchFamily="34" charset="0"/>
              </a:rPr>
              <a:t>), em espectrômetros de fluorescência atômica (AFS – </a:t>
            </a:r>
            <a:r>
              <a:rPr lang="pt-BR" sz="1800" b="0" dirty="0" err="1" smtClean="0">
                <a:latin typeface="Arial" pitchFamily="34" charset="0"/>
                <a:cs typeface="Arial" pitchFamily="34" charset="0"/>
              </a:rPr>
              <a:t>Atomic</a:t>
            </a:r>
            <a:r>
              <a:rPr lang="pt-BR" sz="1800" b="0" dirty="0" smtClean="0">
                <a:latin typeface="Arial" pitchFamily="34" charset="0"/>
                <a:cs typeface="Arial" pitchFamily="34" charset="0"/>
              </a:rPr>
              <a:t> </a:t>
            </a:r>
            <a:r>
              <a:rPr lang="pt-BR" sz="1800" b="0" dirty="0" err="1" smtClean="0">
                <a:latin typeface="Arial" pitchFamily="34" charset="0"/>
                <a:cs typeface="Arial" pitchFamily="34" charset="0"/>
              </a:rPr>
              <a:t>Fluorescence</a:t>
            </a:r>
            <a:r>
              <a:rPr lang="pt-BR" sz="1800" b="0" dirty="0" smtClean="0">
                <a:latin typeface="Arial" pitchFamily="34" charset="0"/>
                <a:cs typeface="Arial" pitchFamily="34" charset="0"/>
              </a:rPr>
              <a:t> </a:t>
            </a:r>
            <a:r>
              <a:rPr lang="pt-BR" sz="1800" b="0" dirty="0" err="1" smtClean="0">
                <a:latin typeface="Arial" pitchFamily="34" charset="0"/>
                <a:cs typeface="Arial" pitchFamily="34" charset="0"/>
              </a:rPr>
              <a:t>Spectrometer</a:t>
            </a:r>
            <a:r>
              <a:rPr lang="pt-BR" sz="1800" b="0" dirty="0" smtClean="0">
                <a:latin typeface="Arial" pitchFamily="34" charset="0"/>
                <a:cs typeface="Arial" pitchFamily="34" charset="0"/>
              </a:rPr>
              <a:t>) e em espectrômetros de massas (MS – </a:t>
            </a:r>
            <a:r>
              <a:rPr lang="pt-BR" sz="1800" b="0" dirty="0" err="1" smtClean="0">
                <a:latin typeface="Arial" pitchFamily="34" charset="0"/>
                <a:cs typeface="Arial" pitchFamily="34" charset="0"/>
              </a:rPr>
              <a:t>Mass</a:t>
            </a:r>
            <a:r>
              <a:rPr lang="pt-BR" sz="1800" b="0" dirty="0" smtClean="0">
                <a:latin typeface="Arial" pitchFamily="34" charset="0"/>
                <a:cs typeface="Arial" pitchFamily="34" charset="0"/>
              </a:rPr>
              <a:t> </a:t>
            </a:r>
            <a:r>
              <a:rPr lang="pt-BR" sz="1800" b="0" dirty="0" err="1" smtClean="0">
                <a:latin typeface="Arial" pitchFamily="34" charset="0"/>
                <a:cs typeface="Arial" pitchFamily="34" charset="0"/>
              </a:rPr>
              <a:t>Spectrometer</a:t>
            </a:r>
            <a:r>
              <a:rPr lang="pt-BR" sz="1800" b="0" dirty="0" smtClean="0">
                <a:latin typeface="Arial" pitchFamily="34" charset="0"/>
                <a:cs typeface="Arial" pitchFamily="34" charset="0"/>
              </a:rPr>
              <a:t>). </a:t>
            </a:r>
          </a:p>
          <a:p>
            <a:pPr lvl="0"/>
            <a:endParaRPr lang="pt-BR" sz="1800" b="0" dirty="0">
              <a:latin typeface="Arial" pitchFamily="34" charset="0"/>
              <a:cs typeface="Arial" pitchFamily="34" charset="0"/>
            </a:endParaRPr>
          </a:p>
          <a:p>
            <a:pPr lvl="0"/>
            <a:r>
              <a:rPr lang="pt-BR" sz="1800" b="0" dirty="0" smtClean="0">
                <a:latin typeface="Arial" pitchFamily="34" charset="0"/>
                <a:cs typeface="Arial" pitchFamily="34" charset="0"/>
              </a:rPr>
              <a:t/>
            </a:r>
            <a:br>
              <a:rPr lang="pt-BR" sz="1800" b="0" dirty="0" smtClean="0">
                <a:latin typeface="Arial" pitchFamily="34" charset="0"/>
                <a:cs typeface="Arial" pitchFamily="34" charset="0"/>
              </a:rPr>
            </a:br>
            <a:r>
              <a:rPr kumimoji="0" lang="pt-BR" sz="1800" b="0" i="0" u="none" strike="noStrike" kern="0" cap="none" spc="0" normalizeH="0" baseline="0" noProof="0" dirty="0" smtClean="0">
                <a:ln>
                  <a:noFill/>
                </a:ln>
                <a:solidFill>
                  <a:schemeClr val="tx2"/>
                </a:solidFill>
                <a:effectLst/>
                <a:uLnTx/>
                <a:uFillTx/>
                <a:latin typeface="Arial" pitchFamily="34" charset="0"/>
                <a:ea typeface="+mj-ea"/>
                <a:cs typeface="Arial" pitchFamily="34" charset="0"/>
              </a:rPr>
              <a:t/>
            </a:r>
            <a:br>
              <a:rPr kumimoji="0" lang="pt-BR" sz="1800" b="0" i="0" u="none" strike="noStrike" kern="0" cap="none" spc="0" normalizeH="0" baseline="0" noProof="0" dirty="0" smtClean="0">
                <a:ln>
                  <a:noFill/>
                </a:ln>
                <a:solidFill>
                  <a:schemeClr val="tx2"/>
                </a:solidFill>
                <a:effectLst/>
                <a:uLnTx/>
                <a:uFillTx/>
                <a:latin typeface="Arial" pitchFamily="34" charset="0"/>
                <a:ea typeface="+mj-ea"/>
                <a:cs typeface="Arial" pitchFamily="34" charset="0"/>
              </a:rPr>
            </a:br>
            <a:endParaRPr kumimoji="0" lang="pt-BR" sz="1800" b="0" i="0" u="none" strike="noStrike" kern="0" cap="none" spc="0" normalizeH="0" baseline="0" noProof="0" dirty="0">
              <a:ln>
                <a:noFill/>
              </a:ln>
              <a:solidFill>
                <a:schemeClr val="tx2"/>
              </a:solidFill>
              <a:effectLst/>
              <a:uLnTx/>
              <a:uFillTx/>
              <a:latin typeface="Arial" pitchFamily="34" charset="0"/>
              <a:ea typeface="+mj-ea"/>
              <a:cs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Espaço Reservado para Número de Slide 2"/>
          <p:cNvSpPr>
            <a:spLocks noGrp="1"/>
          </p:cNvSpPr>
          <p:nvPr>
            <p:ph type="sldNum" sz="quarter" idx="10"/>
          </p:nvPr>
        </p:nvSpPr>
        <p:spPr/>
        <p:txBody>
          <a:bodyPr/>
          <a:lstStyle/>
          <a:p>
            <a:pPr>
              <a:defRPr/>
            </a:pPr>
            <a:r>
              <a:rPr lang="en-US" altLang="en-US"/>
              <a:t>Página </a:t>
            </a:r>
            <a:fld id="{4BD69862-5C77-4940-9F8F-A6D26B4AB4A1}" type="slidenum">
              <a:rPr lang="en-US" altLang="en-US"/>
              <a:pPr>
                <a:defRPr/>
              </a:pPr>
              <a:t>20</a:t>
            </a:fld>
            <a:endParaRPr lang="en-US" altLang="en-US"/>
          </a:p>
        </p:txBody>
      </p:sp>
      <p:sp>
        <p:nvSpPr>
          <p:cNvPr id="12291" name="Rectangle 2"/>
          <p:cNvSpPr>
            <a:spLocks noGrp="1" noChangeArrowheads="1"/>
          </p:cNvSpPr>
          <p:nvPr>
            <p:ph type="title"/>
          </p:nvPr>
        </p:nvSpPr>
        <p:spPr>
          <a:xfrm>
            <a:off x="304800" y="304800"/>
            <a:ext cx="5867400" cy="685800"/>
          </a:xfrm>
        </p:spPr>
        <p:txBody>
          <a:bodyPr/>
          <a:lstStyle/>
          <a:p>
            <a:r>
              <a:rPr lang="en-US" altLang="ja-JP" smtClean="0">
                <a:solidFill>
                  <a:srgbClr val="0099FF"/>
                </a:solidFill>
                <a:ea typeface="ＭＳ Ｐゴシック" charset="-128"/>
              </a:rPr>
              <a:t>Fundamentos de  ICP-MS</a:t>
            </a:r>
            <a:endParaRPr lang="en-US" altLang="ja-JP" sz="1600" b="0" smtClean="0">
              <a:solidFill>
                <a:srgbClr val="0099FF"/>
              </a:solidFill>
              <a:ea typeface="ＭＳ Ｐゴシック" charset="-128"/>
            </a:endParaRPr>
          </a:p>
        </p:txBody>
      </p:sp>
      <p:sp>
        <p:nvSpPr>
          <p:cNvPr id="12292" name="Text Box 4"/>
          <p:cNvSpPr txBox="1">
            <a:spLocks noChangeArrowheads="1"/>
          </p:cNvSpPr>
          <p:nvPr/>
        </p:nvSpPr>
        <p:spPr bwMode="auto">
          <a:xfrm>
            <a:off x="381000" y="4648200"/>
            <a:ext cx="1389063" cy="1004888"/>
          </a:xfrm>
          <a:prstGeom prst="rect">
            <a:avLst/>
          </a:prstGeom>
          <a:noFill/>
          <a:ln w="9525">
            <a:noFill/>
            <a:miter lim="800000"/>
            <a:headEnd/>
            <a:tailEnd/>
          </a:ln>
        </p:spPr>
        <p:txBody>
          <a:bodyPr>
            <a:spAutoFit/>
          </a:bodyPr>
          <a:lstStyle/>
          <a:p>
            <a:r>
              <a:rPr lang="ja-JP" altLang="en-US" sz="1200" b="0">
                <a:solidFill>
                  <a:schemeClr val="bg1"/>
                </a:solidFill>
                <a:latin typeface="Arial" pitchFamily="34" charset="0"/>
                <a:ea typeface="ＭＳ Ｐゴシック" charset="-128"/>
              </a:rPr>
              <a:t>1. </a:t>
            </a:r>
            <a:r>
              <a:rPr lang="en-US" altLang="ja-JP" sz="1200" b="0">
                <a:solidFill>
                  <a:schemeClr val="bg1"/>
                </a:solidFill>
                <a:latin typeface="Arial" pitchFamily="34" charset="0"/>
                <a:ea typeface="ＭＳ Ｐゴシック" charset="-128"/>
              </a:rPr>
              <a:t>The liquid sample is mixed with argon gas by the nebulizer to form an aerosol</a:t>
            </a:r>
            <a:r>
              <a:rPr lang="en-US" altLang="ja-JP" sz="1200" b="0">
                <a:latin typeface="Arial" pitchFamily="34" charset="0"/>
                <a:ea typeface="ＭＳ Ｐゴシック" charset="-128"/>
              </a:rPr>
              <a:t>.. </a:t>
            </a:r>
          </a:p>
        </p:txBody>
      </p:sp>
      <p:sp>
        <p:nvSpPr>
          <p:cNvPr id="12293" name="Text Box 5"/>
          <p:cNvSpPr txBox="1">
            <a:spLocks noChangeArrowheads="1"/>
          </p:cNvSpPr>
          <p:nvPr/>
        </p:nvSpPr>
        <p:spPr bwMode="auto">
          <a:xfrm>
            <a:off x="381000" y="1143000"/>
            <a:ext cx="1524000" cy="1187450"/>
          </a:xfrm>
          <a:prstGeom prst="rect">
            <a:avLst/>
          </a:prstGeom>
          <a:noFill/>
          <a:ln w="9525">
            <a:noFill/>
            <a:miter lim="800000"/>
            <a:headEnd/>
            <a:tailEnd/>
          </a:ln>
        </p:spPr>
        <p:txBody>
          <a:bodyPr>
            <a:spAutoFit/>
          </a:bodyPr>
          <a:lstStyle/>
          <a:p>
            <a:r>
              <a:rPr lang="ja-JP" altLang="en-US" sz="1200" b="0">
                <a:solidFill>
                  <a:schemeClr val="bg1"/>
                </a:solidFill>
                <a:latin typeface="Arial" pitchFamily="34" charset="0"/>
                <a:ea typeface="ＭＳ Ｐゴシック" charset="-128"/>
              </a:rPr>
              <a:t>2.  </a:t>
            </a:r>
            <a:r>
              <a:rPr lang="en-US" altLang="ja-JP" sz="1200" b="0">
                <a:solidFill>
                  <a:schemeClr val="bg1"/>
                </a:solidFill>
                <a:latin typeface="Arial" pitchFamily="34" charset="0"/>
                <a:ea typeface="ＭＳ Ｐゴシック" charset="-128"/>
              </a:rPr>
              <a:t>The smallest droplets pass through the spray chamber and into the ion source - the plasma</a:t>
            </a:r>
            <a:endParaRPr lang="en-US" altLang="ja-JP" sz="1200" b="0">
              <a:latin typeface="Arial" pitchFamily="34" charset="0"/>
              <a:ea typeface="ＭＳ Ｐゴシック" charset="-128"/>
            </a:endParaRPr>
          </a:p>
        </p:txBody>
      </p:sp>
      <p:sp>
        <p:nvSpPr>
          <p:cNvPr id="12294" name="Line 6"/>
          <p:cNvSpPr>
            <a:spLocks noChangeShapeType="1"/>
          </p:cNvSpPr>
          <p:nvPr/>
        </p:nvSpPr>
        <p:spPr bwMode="auto">
          <a:xfrm>
            <a:off x="838200" y="2362200"/>
            <a:ext cx="0" cy="457200"/>
          </a:xfrm>
          <a:prstGeom prst="line">
            <a:avLst/>
          </a:prstGeom>
          <a:noFill/>
          <a:ln w="9525">
            <a:solidFill>
              <a:schemeClr val="bg1"/>
            </a:solidFill>
            <a:round/>
            <a:headEnd/>
            <a:tailEnd type="triangle" w="med" len="med"/>
          </a:ln>
        </p:spPr>
        <p:txBody>
          <a:bodyPr wrap="none" anchor="ctr"/>
          <a:lstStyle/>
          <a:p>
            <a:endParaRPr lang="pt-BR"/>
          </a:p>
        </p:txBody>
      </p:sp>
      <p:sp>
        <p:nvSpPr>
          <p:cNvPr id="12295" name="Line 7"/>
          <p:cNvSpPr>
            <a:spLocks noChangeShapeType="1"/>
          </p:cNvSpPr>
          <p:nvPr/>
        </p:nvSpPr>
        <p:spPr bwMode="auto">
          <a:xfrm flipV="1">
            <a:off x="838200" y="3810000"/>
            <a:ext cx="0" cy="838200"/>
          </a:xfrm>
          <a:prstGeom prst="line">
            <a:avLst/>
          </a:prstGeom>
          <a:noFill/>
          <a:ln w="9525">
            <a:solidFill>
              <a:schemeClr val="bg1"/>
            </a:solidFill>
            <a:round/>
            <a:headEnd/>
            <a:tailEnd type="triangle" w="med" len="med"/>
          </a:ln>
        </p:spPr>
        <p:txBody>
          <a:bodyPr wrap="none" anchor="ctr"/>
          <a:lstStyle/>
          <a:p>
            <a:endParaRPr lang="pt-BR"/>
          </a:p>
        </p:txBody>
      </p:sp>
      <p:sp>
        <p:nvSpPr>
          <p:cNvPr id="12296" name="Line 9"/>
          <p:cNvSpPr>
            <a:spLocks noChangeShapeType="1"/>
          </p:cNvSpPr>
          <p:nvPr/>
        </p:nvSpPr>
        <p:spPr bwMode="auto">
          <a:xfrm flipV="1">
            <a:off x="2133600" y="3200400"/>
            <a:ext cx="0" cy="685800"/>
          </a:xfrm>
          <a:prstGeom prst="line">
            <a:avLst/>
          </a:prstGeom>
          <a:noFill/>
          <a:ln w="9525">
            <a:solidFill>
              <a:schemeClr val="bg1"/>
            </a:solidFill>
            <a:round/>
            <a:headEnd/>
            <a:tailEnd type="triangle" w="med" len="med"/>
          </a:ln>
        </p:spPr>
        <p:txBody>
          <a:bodyPr wrap="none" anchor="ctr"/>
          <a:lstStyle/>
          <a:p>
            <a:endParaRPr lang="pt-BR"/>
          </a:p>
        </p:txBody>
      </p:sp>
      <p:sp>
        <p:nvSpPr>
          <p:cNvPr id="12297" name="Text Box 10"/>
          <p:cNvSpPr txBox="1">
            <a:spLocks noChangeArrowheads="1"/>
          </p:cNvSpPr>
          <p:nvPr/>
        </p:nvSpPr>
        <p:spPr bwMode="auto">
          <a:xfrm>
            <a:off x="2286000" y="1066800"/>
            <a:ext cx="1692275" cy="822325"/>
          </a:xfrm>
          <a:prstGeom prst="rect">
            <a:avLst/>
          </a:prstGeom>
          <a:noFill/>
          <a:ln w="9525">
            <a:noFill/>
            <a:miter lim="800000"/>
            <a:headEnd/>
            <a:tailEnd/>
          </a:ln>
        </p:spPr>
        <p:txBody>
          <a:bodyPr>
            <a:spAutoFit/>
          </a:bodyPr>
          <a:lstStyle/>
          <a:p>
            <a:r>
              <a:rPr lang="ja-JP" altLang="en-US" sz="1200" b="0">
                <a:solidFill>
                  <a:schemeClr val="bg1"/>
                </a:solidFill>
                <a:latin typeface="Arial" pitchFamily="34" charset="0"/>
                <a:ea typeface="ＭＳ Ｐゴシック" charset="-128"/>
              </a:rPr>
              <a:t>4.  </a:t>
            </a:r>
            <a:r>
              <a:rPr lang="en-US" altLang="ja-JP" sz="1200" b="0">
                <a:solidFill>
                  <a:schemeClr val="bg1"/>
                </a:solidFill>
                <a:latin typeface="Arial" pitchFamily="34" charset="0"/>
                <a:ea typeface="ＭＳ Ｐゴシック" charset="-128"/>
              </a:rPr>
              <a:t>Ions are extracted from the plasma by extraction lenses in</a:t>
            </a:r>
          </a:p>
          <a:p>
            <a:r>
              <a:rPr lang="en-US" altLang="ja-JP" sz="1200" b="0">
                <a:solidFill>
                  <a:schemeClr val="bg1"/>
                </a:solidFill>
                <a:latin typeface="Arial" pitchFamily="34" charset="0"/>
                <a:ea typeface="ＭＳ Ｐゴシック" charset="-128"/>
              </a:rPr>
              <a:t>the interface region</a:t>
            </a:r>
            <a:r>
              <a:rPr lang="en-US" altLang="ja-JP" sz="1200" b="0">
                <a:latin typeface="Arial" pitchFamily="34" charset="0"/>
                <a:ea typeface="ＭＳ Ｐゴシック" charset="-128"/>
              </a:rPr>
              <a:t>  </a:t>
            </a:r>
          </a:p>
        </p:txBody>
      </p:sp>
      <p:sp>
        <p:nvSpPr>
          <p:cNvPr id="12298" name="Line 11"/>
          <p:cNvSpPr>
            <a:spLocks noChangeShapeType="1"/>
          </p:cNvSpPr>
          <p:nvPr/>
        </p:nvSpPr>
        <p:spPr bwMode="auto">
          <a:xfrm>
            <a:off x="2895600" y="2133600"/>
            <a:ext cx="0" cy="838200"/>
          </a:xfrm>
          <a:prstGeom prst="line">
            <a:avLst/>
          </a:prstGeom>
          <a:noFill/>
          <a:ln w="9525">
            <a:solidFill>
              <a:schemeClr val="bg1"/>
            </a:solidFill>
            <a:round/>
            <a:headEnd/>
            <a:tailEnd type="triangle" w="med" len="med"/>
          </a:ln>
        </p:spPr>
        <p:txBody>
          <a:bodyPr wrap="none" anchor="ctr"/>
          <a:lstStyle/>
          <a:p>
            <a:endParaRPr lang="pt-BR"/>
          </a:p>
        </p:txBody>
      </p:sp>
      <p:sp>
        <p:nvSpPr>
          <p:cNvPr id="12299" name="Line 13"/>
          <p:cNvSpPr>
            <a:spLocks noChangeShapeType="1"/>
          </p:cNvSpPr>
          <p:nvPr/>
        </p:nvSpPr>
        <p:spPr bwMode="auto">
          <a:xfrm flipV="1">
            <a:off x="3276600" y="3505200"/>
            <a:ext cx="0" cy="1371600"/>
          </a:xfrm>
          <a:prstGeom prst="line">
            <a:avLst/>
          </a:prstGeom>
          <a:noFill/>
          <a:ln w="9525">
            <a:solidFill>
              <a:schemeClr val="bg1"/>
            </a:solidFill>
            <a:round/>
            <a:headEnd/>
            <a:tailEnd type="triangle" w="med" len="med"/>
          </a:ln>
        </p:spPr>
        <p:txBody>
          <a:bodyPr wrap="none" anchor="ctr"/>
          <a:lstStyle/>
          <a:p>
            <a:endParaRPr lang="pt-BR"/>
          </a:p>
        </p:txBody>
      </p:sp>
      <p:sp>
        <p:nvSpPr>
          <p:cNvPr id="12300" name="Text Box 14"/>
          <p:cNvSpPr txBox="1">
            <a:spLocks noChangeArrowheads="1"/>
          </p:cNvSpPr>
          <p:nvPr/>
        </p:nvSpPr>
        <p:spPr bwMode="auto">
          <a:xfrm>
            <a:off x="3962400" y="1062038"/>
            <a:ext cx="2398713" cy="1004887"/>
          </a:xfrm>
          <a:prstGeom prst="rect">
            <a:avLst/>
          </a:prstGeom>
          <a:noFill/>
          <a:ln w="9525">
            <a:noFill/>
            <a:miter lim="800000"/>
            <a:headEnd/>
            <a:tailEnd/>
          </a:ln>
        </p:spPr>
        <p:txBody>
          <a:bodyPr wrap="none">
            <a:spAutoFit/>
          </a:bodyPr>
          <a:lstStyle/>
          <a:p>
            <a:r>
              <a:rPr lang="ja-JP" altLang="en-US" sz="1200" b="0">
                <a:solidFill>
                  <a:schemeClr val="bg1"/>
                </a:solidFill>
                <a:latin typeface="Arial" pitchFamily="34" charset="0"/>
                <a:ea typeface="ＭＳ Ｐゴシック" charset="-128"/>
              </a:rPr>
              <a:t>6.  </a:t>
            </a:r>
            <a:r>
              <a:rPr lang="en-US" altLang="ja-JP" sz="1200" b="0">
                <a:solidFill>
                  <a:schemeClr val="bg1"/>
                </a:solidFill>
                <a:latin typeface="Arial" pitchFamily="34" charset="0"/>
                <a:ea typeface="ＭＳ Ｐゴシック" charset="-128"/>
              </a:rPr>
              <a:t>Ion lenses</a:t>
            </a:r>
          </a:p>
          <a:p>
            <a:r>
              <a:rPr lang="en-US" altLang="ja-JP" sz="1200" b="0">
                <a:solidFill>
                  <a:schemeClr val="bg1"/>
                </a:solidFill>
                <a:latin typeface="Arial" pitchFamily="34" charset="0"/>
                <a:ea typeface="ＭＳ Ｐゴシック" charset="-128"/>
              </a:rPr>
              <a:t>focus and collimate the ions.</a:t>
            </a:r>
          </a:p>
          <a:p>
            <a:r>
              <a:rPr lang="en-US" altLang="ja-JP" sz="1200" b="0">
                <a:solidFill>
                  <a:schemeClr val="bg1"/>
                </a:solidFill>
                <a:latin typeface="Arial" pitchFamily="34" charset="0"/>
                <a:ea typeface="ＭＳ Ｐゴシック" charset="-128"/>
              </a:rPr>
              <a:t>The Omega lens bends the ion</a:t>
            </a:r>
          </a:p>
          <a:p>
            <a:r>
              <a:rPr lang="en-US" altLang="ja-JP" sz="1200" b="0">
                <a:solidFill>
                  <a:schemeClr val="bg1"/>
                </a:solidFill>
                <a:latin typeface="Arial" pitchFamily="34" charset="0"/>
                <a:ea typeface="ＭＳ Ｐゴシック" charset="-128"/>
              </a:rPr>
              <a:t>beam off-axis to prevent photons</a:t>
            </a:r>
          </a:p>
          <a:p>
            <a:r>
              <a:rPr lang="en-US" altLang="ja-JP" sz="1200" b="0">
                <a:solidFill>
                  <a:schemeClr val="bg1"/>
                </a:solidFill>
                <a:latin typeface="Arial" pitchFamily="34" charset="0"/>
                <a:ea typeface="ＭＳ Ｐゴシック" charset="-128"/>
              </a:rPr>
              <a:t>from striking the detector</a:t>
            </a:r>
            <a:endParaRPr lang="en-US" altLang="ja-JP" sz="1200" b="0">
              <a:latin typeface="Arial" pitchFamily="34" charset="0"/>
              <a:ea typeface="ＭＳ Ｐゴシック" charset="-128"/>
            </a:endParaRPr>
          </a:p>
        </p:txBody>
      </p:sp>
      <p:sp>
        <p:nvSpPr>
          <p:cNvPr id="12301" name="Line 15"/>
          <p:cNvSpPr>
            <a:spLocks noChangeShapeType="1"/>
          </p:cNvSpPr>
          <p:nvPr/>
        </p:nvSpPr>
        <p:spPr bwMode="auto">
          <a:xfrm flipH="1">
            <a:off x="4572000" y="2057400"/>
            <a:ext cx="0" cy="914400"/>
          </a:xfrm>
          <a:prstGeom prst="line">
            <a:avLst/>
          </a:prstGeom>
          <a:noFill/>
          <a:ln w="9525">
            <a:solidFill>
              <a:schemeClr val="bg1"/>
            </a:solidFill>
            <a:round/>
            <a:headEnd/>
            <a:tailEnd type="triangle" w="med" len="med"/>
          </a:ln>
        </p:spPr>
        <p:txBody>
          <a:bodyPr wrap="none" anchor="ctr"/>
          <a:lstStyle/>
          <a:p>
            <a:endParaRPr lang="pt-BR"/>
          </a:p>
        </p:txBody>
      </p:sp>
      <p:sp>
        <p:nvSpPr>
          <p:cNvPr id="12302" name="Text Box 16"/>
          <p:cNvSpPr txBox="1">
            <a:spLocks noChangeArrowheads="1"/>
          </p:cNvSpPr>
          <p:nvPr/>
        </p:nvSpPr>
        <p:spPr bwMode="auto">
          <a:xfrm>
            <a:off x="5029200" y="4795838"/>
            <a:ext cx="2305050" cy="1004887"/>
          </a:xfrm>
          <a:prstGeom prst="rect">
            <a:avLst/>
          </a:prstGeom>
          <a:noFill/>
          <a:ln w="9525">
            <a:noFill/>
            <a:miter lim="800000"/>
            <a:headEnd/>
            <a:tailEnd/>
          </a:ln>
        </p:spPr>
        <p:txBody>
          <a:bodyPr wrap="none">
            <a:spAutoFit/>
          </a:bodyPr>
          <a:lstStyle/>
          <a:p>
            <a:r>
              <a:rPr lang="ja-JP" altLang="en-US" sz="1200" b="0">
                <a:solidFill>
                  <a:schemeClr val="bg1"/>
                </a:solidFill>
                <a:latin typeface="Arial" pitchFamily="34" charset="0"/>
                <a:ea typeface="ＭＳ Ｐゴシック" charset="-128"/>
              </a:rPr>
              <a:t>7. </a:t>
            </a:r>
            <a:r>
              <a:rPr lang="en-US" altLang="ja-JP" sz="1200" b="0">
                <a:solidFill>
                  <a:schemeClr val="bg1"/>
                </a:solidFill>
                <a:latin typeface="Arial" pitchFamily="34" charset="0"/>
                <a:ea typeface="ＭＳ Ｐゴシック" charset="-128"/>
              </a:rPr>
              <a:t>The quadrupole mass</a:t>
            </a:r>
          </a:p>
          <a:p>
            <a:r>
              <a:rPr lang="en-US" altLang="ja-JP" sz="1200" b="0">
                <a:solidFill>
                  <a:schemeClr val="bg1"/>
                </a:solidFill>
                <a:latin typeface="Arial" pitchFamily="34" charset="0"/>
                <a:ea typeface="ＭＳ Ｐゴシック" charset="-128"/>
              </a:rPr>
              <a:t>spectrometer separates</a:t>
            </a:r>
          </a:p>
          <a:p>
            <a:r>
              <a:rPr lang="en-US" altLang="ja-JP" sz="1200" b="0">
                <a:solidFill>
                  <a:schemeClr val="bg1"/>
                </a:solidFill>
                <a:latin typeface="Arial" pitchFamily="34" charset="0"/>
                <a:ea typeface="ＭＳ Ｐゴシック" charset="-128"/>
              </a:rPr>
              <a:t>ions based on their mass</a:t>
            </a:r>
          </a:p>
          <a:p>
            <a:r>
              <a:rPr lang="en-US" altLang="ja-JP" sz="1200" b="0">
                <a:solidFill>
                  <a:schemeClr val="bg1"/>
                </a:solidFill>
                <a:latin typeface="Arial" pitchFamily="34" charset="0"/>
                <a:ea typeface="ＭＳ Ｐゴシック" charset="-128"/>
              </a:rPr>
              <a:t>to charge ratio.  The selected</a:t>
            </a:r>
          </a:p>
          <a:p>
            <a:r>
              <a:rPr lang="en-US" altLang="ja-JP" sz="1200" b="0">
                <a:solidFill>
                  <a:schemeClr val="bg1"/>
                </a:solidFill>
                <a:latin typeface="Arial" pitchFamily="34" charset="0"/>
                <a:ea typeface="ＭＳ Ｐゴシック" charset="-128"/>
              </a:rPr>
              <a:t>ions continue on to the detector</a:t>
            </a:r>
            <a:endParaRPr lang="en-US" altLang="ja-JP" sz="1200" b="0">
              <a:latin typeface="Arial" pitchFamily="34" charset="0"/>
              <a:ea typeface="ＭＳ Ｐゴシック" charset="-128"/>
            </a:endParaRPr>
          </a:p>
        </p:txBody>
      </p:sp>
      <p:sp>
        <p:nvSpPr>
          <p:cNvPr id="12303" name="Line 17"/>
          <p:cNvSpPr>
            <a:spLocks noChangeShapeType="1"/>
          </p:cNvSpPr>
          <p:nvPr/>
        </p:nvSpPr>
        <p:spPr bwMode="auto">
          <a:xfrm flipV="1">
            <a:off x="5943600" y="3429000"/>
            <a:ext cx="0" cy="1295400"/>
          </a:xfrm>
          <a:prstGeom prst="line">
            <a:avLst/>
          </a:prstGeom>
          <a:noFill/>
          <a:ln w="9525">
            <a:solidFill>
              <a:schemeClr val="bg1"/>
            </a:solidFill>
            <a:round/>
            <a:headEnd/>
            <a:tailEnd type="triangle" w="med" len="med"/>
          </a:ln>
        </p:spPr>
        <p:txBody>
          <a:bodyPr wrap="none" anchor="ctr"/>
          <a:lstStyle/>
          <a:p>
            <a:endParaRPr lang="pt-BR"/>
          </a:p>
        </p:txBody>
      </p:sp>
      <p:sp>
        <p:nvSpPr>
          <p:cNvPr id="12304" name="Text Box 18"/>
          <p:cNvSpPr txBox="1">
            <a:spLocks noChangeArrowheads="1"/>
          </p:cNvSpPr>
          <p:nvPr/>
        </p:nvSpPr>
        <p:spPr bwMode="auto">
          <a:xfrm>
            <a:off x="6934200" y="1062038"/>
            <a:ext cx="1931988" cy="1004887"/>
          </a:xfrm>
          <a:prstGeom prst="rect">
            <a:avLst/>
          </a:prstGeom>
          <a:noFill/>
          <a:ln w="9525">
            <a:noFill/>
            <a:miter lim="800000"/>
            <a:headEnd/>
            <a:tailEnd/>
          </a:ln>
        </p:spPr>
        <p:txBody>
          <a:bodyPr wrap="none">
            <a:spAutoFit/>
          </a:bodyPr>
          <a:lstStyle/>
          <a:p>
            <a:r>
              <a:rPr lang="ja-JP" altLang="en-US" sz="1200" b="0">
                <a:solidFill>
                  <a:schemeClr val="bg1"/>
                </a:solidFill>
                <a:latin typeface="Arial" pitchFamily="34" charset="0"/>
                <a:ea typeface="ＭＳ Ｐゴシック" charset="-128"/>
              </a:rPr>
              <a:t>8.  </a:t>
            </a:r>
            <a:r>
              <a:rPr lang="en-US" altLang="ja-JP" sz="1200" b="0">
                <a:solidFill>
                  <a:schemeClr val="bg1"/>
                </a:solidFill>
                <a:latin typeface="Arial" pitchFamily="34" charset="0"/>
                <a:ea typeface="ＭＳ Ｐゴシック" charset="-128"/>
              </a:rPr>
              <a:t>Ions are measured</a:t>
            </a:r>
          </a:p>
          <a:p>
            <a:r>
              <a:rPr lang="en-US" altLang="ja-JP" sz="1200" b="0">
                <a:solidFill>
                  <a:schemeClr val="bg1"/>
                </a:solidFill>
                <a:latin typeface="Arial" pitchFamily="34" charset="0"/>
                <a:ea typeface="ＭＳ Ｐゴシック" charset="-128"/>
              </a:rPr>
              <a:t>using a discrete dynode</a:t>
            </a:r>
          </a:p>
          <a:p>
            <a:r>
              <a:rPr lang="en-US" altLang="ja-JP" sz="1200" b="0">
                <a:solidFill>
                  <a:schemeClr val="bg1"/>
                </a:solidFill>
                <a:latin typeface="Arial" pitchFamily="34" charset="0"/>
                <a:ea typeface="ＭＳ Ｐゴシック" charset="-128"/>
              </a:rPr>
              <a:t>detector providing</a:t>
            </a:r>
          </a:p>
          <a:p>
            <a:r>
              <a:rPr lang="en-US" altLang="ja-JP" sz="1200" b="0">
                <a:solidFill>
                  <a:schemeClr val="bg1"/>
                </a:solidFill>
                <a:latin typeface="Arial" pitchFamily="34" charset="0"/>
                <a:ea typeface="ＭＳ Ｐゴシック" charset="-128"/>
              </a:rPr>
              <a:t>9 orders of linear dynamic</a:t>
            </a:r>
          </a:p>
          <a:p>
            <a:r>
              <a:rPr lang="en-US" altLang="ja-JP" sz="1200" b="0">
                <a:solidFill>
                  <a:schemeClr val="bg1"/>
                </a:solidFill>
                <a:latin typeface="Arial" pitchFamily="34" charset="0"/>
                <a:ea typeface="ＭＳ Ｐゴシック" charset="-128"/>
              </a:rPr>
              <a:t>range</a:t>
            </a:r>
            <a:endParaRPr lang="en-US" altLang="ja-JP" sz="1200" b="0">
              <a:latin typeface="Arial" pitchFamily="34" charset="0"/>
              <a:ea typeface="ＭＳ Ｐゴシック" charset="-128"/>
            </a:endParaRPr>
          </a:p>
        </p:txBody>
      </p:sp>
      <p:sp>
        <p:nvSpPr>
          <p:cNvPr id="12305" name="Line 19"/>
          <p:cNvSpPr>
            <a:spLocks noChangeShapeType="1"/>
          </p:cNvSpPr>
          <p:nvPr/>
        </p:nvSpPr>
        <p:spPr bwMode="auto">
          <a:xfrm>
            <a:off x="8153400" y="1905000"/>
            <a:ext cx="0" cy="1219200"/>
          </a:xfrm>
          <a:prstGeom prst="line">
            <a:avLst/>
          </a:prstGeom>
          <a:noFill/>
          <a:ln w="9525">
            <a:solidFill>
              <a:schemeClr val="bg1"/>
            </a:solidFill>
            <a:round/>
            <a:headEnd/>
            <a:tailEnd type="triangle" w="med" len="med"/>
          </a:ln>
        </p:spPr>
        <p:txBody>
          <a:bodyPr wrap="none" anchor="ctr"/>
          <a:lstStyle/>
          <a:p>
            <a:endParaRPr lang="pt-BR"/>
          </a:p>
        </p:txBody>
      </p:sp>
      <p:grpSp>
        <p:nvGrpSpPr>
          <p:cNvPr id="12306" name="Group 21"/>
          <p:cNvGrpSpPr>
            <a:grpSpLocks noChangeAspect="1"/>
          </p:cNvGrpSpPr>
          <p:nvPr/>
        </p:nvGrpSpPr>
        <p:grpSpPr bwMode="auto">
          <a:xfrm>
            <a:off x="490538" y="1063625"/>
            <a:ext cx="8334375" cy="5105400"/>
            <a:chOff x="1418" y="1418"/>
            <a:chExt cx="9071" cy="5557"/>
          </a:xfrm>
        </p:grpSpPr>
        <p:sp>
          <p:nvSpPr>
            <p:cNvPr id="12307" name="AutoShape 22"/>
            <p:cNvSpPr>
              <a:spLocks noChangeAspect="1" noChangeArrowheads="1"/>
            </p:cNvSpPr>
            <p:nvPr/>
          </p:nvSpPr>
          <p:spPr bwMode="auto">
            <a:xfrm>
              <a:off x="1418" y="1418"/>
              <a:ext cx="9071" cy="5557"/>
            </a:xfrm>
            <a:prstGeom prst="rect">
              <a:avLst/>
            </a:prstGeom>
            <a:noFill/>
            <a:ln w="9525">
              <a:noFill/>
              <a:miter lim="800000"/>
              <a:headEnd/>
              <a:tailEnd/>
            </a:ln>
          </p:spPr>
          <p:txBody>
            <a:bodyPr/>
            <a:lstStyle/>
            <a:p>
              <a:endParaRPr lang="pt-BR" sz="1000"/>
            </a:p>
          </p:txBody>
        </p:sp>
        <p:pic>
          <p:nvPicPr>
            <p:cNvPr id="12308" name="Picture 23" descr="Side_ewu"/>
            <p:cNvPicPr>
              <a:picLocks noChangeAspect="1" noChangeArrowheads="1"/>
            </p:cNvPicPr>
            <p:nvPr/>
          </p:nvPicPr>
          <p:blipFill>
            <a:blip r:embed="rId3" cstate="print">
              <a:grayscl/>
            </a:blip>
            <a:srcRect l="1801" r="3012"/>
            <a:stretch>
              <a:fillRect/>
            </a:stretch>
          </p:blipFill>
          <p:spPr bwMode="auto">
            <a:xfrm>
              <a:off x="1418" y="1418"/>
              <a:ext cx="9071" cy="5557"/>
            </a:xfrm>
            <a:prstGeom prst="rect">
              <a:avLst/>
            </a:prstGeom>
            <a:noFill/>
            <a:ln w="9525">
              <a:noFill/>
              <a:miter lim="800000"/>
              <a:headEnd/>
              <a:tailEnd/>
            </a:ln>
          </p:spPr>
        </p:pic>
        <p:sp>
          <p:nvSpPr>
            <p:cNvPr id="12309" name="Text Box 24"/>
            <p:cNvSpPr txBox="1">
              <a:spLocks noChangeArrowheads="1"/>
            </p:cNvSpPr>
            <p:nvPr/>
          </p:nvSpPr>
          <p:spPr bwMode="auto">
            <a:xfrm>
              <a:off x="1464" y="5133"/>
              <a:ext cx="1276" cy="654"/>
            </a:xfrm>
            <a:prstGeom prst="rect">
              <a:avLst/>
            </a:prstGeom>
            <a:noFill/>
            <a:ln w="9525">
              <a:noFill/>
              <a:miter lim="800000"/>
              <a:headEnd/>
              <a:tailEnd/>
            </a:ln>
          </p:spPr>
          <p:txBody>
            <a:bodyPr lIns="0" tIns="0" rIns="0" bIns="0"/>
            <a:lstStyle/>
            <a:p>
              <a:pPr>
                <a:spcAft>
                  <a:spcPts val="1000"/>
                </a:spcAft>
              </a:pPr>
              <a:r>
                <a:rPr lang="pt-BR" sz="1000">
                  <a:solidFill>
                    <a:srgbClr val="FFFFFF"/>
                  </a:solidFill>
                  <a:latin typeface="Arial" pitchFamily="34" charset="0"/>
                </a:rPr>
                <a:t>Sistema de introdução de amostras</a:t>
              </a:r>
              <a:r>
                <a:rPr lang="pt-BR" sz="1000" u="sng">
                  <a:solidFill>
                    <a:srgbClr val="FFFFFF"/>
                  </a:solidFill>
                  <a:latin typeface="Arial" pitchFamily="34" charset="0"/>
                </a:rPr>
                <a:t> </a:t>
              </a:r>
              <a:endParaRPr lang="pt-BR" sz="1000"/>
            </a:p>
          </p:txBody>
        </p:sp>
        <p:sp>
          <p:nvSpPr>
            <p:cNvPr id="12310" name="Line 25"/>
            <p:cNvSpPr>
              <a:spLocks noChangeShapeType="1"/>
            </p:cNvSpPr>
            <p:nvPr/>
          </p:nvSpPr>
          <p:spPr bwMode="auto">
            <a:xfrm flipV="1">
              <a:off x="1700" y="4111"/>
              <a:ext cx="0" cy="802"/>
            </a:xfrm>
            <a:prstGeom prst="line">
              <a:avLst/>
            </a:prstGeom>
            <a:noFill/>
            <a:ln w="9525">
              <a:solidFill>
                <a:srgbClr val="FFFFFF"/>
              </a:solidFill>
              <a:round/>
              <a:headEnd/>
              <a:tailEnd type="triangle" w="med" len="med"/>
            </a:ln>
          </p:spPr>
          <p:txBody>
            <a:bodyPr wrap="none" anchor="ctr"/>
            <a:lstStyle/>
            <a:p>
              <a:endParaRPr lang="pt-BR"/>
            </a:p>
          </p:txBody>
        </p:sp>
        <p:sp>
          <p:nvSpPr>
            <p:cNvPr id="12311" name="Text Box 26"/>
            <p:cNvSpPr txBox="1">
              <a:spLocks noChangeArrowheads="1"/>
            </p:cNvSpPr>
            <p:nvPr/>
          </p:nvSpPr>
          <p:spPr bwMode="auto">
            <a:xfrm>
              <a:off x="2963" y="5321"/>
              <a:ext cx="1942" cy="654"/>
            </a:xfrm>
            <a:prstGeom prst="rect">
              <a:avLst/>
            </a:prstGeom>
            <a:noFill/>
            <a:ln w="9525">
              <a:noFill/>
              <a:miter lim="800000"/>
              <a:headEnd/>
              <a:tailEnd/>
            </a:ln>
          </p:spPr>
          <p:txBody>
            <a:bodyPr lIns="0" tIns="0" rIns="0" bIns="0"/>
            <a:lstStyle/>
            <a:p>
              <a:pPr>
                <a:spcAft>
                  <a:spcPts val="1000"/>
                </a:spcAft>
              </a:pPr>
              <a:r>
                <a:rPr lang="pt-BR" sz="1000">
                  <a:solidFill>
                    <a:srgbClr val="FFFFFF"/>
                  </a:solidFill>
                  <a:latin typeface="Arial" pitchFamily="34" charset="0"/>
                </a:rPr>
                <a:t>Plasma: a mostra é dessolvatada, atomizada e ionizada</a:t>
              </a:r>
              <a:endParaRPr lang="pt-BR" sz="1000"/>
            </a:p>
          </p:txBody>
        </p:sp>
        <p:sp>
          <p:nvSpPr>
            <p:cNvPr id="12312" name="Text Box 27"/>
            <p:cNvSpPr txBox="1">
              <a:spLocks noChangeArrowheads="1"/>
            </p:cNvSpPr>
            <p:nvPr/>
          </p:nvSpPr>
          <p:spPr bwMode="auto">
            <a:xfrm>
              <a:off x="1971" y="1653"/>
              <a:ext cx="2779" cy="502"/>
            </a:xfrm>
            <a:prstGeom prst="rect">
              <a:avLst/>
            </a:prstGeom>
            <a:noFill/>
            <a:ln w="9525">
              <a:noFill/>
              <a:miter lim="800000"/>
              <a:headEnd/>
              <a:tailEnd/>
            </a:ln>
          </p:spPr>
          <p:txBody>
            <a:bodyPr lIns="0" tIns="0" rIns="0" bIns="0">
              <a:spAutoFit/>
            </a:bodyPr>
            <a:lstStyle/>
            <a:p>
              <a:pPr>
                <a:spcAft>
                  <a:spcPts val="1000"/>
                </a:spcAft>
              </a:pPr>
              <a:r>
                <a:rPr lang="pt-BR" sz="1000">
                  <a:solidFill>
                    <a:srgbClr val="FFFFFF"/>
                  </a:solidFill>
                  <a:latin typeface="Arial" pitchFamily="34" charset="0"/>
                </a:rPr>
                <a:t>Zona de interface: os íons são extraídos do plasma pelos cones de amostragem e de separação e pelas lentes iônicas</a:t>
              </a:r>
              <a:endParaRPr lang="pt-BR" sz="1000"/>
            </a:p>
          </p:txBody>
        </p:sp>
        <p:sp>
          <p:nvSpPr>
            <p:cNvPr id="12313" name="Line 28"/>
            <p:cNvSpPr>
              <a:spLocks noChangeShapeType="1"/>
            </p:cNvSpPr>
            <p:nvPr/>
          </p:nvSpPr>
          <p:spPr bwMode="auto">
            <a:xfrm>
              <a:off x="3989" y="2651"/>
              <a:ext cx="1" cy="799"/>
            </a:xfrm>
            <a:prstGeom prst="line">
              <a:avLst/>
            </a:prstGeom>
            <a:noFill/>
            <a:ln w="9525">
              <a:solidFill>
                <a:srgbClr val="FFFFFF"/>
              </a:solidFill>
              <a:round/>
              <a:headEnd/>
              <a:tailEnd type="triangle" w="med" len="med"/>
            </a:ln>
          </p:spPr>
          <p:txBody>
            <a:bodyPr wrap="none" anchor="ctr"/>
            <a:lstStyle/>
            <a:p>
              <a:endParaRPr lang="pt-BR"/>
            </a:p>
          </p:txBody>
        </p:sp>
        <p:sp>
          <p:nvSpPr>
            <p:cNvPr id="12314" name="Line 29"/>
            <p:cNvSpPr>
              <a:spLocks noChangeShapeType="1"/>
            </p:cNvSpPr>
            <p:nvPr/>
          </p:nvSpPr>
          <p:spPr bwMode="auto">
            <a:xfrm flipV="1">
              <a:off x="3357" y="3820"/>
              <a:ext cx="1" cy="1311"/>
            </a:xfrm>
            <a:prstGeom prst="line">
              <a:avLst/>
            </a:prstGeom>
            <a:noFill/>
            <a:ln w="9525">
              <a:solidFill>
                <a:srgbClr val="FFFFFF"/>
              </a:solidFill>
              <a:round/>
              <a:headEnd/>
              <a:tailEnd type="triangle" w="med" len="med"/>
            </a:ln>
          </p:spPr>
          <p:txBody>
            <a:bodyPr wrap="none" anchor="ctr"/>
            <a:lstStyle/>
            <a:p>
              <a:endParaRPr lang="pt-BR"/>
            </a:p>
          </p:txBody>
        </p:sp>
        <p:sp>
          <p:nvSpPr>
            <p:cNvPr id="12315" name="Text Box 30"/>
            <p:cNvSpPr txBox="1">
              <a:spLocks noChangeArrowheads="1"/>
            </p:cNvSpPr>
            <p:nvPr/>
          </p:nvSpPr>
          <p:spPr bwMode="auto">
            <a:xfrm>
              <a:off x="5166" y="1536"/>
              <a:ext cx="2355" cy="982"/>
            </a:xfrm>
            <a:prstGeom prst="rect">
              <a:avLst/>
            </a:prstGeom>
            <a:noFill/>
            <a:ln w="9525">
              <a:noFill/>
              <a:miter lim="800000"/>
              <a:headEnd/>
              <a:tailEnd/>
            </a:ln>
          </p:spPr>
          <p:txBody>
            <a:bodyPr lIns="0" tIns="0" rIns="0" bIns="0"/>
            <a:lstStyle/>
            <a:p>
              <a:pPr>
                <a:spcAft>
                  <a:spcPts val="1000"/>
                </a:spcAft>
              </a:pPr>
              <a:r>
                <a:rPr lang="pt-BR" sz="1000">
                  <a:solidFill>
                    <a:srgbClr val="FFFFFF"/>
                  </a:solidFill>
                  <a:latin typeface="Arial" pitchFamily="34" charset="0"/>
                </a:rPr>
                <a:t>Sistema de lentes Iônicas para focalização dos íons, com eixo deslocado em relação ao quadrupolo</a:t>
              </a:r>
              <a:endParaRPr lang="pt-BR" sz="1000"/>
            </a:p>
          </p:txBody>
        </p:sp>
        <p:sp>
          <p:nvSpPr>
            <p:cNvPr id="12316" name="Line 31"/>
            <p:cNvSpPr>
              <a:spLocks noChangeShapeType="1"/>
            </p:cNvSpPr>
            <p:nvPr/>
          </p:nvSpPr>
          <p:spPr bwMode="auto">
            <a:xfrm flipH="1">
              <a:off x="5596" y="2503"/>
              <a:ext cx="1" cy="873"/>
            </a:xfrm>
            <a:prstGeom prst="line">
              <a:avLst/>
            </a:prstGeom>
            <a:noFill/>
            <a:ln w="9525">
              <a:solidFill>
                <a:srgbClr val="FFFFFF"/>
              </a:solidFill>
              <a:round/>
              <a:headEnd/>
              <a:tailEnd type="triangle" w="med" len="med"/>
            </a:ln>
          </p:spPr>
          <p:txBody>
            <a:bodyPr wrap="none" anchor="ctr"/>
            <a:lstStyle/>
            <a:p>
              <a:endParaRPr lang="pt-BR"/>
            </a:p>
          </p:txBody>
        </p:sp>
        <p:sp>
          <p:nvSpPr>
            <p:cNvPr id="12317" name="Text Box 32"/>
            <p:cNvSpPr txBox="1">
              <a:spLocks noChangeArrowheads="1"/>
            </p:cNvSpPr>
            <p:nvPr/>
          </p:nvSpPr>
          <p:spPr bwMode="auto">
            <a:xfrm>
              <a:off x="7124" y="5978"/>
              <a:ext cx="1126" cy="392"/>
            </a:xfrm>
            <a:prstGeom prst="rect">
              <a:avLst/>
            </a:prstGeom>
            <a:noFill/>
            <a:ln w="9525">
              <a:noFill/>
              <a:miter lim="800000"/>
              <a:headEnd/>
              <a:tailEnd/>
            </a:ln>
          </p:spPr>
          <p:txBody>
            <a:bodyPr lIns="0" tIns="0" rIns="30780" bIns="0"/>
            <a:lstStyle/>
            <a:p>
              <a:pPr>
                <a:spcAft>
                  <a:spcPts val="1000"/>
                </a:spcAft>
              </a:pPr>
              <a:r>
                <a:rPr lang="pt-BR" sz="1000">
                  <a:solidFill>
                    <a:srgbClr val="FFFFFF"/>
                  </a:solidFill>
                  <a:latin typeface="Arial" pitchFamily="34" charset="0"/>
                </a:rPr>
                <a:t>Quadrupolo hiperbólico de alta freqüência</a:t>
              </a:r>
              <a:endParaRPr lang="pt-BR" sz="1000"/>
            </a:p>
          </p:txBody>
        </p:sp>
        <p:sp>
          <p:nvSpPr>
            <p:cNvPr id="12318" name="Line 33"/>
            <p:cNvSpPr>
              <a:spLocks noChangeShapeType="1"/>
            </p:cNvSpPr>
            <p:nvPr/>
          </p:nvSpPr>
          <p:spPr bwMode="auto">
            <a:xfrm flipV="1">
              <a:off x="7679" y="4131"/>
              <a:ext cx="1" cy="1698"/>
            </a:xfrm>
            <a:prstGeom prst="line">
              <a:avLst/>
            </a:prstGeom>
            <a:noFill/>
            <a:ln w="9525">
              <a:solidFill>
                <a:srgbClr val="FFFFFF"/>
              </a:solidFill>
              <a:round/>
              <a:headEnd/>
              <a:tailEnd type="triangle" w="med" len="med"/>
            </a:ln>
          </p:spPr>
          <p:txBody>
            <a:bodyPr wrap="none" anchor="ctr"/>
            <a:lstStyle/>
            <a:p>
              <a:endParaRPr lang="pt-BR"/>
            </a:p>
          </p:txBody>
        </p:sp>
        <p:sp>
          <p:nvSpPr>
            <p:cNvPr id="12319" name="Line 34"/>
            <p:cNvSpPr>
              <a:spLocks noChangeShapeType="1"/>
            </p:cNvSpPr>
            <p:nvPr/>
          </p:nvSpPr>
          <p:spPr bwMode="auto">
            <a:xfrm>
              <a:off x="9964" y="2492"/>
              <a:ext cx="1" cy="1148"/>
            </a:xfrm>
            <a:prstGeom prst="line">
              <a:avLst/>
            </a:prstGeom>
            <a:noFill/>
            <a:ln w="9525">
              <a:solidFill>
                <a:srgbClr val="FFFFFF"/>
              </a:solidFill>
              <a:round/>
              <a:headEnd/>
              <a:tailEnd type="triangle" w="med" len="med"/>
            </a:ln>
          </p:spPr>
          <p:txBody>
            <a:bodyPr wrap="none" anchor="ctr"/>
            <a:lstStyle/>
            <a:p>
              <a:endParaRPr lang="pt-BR"/>
            </a:p>
          </p:txBody>
        </p:sp>
        <p:sp>
          <p:nvSpPr>
            <p:cNvPr id="12320" name="Text Box 35"/>
            <p:cNvSpPr txBox="1">
              <a:spLocks noChangeArrowheads="1"/>
            </p:cNvSpPr>
            <p:nvPr/>
          </p:nvSpPr>
          <p:spPr bwMode="auto">
            <a:xfrm>
              <a:off x="1700" y="6320"/>
              <a:ext cx="440" cy="167"/>
            </a:xfrm>
            <a:prstGeom prst="rect">
              <a:avLst/>
            </a:prstGeom>
            <a:solidFill>
              <a:srgbClr val="FFFFFF"/>
            </a:solidFill>
            <a:ln w="9525">
              <a:solidFill>
                <a:srgbClr val="000000"/>
              </a:solidFill>
              <a:miter lim="800000"/>
              <a:headEnd/>
              <a:tailEnd/>
            </a:ln>
          </p:spPr>
          <p:txBody>
            <a:bodyPr lIns="0" tIns="0" rIns="0" bIns="0">
              <a:spAutoFit/>
            </a:bodyPr>
            <a:lstStyle/>
            <a:p>
              <a:pPr algn="ctr">
                <a:spcAft>
                  <a:spcPts val="1000"/>
                </a:spcAft>
              </a:pPr>
              <a:r>
                <a:rPr lang="pt-BR" sz="1000">
                  <a:latin typeface="Arial" pitchFamily="34" charset="0"/>
                </a:rPr>
                <a:t>A</a:t>
              </a:r>
              <a:endParaRPr lang="pt-BR" sz="1000"/>
            </a:p>
          </p:txBody>
        </p:sp>
        <p:sp>
          <p:nvSpPr>
            <p:cNvPr id="12321" name="Text Box 36"/>
            <p:cNvSpPr txBox="1">
              <a:spLocks noChangeArrowheads="1"/>
            </p:cNvSpPr>
            <p:nvPr/>
          </p:nvSpPr>
          <p:spPr bwMode="auto">
            <a:xfrm>
              <a:off x="5324" y="6073"/>
              <a:ext cx="885" cy="335"/>
            </a:xfrm>
            <a:prstGeom prst="rect">
              <a:avLst/>
            </a:prstGeom>
            <a:noFill/>
            <a:ln w="9525">
              <a:noFill/>
              <a:miter lim="800000"/>
              <a:headEnd/>
              <a:tailEnd/>
            </a:ln>
          </p:spPr>
          <p:txBody>
            <a:bodyPr lIns="0" tIns="0" rIns="0" bIns="0">
              <a:spAutoFit/>
            </a:bodyPr>
            <a:lstStyle/>
            <a:p>
              <a:pPr>
                <a:spcAft>
                  <a:spcPts val="1000"/>
                </a:spcAft>
              </a:pPr>
              <a:r>
                <a:rPr lang="pt-BR" sz="1000">
                  <a:solidFill>
                    <a:srgbClr val="FFFFFF"/>
                  </a:solidFill>
                  <a:latin typeface="Arial" pitchFamily="34" charset="0"/>
                </a:rPr>
                <a:t>Bomba de vácuo 1</a:t>
              </a:r>
              <a:endParaRPr lang="pt-BR" sz="1000"/>
            </a:p>
          </p:txBody>
        </p:sp>
        <p:sp>
          <p:nvSpPr>
            <p:cNvPr id="12322" name="Text Box 37"/>
            <p:cNvSpPr txBox="1">
              <a:spLocks noChangeArrowheads="1"/>
            </p:cNvSpPr>
            <p:nvPr/>
          </p:nvSpPr>
          <p:spPr bwMode="auto">
            <a:xfrm>
              <a:off x="8875" y="6020"/>
              <a:ext cx="925" cy="335"/>
            </a:xfrm>
            <a:prstGeom prst="rect">
              <a:avLst/>
            </a:prstGeom>
            <a:noFill/>
            <a:ln w="9525">
              <a:noFill/>
              <a:miter lim="800000"/>
              <a:headEnd/>
              <a:tailEnd/>
            </a:ln>
          </p:spPr>
          <p:txBody>
            <a:bodyPr lIns="0" tIns="0" rIns="0" bIns="0">
              <a:spAutoFit/>
            </a:bodyPr>
            <a:lstStyle/>
            <a:p>
              <a:pPr>
                <a:spcAft>
                  <a:spcPts val="1000"/>
                </a:spcAft>
              </a:pPr>
              <a:r>
                <a:rPr lang="pt-BR" sz="1000">
                  <a:solidFill>
                    <a:srgbClr val="FFFFFF"/>
                  </a:solidFill>
                  <a:latin typeface="Arial" pitchFamily="34" charset="0"/>
                </a:rPr>
                <a:t>Bomba de vácuo 2</a:t>
              </a:r>
              <a:endParaRPr lang="pt-BR" sz="1000"/>
            </a:p>
          </p:txBody>
        </p:sp>
        <p:sp>
          <p:nvSpPr>
            <p:cNvPr id="12323" name="Text Box 38"/>
            <p:cNvSpPr txBox="1">
              <a:spLocks noChangeArrowheads="1"/>
            </p:cNvSpPr>
            <p:nvPr/>
          </p:nvSpPr>
          <p:spPr bwMode="auto">
            <a:xfrm>
              <a:off x="8587" y="1669"/>
              <a:ext cx="1805" cy="785"/>
            </a:xfrm>
            <a:prstGeom prst="rect">
              <a:avLst/>
            </a:prstGeom>
            <a:noFill/>
            <a:ln w="9525">
              <a:noFill/>
              <a:miter lim="800000"/>
              <a:headEnd/>
              <a:tailEnd/>
            </a:ln>
          </p:spPr>
          <p:txBody>
            <a:bodyPr lIns="0" tIns="0" rIns="0" bIns="0"/>
            <a:lstStyle/>
            <a:p>
              <a:pPr>
                <a:spcAft>
                  <a:spcPts val="1000"/>
                </a:spcAft>
              </a:pPr>
              <a:r>
                <a:rPr lang="pt-BR" sz="1000">
                  <a:solidFill>
                    <a:srgbClr val="FFFFFF"/>
                  </a:solidFill>
                  <a:latin typeface="Arial" pitchFamily="34" charset="0"/>
                </a:rPr>
                <a:t>Detector de modo dual simultâneo (9 ordens de faixa dinâmica linear)</a:t>
              </a:r>
              <a:endParaRPr lang="pt-BR" sz="1000"/>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037"/>
          <p:cNvSpPr>
            <a:spLocks noGrp="1" noChangeArrowheads="1"/>
          </p:cNvSpPr>
          <p:nvPr>
            <p:ph type="title"/>
          </p:nvPr>
        </p:nvSpPr>
        <p:spPr>
          <a:xfrm>
            <a:off x="303213" y="139700"/>
            <a:ext cx="8213725" cy="1160463"/>
          </a:xfrm>
          <a:noFill/>
        </p:spPr>
        <p:txBody>
          <a:bodyPr/>
          <a:lstStyle/>
          <a:p>
            <a:r>
              <a:rPr lang="en-GB" smtClean="0"/>
              <a:t>Agilent 7500ce ICP-MS com sistema de reação octopolo (ORS)</a:t>
            </a:r>
          </a:p>
        </p:txBody>
      </p:sp>
      <p:sp>
        <p:nvSpPr>
          <p:cNvPr id="13315" name="Rectangle 107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pt-BR"/>
          </a:p>
        </p:txBody>
      </p:sp>
      <p:grpSp>
        <p:nvGrpSpPr>
          <p:cNvPr id="13316" name="Group 1048"/>
          <p:cNvGrpSpPr>
            <a:grpSpLocks noChangeAspect="1"/>
          </p:cNvGrpSpPr>
          <p:nvPr/>
        </p:nvGrpSpPr>
        <p:grpSpPr bwMode="auto">
          <a:xfrm>
            <a:off x="365125" y="1566863"/>
            <a:ext cx="8497888" cy="4833937"/>
            <a:chOff x="1419" y="7334"/>
            <a:chExt cx="9071" cy="5159"/>
          </a:xfrm>
        </p:grpSpPr>
        <p:sp>
          <p:nvSpPr>
            <p:cNvPr id="13317" name="AutoShape 1069"/>
            <p:cNvSpPr>
              <a:spLocks noChangeAspect="1" noChangeArrowheads="1" noTextEdit="1"/>
            </p:cNvSpPr>
            <p:nvPr/>
          </p:nvSpPr>
          <p:spPr bwMode="auto">
            <a:xfrm>
              <a:off x="1419" y="7334"/>
              <a:ext cx="9071" cy="5159"/>
            </a:xfrm>
            <a:prstGeom prst="rect">
              <a:avLst/>
            </a:prstGeom>
            <a:noFill/>
            <a:ln w="9525">
              <a:noFill/>
              <a:miter lim="800000"/>
              <a:headEnd/>
              <a:tailEnd/>
            </a:ln>
          </p:spPr>
          <p:txBody>
            <a:bodyPr/>
            <a:lstStyle/>
            <a:p>
              <a:endParaRPr lang="pt-BR"/>
            </a:p>
          </p:txBody>
        </p:sp>
        <p:pic>
          <p:nvPicPr>
            <p:cNvPr id="13318" name="Picture 1068" descr="Complete7500cs_ion"/>
            <p:cNvPicPr>
              <a:picLocks noChangeAspect="1" noChangeArrowheads="1"/>
            </p:cNvPicPr>
            <p:nvPr/>
          </p:nvPicPr>
          <p:blipFill>
            <a:blip r:embed="rId3" cstate="print">
              <a:grayscl/>
            </a:blip>
            <a:srcRect b="4811"/>
            <a:stretch>
              <a:fillRect/>
            </a:stretch>
          </p:blipFill>
          <p:spPr bwMode="auto">
            <a:xfrm>
              <a:off x="1419" y="7334"/>
              <a:ext cx="9071" cy="5158"/>
            </a:xfrm>
            <a:prstGeom prst="rect">
              <a:avLst/>
            </a:prstGeom>
            <a:noFill/>
            <a:ln w="9525">
              <a:noFill/>
              <a:miter lim="800000"/>
              <a:headEnd/>
              <a:tailEnd/>
            </a:ln>
          </p:spPr>
        </p:pic>
        <p:sp>
          <p:nvSpPr>
            <p:cNvPr id="13319" name="Line 1067"/>
            <p:cNvSpPr>
              <a:spLocks noChangeShapeType="1"/>
            </p:cNvSpPr>
            <p:nvPr/>
          </p:nvSpPr>
          <p:spPr bwMode="auto">
            <a:xfrm flipH="1" flipV="1">
              <a:off x="1975" y="11145"/>
              <a:ext cx="406" cy="698"/>
            </a:xfrm>
            <a:prstGeom prst="line">
              <a:avLst/>
            </a:prstGeom>
            <a:noFill/>
            <a:ln w="19050">
              <a:solidFill>
                <a:srgbClr val="000000"/>
              </a:solidFill>
              <a:round/>
              <a:headEnd/>
              <a:tailEnd type="triangle" w="med" len="med"/>
            </a:ln>
          </p:spPr>
          <p:txBody>
            <a:bodyPr/>
            <a:lstStyle/>
            <a:p>
              <a:endParaRPr lang="pt-BR"/>
            </a:p>
          </p:txBody>
        </p:sp>
        <p:sp>
          <p:nvSpPr>
            <p:cNvPr id="13320" name="Text Box 1066"/>
            <p:cNvSpPr txBox="1">
              <a:spLocks noChangeArrowheads="1"/>
            </p:cNvSpPr>
            <p:nvPr/>
          </p:nvSpPr>
          <p:spPr bwMode="auto">
            <a:xfrm>
              <a:off x="2166" y="11911"/>
              <a:ext cx="2246" cy="328"/>
            </a:xfrm>
            <a:prstGeom prst="rect">
              <a:avLst/>
            </a:prstGeom>
            <a:noFill/>
            <a:ln w="25400">
              <a:noFill/>
              <a:miter lim="800000"/>
              <a:headEnd/>
              <a:tailEnd/>
            </a:ln>
          </p:spPr>
          <p:txBody>
            <a:bodyPr lIns="0" tIns="0" rIns="0" bIns="0">
              <a:spAutoFit/>
            </a:bodyPr>
            <a:lstStyle/>
            <a:p>
              <a:r>
                <a:rPr lang="en-US" sz="1000">
                  <a:solidFill>
                    <a:srgbClr val="000000"/>
                  </a:solidFill>
                  <a:latin typeface="Agilent TT Cond" charset="0"/>
                  <a:ea typeface="ＭＳ Ｐゴシック" charset="-128"/>
                  <a:cs typeface="Arial" pitchFamily="34" charset="0"/>
                </a:rPr>
                <a:t>Sistema de introdução de amostras de baixo fluxo</a:t>
              </a:r>
              <a:endParaRPr lang="en-US" sz="1000" b="0">
                <a:latin typeface="Agilent TT Cond" charset="0"/>
                <a:ea typeface="ＭＳ Ｐゴシック" charset="-128"/>
                <a:cs typeface="Arial" pitchFamily="34" charset="0"/>
              </a:endParaRPr>
            </a:p>
          </p:txBody>
        </p:sp>
        <p:sp>
          <p:nvSpPr>
            <p:cNvPr id="13321" name="Text Box 1065"/>
            <p:cNvSpPr txBox="1">
              <a:spLocks noChangeArrowheads="1"/>
            </p:cNvSpPr>
            <p:nvPr/>
          </p:nvSpPr>
          <p:spPr bwMode="auto">
            <a:xfrm>
              <a:off x="1514" y="8761"/>
              <a:ext cx="1015" cy="493"/>
            </a:xfrm>
            <a:prstGeom prst="rect">
              <a:avLst/>
            </a:prstGeom>
            <a:noFill/>
            <a:ln w="25400">
              <a:noFill/>
              <a:miter lim="800000"/>
              <a:headEnd/>
              <a:tailEnd/>
            </a:ln>
          </p:spPr>
          <p:txBody>
            <a:bodyPr lIns="0" tIns="0" rIns="0" bIns="0">
              <a:spAutoFit/>
            </a:bodyPr>
            <a:lstStyle/>
            <a:p>
              <a:r>
                <a:rPr lang="en-US" sz="1000">
                  <a:solidFill>
                    <a:srgbClr val="000000"/>
                  </a:solidFill>
                  <a:latin typeface="Agilent TT Cond" charset="0"/>
                  <a:ea typeface="ＭＳ Ｐゴシック" charset="-128"/>
                  <a:cs typeface="Arial" pitchFamily="34" charset="0"/>
                </a:rPr>
                <a:t>Gerador</a:t>
              </a:r>
              <a:r>
                <a:rPr lang="en-GB" sz="1000">
                  <a:solidFill>
                    <a:srgbClr val="000000"/>
                  </a:solidFill>
                  <a:latin typeface="Agilent TT Cond" charset="0"/>
                  <a:ea typeface="ＭＳ Ｐゴシック" charset="-128"/>
                  <a:cs typeface="Arial" pitchFamily="34" charset="0"/>
                </a:rPr>
                <a:t> de plasma de 27MHz</a:t>
              </a:r>
              <a:endParaRPr lang="en-GB" sz="1000" b="0">
                <a:latin typeface="Agilent TT Cond" charset="0"/>
                <a:ea typeface="ＭＳ Ｐゴシック" charset="-128"/>
                <a:cs typeface="Arial" pitchFamily="34" charset="0"/>
              </a:endParaRPr>
            </a:p>
          </p:txBody>
        </p:sp>
        <p:sp>
          <p:nvSpPr>
            <p:cNvPr id="13322" name="Line 1064"/>
            <p:cNvSpPr>
              <a:spLocks noChangeShapeType="1"/>
            </p:cNvSpPr>
            <p:nvPr/>
          </p:nvSpPr>
          <p:spPr bwMode="auto">
            <a:xfrm>
              <a:off x="2480" y="9080"/>
              <a:ext cx="942" cy="751"/>
            </a:xfrm>
            <a:prstGeom prst="line">
              <a:avLst/>
            </a:prstGeom>
            <a:noFill/>
            <a:ln w="19050">
              <a:solidFill>
                <a:srgbClr val="000000"/>
              </a:solidFill>
              <a:round/>
              <a:headEnd/>
              <a:tailEnd type="triangle" w="med" len="med"/>
            </a:ln>
          </p:spPr>
          <p:txBody>
            <a:bodyPr/>
            <a:lstStyle/>
            <a:p>
              <a:endParaRPr lang="pt-BR"/>
            </a:p>
          </p:txBody>
        </p:sp>
        <p:sp>
          <p:nvSpPr>
            <p:cNvPr id="13323" name="Line 1063"/>
            <p:cNvSpPr>
              <a:spLocks noChangeShapeType="1"/>
            </p:cNvSpPr>
            <p:nvPr/>
          </p:nvSpPr>
          <p:spPr bwMode="auto">
            <a:xfrm flipV="1">
              <a:off x="3642" y="10193"/>
              <a:ext cx="31" cy="1088"/>
            </a:xfrm>
            <a:prstGeom prst="line">
              <a:avLst/>
            </a:prstGeom>
            <a:noFill/>
            <a:ln w="19050">
              <a:solidFill>
                <a:srgbClr val="000000"/>
              </a:solidFill>
              <a:round/>
              <a:headEnd/>
              <a:tailEnd type="triangle" w="med" len="med"/>
            </a:ln>
          </p:spPr>
          <p:txBody>
            <a:bodyPr wrap="none" anchor="ctr"/>
            <a:lstStyle/>
            <a:p>
              <a:endParaRPr lang="pt-BR"/>
            </a:p>
          </p:txBody>
        </p:sp>
        <p:sp>
          <p:nvSpPr>
            <p:cNvPr id="13324" name="Text Box 1062"/>
            <p:cNvSpPr txBox="1">
              <a:spLocks noChangeArrowheads="1"/>
            </p:cNvSpPr>
            <p:nvPr/>
          </p:nvSpPr>
          <p:spPr bwMode="auto">
            <a:xfrm>
              <a:off x="3290" y="11129"/>
              <a:ext cx="986" cy="164"/>
            </a:xfrm>
            <a:prstGeom prst="rect">
              <a:avLst/>
            </a:prstGeom>
            <a:noFill/>
            <a:ln w="9525">
              <a:noFill/>
              <a:miter lim="800000"/>
              <a:headEnd/>
              <a:tailEnd/>
            </a:ln>
          </p:spPr>
          <p:txBody>
            <a:bodyPr lIns="0" tIns="0" rIns="0" bIns="0">
              <a:spAutoFit/>
            </a:bodyPr>
            <a:lstStyle/>
            <a:p>
              <a:pPr algn="just"/>
              <a:r>
                <a:rPr lang="en-US" sz="1000">
                  <a:solidFill>
                    <a:srgbClr val="000000"/>
                  </a:solidFill>
                  <a:latin typeface="Arial" pitchFamily="34" charset="0"/>
                  <a:ea typeface="Times New Roman" pitchFamily="18" charset="0"/>
                  <a:cs typeface="Arial" pitchFamily="34" charset="0"/>
                </a:rPr>
                <a:t>Plasma</a:t>
              </a:r>
              <a:endParaRPr lang="en-US" sz="1000" b="0">
                <a:latin typeface="Agilent TT Cond" charset="0"/>
                <a:ea typeface="Times New Roman" pitchFamily="18" charset="0"/>
                <a:cs typeface="Arial" pitchFamily="34" charset="0"/>
              </a:endParaRPr>
            </a:p>
          </p:txBody>
        </p:sp>
        <p:sp>
          <p:nvSpPr>
            <p:cNvPr id="13325" name="Line 1061"/>
            <p:cNvSpPr>
              <a:spLocks noChangeShapeType="1"/>
            </p:cNvSpPr>
            <p:nvPr/>
          </p:nvSpPr>
          <p:spPr bwMode="auto">
            <a:xfrm flipH="1" flipV="1">
              <a:off x="4516" y="10034"/>
              <a:ext cx="635" cy="1330"/>
            </a:xfrm>
            <a:prstGeom prst="line">
              <a:avLst/>
            </a:prstGeom>
            <a:noFill/>
            <a:ln w="19050">
              <a:solidFill>
                <a:srgbClr val="000000"/>
              </a:solidFill>
              <a:round/>
              <a:headEnd/>
              <a:tailEnd type="triangle" w="med" len="med"/>
            </a:ln>
          </p:spPr>
          <p:txBody>
            <a:bodyPr wrap="none" anchor="ctr"/>
            <a:lstStyle/>
            <a:p>
              <a:endParaRPr lang="pt-BR"/>
            </a:p>
          </p:txBody>
        </p:sp>
        <p:sp>
          <p:nvSpPr>
            <p:cNvPr id="13326" name="Text Box 1060"/>
            <p:cNvSpPr txBox="1">
              <a:spLocks noChangeArrowheads="1"/>
            </p:cNvSpPr>
            <p:nvPr/>
          </p:nvSpPr>
          <p:spPr bwMode="auto">
            <a:xfrm>
              <a:off x="4748" y="11583"/>
              <a:ext cx="1908" cy="328"/>
            </a:xfrm>
            <a:prstGeom prst="rect">
              <a:avLst/>
            </a:prstGeom>
            <a:noFill/>
            <a:ln w="9525">
              <a:noFill/>
              <a:miter lim="800000"/>
              <a:headEnd/>
              <a:tailEnd/>
            </a:ln>
          </p:spPr>
          <p:txBody>
            <a:bodyPr lIns="0" tIns="0" rIns="0" bIns="0">
              <a:spAutoFit/>
            </a:bodyPr>
            <a:lstStyle/>
            <a:p>
              <a:r>
                <a:rPr lang="en-US" sz="1000">
                  <a:solidFill>
                    <a:srgbClr val="000000"/>
                  </a:solidFill>
                  <a:latin typeface="Arial" pitchFamily="34" charset="0"/>
                  <a:ea typeface="Times New Roman" pitchFamily="18" charset="0"/>
                  <a:cs typeface="Arial" pitchFamily="34" charset="0"/>
                </a:rPr>
                <a:t>Sistema de Lentes com eixo deslocado (“Off-axis”)</a:t>
              </a:r>
              <a:endParaRPr lang="en-US" sz="1000" b="0">
                <a:latin typeface="Agilent TT Cond" charset="0"/>
                <a:ea typeface="Times New Roman" pitchFamily="18" charset="0"/>
                <a:cs typeface="Arial" pitchFamily="34" charset="0"/>
              </a:endParaRPr>
            </a:p>
          </p:txBody>
        </p:sp>
        <p:sp>
          <p:nvSpPr>
            <p:cNvPr id="13327" name="Line 1059"/>
            <p:cNvSpPr>
              <a:spLocks noChangeShapeType="1"/>
            </p:cNvSpPr>
            <p:nvPr/>
          </p:nvSpPr>
          <p:spPr bwMode="auto">
            <a:xfrm flipH="1" flipV="1">
              <a:off x="5627" y="9875"/>
              <a:ext cx="657" cy="1254"/>
            </a:xfrm>
            <a:prstGeom prst="line">
              <a:avLst/>
            </a:prstGeom>
            <a:noFill/>
            <a:ln w="19050">
              <a:solidFill>
                <a:srgbClr val="000000"/>
              </a:solidFill>
              <a:round/>
              <a:headEnd/>
              <a:tailEnd type="triangle" w="med" len="med"/>
            </a:ln>
          </p:spPr>
          <p:txBody>
            <a:bodyPr wrap="none" anchor="ctr"/>
            <a:lstStyle/>
            <a:p>
              <a:endParaRPr lang="pt-BR"/>
            </a:p>
          </p:txBody>
        </p:sp>
        <p:sp>
          <p:nvSpPr>
            <p:cNvPr id="13328" name="Text Box 1058"/>
            <p:cNvSpPr txBox="1">
              <a:spLocks noChangeArrowheads="1"/>
            </p:cNvSpPr>
            <p:nvPr/>
          </p:nvSpPr>
          <p:spPr bwMode="auto">
            <a:xfrm>
              <a:off x="5616" y="11195"/>
              <a:ext cx="2433" cy="164"/>
            </a:xfrm>
            <a:prstGeom prst="rect">
              <a:avLst/>
            </a:prstGeom>
            <a:noFill/>
            <a:ln w="9525">
              <a:noFill/>
              <a:miter lim="800000"/>
              <a:headEnd/>
              <a:tailEnd/>
            </a:ln>
          </p:spPr>
          <p:txBody>
            <a:bodyPr lIns="0" tIns="0" rIns="0" bIns="0">
              <a:spAutoFit/>
            </a:bodyPr>
            <a:lstStyle/>
            <a:p>
              <a:pPr algn="just"/>
              <a:r>
                <a:rPr lang="en-US" sz="1000">
                  <a:solidFill>
                    <a:srgbClr val="000000"/>
                  </a:solidFill>
                  <a:latin typeface="Arial" pitchFamily="34" charset="0"/>
                  <a:ea typeface="Times New Roman" pitchFamily="18" charset="0"/>
                  <a:cs typeface="Arial" pitchFamily="34" charset="0"/>
                </a:rPr>
                <a:t>Cela de reação (Octopolo)</a:t>
              </a:r>
              <a:endParaRPr lang="en-US" sz="1000" b="0">
                <a:latin typeface="Agilent TT Cond" charset="0"/>
                <a:ea typeface="Times New Roman" pitchFamily="18" charset="0"/>
                <a:cs typeface="Arial" pitchFamily="34" charset="0"/>
              </a:endParaRPr>
            </a:p>
          </p:txBody>
        </p:sp>
        <p:sp>
          <p:nvSpPr>
            <p:cNvPr id="13329" name="Line 1057"/>
            <p:cNvSpPr>
              <a:spLocks noChangeShapeType="1"/>
            </p:cNvSpPr>
            <p:nvPr/>
          </p:nvSpPr>
          <p:spPr bwMode="auto">
            <a:xfrm>
              <a:off x="4039" y="8525"/>
              <a:ext cx="1449" cy="991"/>
            </a:xfrm>
            <a:prstGeom prst="line">
              <a:avLst/>
            </a:prstGeom>
            <a:noFill/>
            <a:ln w="19050">
              <a:solidFill>
                <a:srgbClr val="000000"/>
              </a:solidFill>
              <a:round/>
              <a:headEnd/>
              <a:tailEnd type="triangle" w="med" len="med"/>
            </a:ln>
          </p:spPr>
          <p:txBody>
            <a:bodyPr wrap="none" anchor="ctr"/>
            <a:lstStyle/>
            <a:p>
              <a:endParaRPr lang="pt-BR"/>
            </a:p>
          </p:txBody>
        </p:sp>
        <p:sp>
          <p:nvSpPr>
            <p:cNvPr id="13330" name="Text Box 1056"/>
            <p:cNvSpPr txBox="1">
              <a:spLocks noChangeArrowheads="1"/>
            </p:cNvSpPr>
            <p:nvPr/>
          </p:nvSpPr>
          <p:spPr bwMode="auto">
            <a:xfrm>
              <a:off x="2514" y="8139"/>
              <a:ext cx="1747" cy="328"/>
            </a:xfrm>
            <a:prstGeom prst="rect">
              <a:avLst/>
            </a:prstGeom>
            <a:noFill/>
            <a:ln w="9525">
              <a:noFill/>
              <a:miter lim="800000"/>
              <a:headEnd/>
              <a:tailEnd/>
            </a:ln>
          </p:spPr>
          <p:txBody>
            <a:bodyPr lIns="0" tIns="0" rIns="0" bIns="0">
              <a:spAutoFit/>
            </a:bodyPr>
            <a:lstStyle/>
            <a:p>
              <a:r>
                <a:rPr lang="en-US" sz="1000">
                  <a:solidFill>
                    <a:srgbClr val="000000"/>
                  </a:solidFill>
                  <a:latin typeface="Arial" pitchFamily="34" charset="0"/>
                  <a:ea typeface="Times New Roman" pitchFamily="18" charset="0"/>
                  <a:cs typeface="Arial" pitchFamily="34" charset="0"/>
                </a:rPr>
                <a:t>Entrada do Gás de Colisão/Reação</a:t>
              </a:r>
              <a:endParaRPr lang="en-US" sz="1000" b="0">
                <a:latin typeface="Agilent TT Cond" charset="0"/>
                <a:ea typeface="Times New Roman" pitchFamily="18" charset="0"/>
                <a:cs typeface="Arial" pitchFamily="34" charset="0"/>
              </a:endParaRPr>
            </a:p>
          </p:txBody>
        </p:sp>
        <p:sp>
          <p:nvSpPr>
            <p:cNvPr id="13331" name="Line 1055"/>
            <p:cNvSpPr>
              <a:spLocks noChangeShapeType="1"/>
            </p:cNvSpPr>
            <p:nvPr/>
          </p:nvSpPr>
          <p:spPr bwMode="auto">
            <a:xfrm flipH="1">
              <a:off x="5627" y="8207"/>
              <a:ext cx="514" cy="1497"/>
            </a:xfrm>
            <a:prstGeom prst="line">
              <a:avLst/>
            </a:prstGeom>
            <a:noFill/>
            <a:ln w="19050">
              <a:solidFill>
                <a:srgbClr val="000000"/>
              </a:solidFill>
              <a:round/>
              <a:headEnd/>
              <a:tailEnd type="triangle" w="med" len="med"/>
            </a:ln>
          </p:spPr>
          <p:txBody>
            <a:bodyPr/>
            <a:lstStyle/>
            <a:p>
              <a:endParaRPr lang="pt-BR"/>
            </a:p>
          </p:txBody>
        </p:sp>
        <p:sp>
          <p:nvSpPr>
            <p:cNvPr id="13332" name="Text Box 1054"/>
            <p:cNvSpPr txBox="1">
              <a:spLocks noChangeArrowheads="1"/>
            </p:cNvSpPr>
            <p:nvPr/>
          </p:nvSpPr>
          <p:spPr bwMode="auto">
            <a:xfrm>
              <a:off x="4434" y="7439"/>
              <a:ext cx="3414" cy="493"/>
            </a:xfrm>
            <a:prstGeom prst="rect">
              <a:avLst/>
            </a:prstGeom>
            <a:noFill/>
            <a:ln w="25400">
              <a:noFill/>
              <a:miter lim="800000"/>
              <a:headEnd/>
              <a:tailEnd/>
            </a:ln>
          </p:spPr>
          <p:txBody>
            <a:bodyPr lIns="0" tIns="0" rIns="0" bIns="0">
              <a:spAutoFit/>
            </a:bodyPr>
            <a:lstStyle/>
            <a:p>
              <a:r>
                <a:rPr lang="en-US" sz="1000">
                  <a:solidFill>
                    <a:srgbClr val="000000"/>
                  </a:solidFill>
                  <a:ea typeface="ＭＳ Ｐゴシック" charset="-128"/>
                  <a:cs typeface="Arial" pitchFamily="34" charset="0"/>
                </a:rPr>
                <a:t>Remoção</a:t>
              </a:r>
              <a:r>
                <a:rPr lang="en-US" sz="1000">
                  <a:solidFill>
                    <a:srgbClr val="000000"/>
                  </a:solidFill>
                  <a:latin typeface="Agilent TT Cond" charset="0"/>
                  <a:ea typeface="ＭＳ Ｐゴシック" charset="-128"/>
                  <a:cs typeface="Arial" pitchFamily="34" charset="0"/>
                </a:rPr>
                <a:t> de interferências em múltiplos elementos através de cela de colisão/reação alinhada com o eixo do quadrupolo</a:t>
              </a:r>
              <a:endParaRPr lang="en-US" sz="1000" b="0">
                <a:latin typeface="Agilent TT Cond" charset="0"/>
                <a:ea typeface="ＭＳ Ｐゴシック" charset="-128"/>
                <a:cs typeface="Arial" pitchFamily="34" charset="0"/>
              </a:endParaRPr>
            </a:p>
          </p:txBody>
        </p:sp>
        <p:sp>
          <p:nvSpPr>
            <p:cNvPr id="13333" name="Line 1053"/>
            <p:cNvSpPr>
              <a:spLocks noChangeShapeType="1"/>
            </p:cNvSpPr>
            <p:nvPr/>
          </p:nvSpPr>
          <p:spPr bwMode="auto">
            <a:xfrm flipH="1" flipV="1">
              <a:off x="8498" y="10193"/>
              <a:ext cx="719" cy="1511"/>
            </a:xfrm>
            <a:prstGeom prst="line">
              <a:avLst/>
            </a:prstGeom>
            <a:noFill/>
            <a:ln w="19050">
              <a:solidFill>
                <a:srgbClr val="000000"/>
              </a:solidFill>
              <a:round/>
              <a:headEnd/>
              <a:tailEnd type="triangle" w="med" len="med"/>
            </a:ln>
          </p:spPr>
          <p:txBody>
            <a:bodyPr/>
            <a:lstStyle/>
            <a:p>
              <a:endParaRPr lang="pt-BR"/>
            </a:p>
          </p:txBody>
        </p:sp>
        <p:sp>
          <p:nvSpPr>
            <p:cNvPr id="13334" name="Text Box 1052"/>
            <p:cNvSpPr txBox="1">
              <a:spLocks noChangeArrowheads="1"/>
            </p:cNvSpPr>
            <p:nvPr/>
          </p:nvSpPr>
          <p:spPr bwMode="auto">
            <a:xfrm>
              <a:off x="7898" y="11843"/>
              <a:ext cx="2068" cy="328"/>
            </a:xfrm>
            <a:prstGeom prst="rect">
              <a:avLst/>
            </a:prstGeom>
            <a:noFill/>
            <a:ln w="25400">
              <a:noFill/>
              <a:miter lim="800000"/>
              <a:headEnd/>
              <a:tailEnd/>
            </a:ln>
          </p:spPr>
          <p:txBody>
            <a:bodyPr lIns="0" tIns="0" rIns="0" bIns="0">
              <a:spAutoFit/>
            </a:bodyPr>
            <a:lstStyle/>
            <a:p>
              <a:r>
                <a:rPr lang="en-US" sz="1000">
                  <a:solidFill>
                    <a:srgbClr val="000000"/>
                  </a:solidFill>
                  <a:latin typeface="Agilent TT Cond" charset="0"/>
                  <a:ea typeface="ＭＳ Ｐゴシック" charset="-128"/>
                  <a:cs typeface="Arial" pitchFamily="34" charset="0"/>
                </a:rPr>
                <a:t>Quadrupolo Hiperbólico</a:t>
              </a:r>
              <a:r>
                <a:rPr lang="en-GB" sz="1000">
                  <a:solidFill>
                    <a:srgbClr val="000000"/>
                  </a:solidFill>
                  <a:latin typeface="Agilent TT Cond" charset="0"/>
                  <a:ea typeface="ＭＳ Ｐゴシック" charset="-128"/>
                  <a:cs typeface="Arial" pitchFamily="34" charset="0"/>
                </a:rPr>
                <a:t> de </a:t>
              </a:r>
              <a:r>
                <a:rPr lang="en-US" sz="1000">
                  <a:solidFill>
                    <a:srgbClr val="000000"/>
                  </a:solidFill>
                  <a:latin typeface="Agilent TT Cond" charset="0"/>
                  <a:ea typeface="ＭＳ Ｐゴシック" charset="-128"/>
                  <a:cs typeface="Arial" pitchFamily="34" charset="0"/>
                </a:rPr>
                <a:t>alta freqüência</a:t>
              </a:r>
              <a:endParaRPr lang="en-US" sz="1000" b="0">
                <a:latin typeface="Agilent TT Cond" charset="0"/>
                <a:ea typeface="ＭＳ Ｐゴシック" charset="-128"/>
                <a:cs typeface="Arial" pitchFamily="34" charset="0"/>
              </a:endParaRPr>
            </a:p>
          </p:txBody>
        </p:sp>
        <p:sp>
          <p:nvSpPr>
            <p:cNvPr id="13335" name="Line 1051"/>
            <p:cNvSpPr>
              <a:spLocks noChangeShapeType="1"/>
            </p:cNvSpPr>
            <p:nvPr/>
          </p:nvSpPr>
          <p:spPr bwMode="auto">
            <a:xfrm>
              <a:off x="9502" y="8377"/>
              <a:ext cx="463" cy="1139"/>
            </a:xfrm>
            <a:prstGeom prst="line">
              <a:avLst/>
            </a:prstGeom>
            <a:noFill/>
            <a:ln w="19050">
              <a:solidFill>
                <a:srgbClr val="000000"/>
              </a:solidFill>
              <a:round/>
              <a:headEnd/>
              <a:tailEnd type="triangle" w="med" len="med"/>
            </a:ln>
          </p:spPr>
          <p:txBody>
            <a:bodyPr/>
            <a:lstStyle/>
            <a:p>
              <a:endParaRPr lang="pt-BR"/>
            </a:p>
          </p:txBody>
        </p:sp>
        <p:sp>
          <p:nvSpPr>
            <p:cNvPr id="13336" name="Text Box 1050"/>
            <p:cNvSpPr txBox="1">
              <a:spLocks noChangeArrowheads="1"/>
            </p:cNvSpPr>
            <p:nvPr/>
          </p:nvSpPr>
          <p:spPr bwMode="auto">
            <a:xfrm>
              <a:off x="1614" y="11876"/>
              <a:ext cx="440" cy="164"/>
            </a:xfrm>
            <a:prstGeom prst="rect">
              <a:avLst/>
            </a:prstGeom>
            <a:solidFill>
              <a:srgbClr val="FFFFFF"/>
            </a:solidFill>
            <a:ln w="9525">
              <a:solidFill>
                <a:srgbClr val="000000"/>
              </a:solidFill>
              <a:miter lim="800000"/>
              <a:headEnd/>
              <a:tailEnd/>
            </a:ln>
          </p:spPr>
          <p:txBody>
            <a:bodyPr lIns="0" tIns="0" rIns="0" bIns="0">
              <a:spAutoFit/>
            </a:bodyPr>
            <a:lstStyle/>
            <a:p>
              <a:pPr algn="ctr"/>
              <a:r>
                <a:rPr lang="en-US" sz="1000">
                  <a:latin typeface="Arial" pitchFamily="34" charset="0"/>
                  <a:ea typeface="Times New Roman" pitchFamily="18" charset="0"/>
                  <a:cs typeface="Arial" pitchFamily="34" charset="0"/>
                </a:rPr>
                <a:t>B</a:t>
              </a:r>
              <a:endParaRPr lang="en-US" sz="1000" b="0">
                <a:latin typeface="Agilent TT Cond" charset="0"/>
                <a:ea typeface="Times New Roman" pitchFamily="18" charset="0"/>
                <a:cs typeface="Arial" pitchFamily="34" charset="0"/>
              </a:endParaRPr>
            </a:p>
          </p:txBody>
        </p:sp>
        <p:sp>
          <p:nvSpPr>
            <p:cNvPr id="13337" name="Text Box 1049"/>
            <p:cNvSpPr txBox="1">
              <a:spLocks noChangeArrowheads="1"/>
            </p:cNvSpPr>
            <p:nvPr/>
          </p:nvSpPr>
          <p:spPr bwMode="auto">
            <a:xfrm>
              <a:off x="8343" y="7482"/>
              <a:ext cx="1623" cy="895"/>
            </a:xfrm>
            <a:prstGeom prst="rect">
              <a:avLst/>
            </a:prstGeom>
            <a:noFill/>
            <a:ln w="9525">
              <a:noFill/>
              <a:miter lim="800000"/>
              <a:headEnd/>
              <a:tailEnd/>
            </a:ln>
          </p:spPr>
          <p:txBody>
            <a:bodyPr lIns="0" tIns="0" rIns="0" bIns="0"/>
            <a:lstStyle/>
            <a:p>
              <a:r>
                <a:rPr lang="en-US" sz="1000">
                  <a:solidFill>
                    <a:srgbClr val="000000"/>
                  </a:solidFill>
                  <a:ea typeface="ＭＳ Ｐゴシック" charset="-128"/>
                  <a:cs typeface="Arial" pitchFamily="34" charset="0"/>
                </a:rPr>
                <a:t>Detector</a:t>
              </a:r>
              <a:r>
                <a:rPr lang="en-US" sz="1000">
                  <a:solidFill>
                    <a:srgbClr val="000000"/>
                  </a:solidFill>
                  <a:latin typeface="Agilent TT Cond" charset="0"/>
                  <a:ea typeface="ＭＳ Ｐゴシック" charset="-128"/>
                  <a:cs typeface="Arial" pitchFamily="34" charset="0"/>
                </a:rPr>
                <a:t> de modo dual simultâneo (9 ordens de faixa dinâmica linear)</a:t>
              </a:r>
              <a:endParaRPr lang="en-US" sz="1000" b="0">
                <a:latin typeface="Agilent TT Cond" charset="0"/>
                <a:ea typeface="ＭＳ Ｐゴシック" charset="-128"/>
                <a:cs typeface="Arial" pitchFamily="34" charset="0"/>
              </a:endParaRPr>
            </a:p>
          </p:txBody>
        </p:sp>
      </p:gr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0"/>
          </p:nvPr>
        </p:nvSpPr>
        <p:spPr/>
        <p:txBody>
          <a:bodyPr/>
          <a:lstStyle/>
          <a:p>
            <a:pPr>
              <a:defRPr/>
            </a:pPr>
            <a:r>
              <a:rPr lang="en-US" altLang="en-US"/>
              <a:t>Página </a:t>
            </a:r>
            <a:fld id="{6FBD3F20-2204-4263-B0C1-37CE444A8F93}" type="slidenum">
              <a:rPr lang="en-US" altLang="en-US"/>
              <a:pPr>
                <a:defRPr/>
              </a:pPr>
              <a:t>22</a:t>
            </a:fld>
            <a:endParaRPr lang="en-US" altLang="en-US"/>
          </a:p>
        </p:txBody>
      </p:sp>
      <p:sp>
        <p:nvSpPr>
          <p:cNvPr id="14339" name="Rectangle 2"/>
          <p:cNvSpPr>
            <a:spLocks noGrp="1" noChangeArrowheads="1"/>
          </p:cNvSpPr>
          <p:nvPr>
            <p:ph type="title"/>
          </p:nvPr>
        </p:nvSpPr>
        <p:spPr/>
        <p:txBody>
          <a:bodyPr/>
          <a:lstStyle/>
          <a:p>
            <a:r>
              <a:rPr lang="en-US" smtClean="0"/>
              <a:t>Vantagens do uso da célula de reação/colisão na análise ambiental de metais </a:t>
            </a:r>
          </a:p>
        </p:txBody>
      </p:sp>
      <p:sp>
        <p:nvSpPr>
          <p:cNvPr id="14340" name="Rectangle 3"/>
          <p:cNvSpPr>
            <a:spLocks noGrp="1" noChangeArrowheads="1"/>
          </p:cNvSpPr>
          <p:nvPr>
            <p:ph type="body" idx="1"/>
          </p:nvPr>
        </p:nvSpPr>
        <p:spPr>
          <a:xfrm>
            <a:off x="539750" y="1844675"/>
            <a:ext cx="8191500" cy="5922963"/>
          </a:xfrm>
        </p:spPr>
        <p:txBody>
          <a:bodyPr/>
          <a:lstStyle/>
          <a:p>
            <a:pPr marL="0" indent="0">
              <a:buFontTx/>
              <a:buChar char="•"/>
            </a:pPr>
            <a:r>
              <a:rPr lang="en-US" smtClean="0"/>
              <a:t>Limites de deteção DLs muito menores para elementos críticos interferentes, tais como:</a:t>
            </a:r>
          </a:p>
          <a:p>
            <a:pPr marL="0" indent="0"/>
            <a:r>
              <a:rPr lang="en-US" smtClean="0"/>
              <a:t>	As, Se, V, Cr, Ni, Mn, Cu</a:t>
            </a:r>
          </a:p>
          <a:p>
            <a:pPr marL="0" indent="0">
              <a:buFontTx/>
              <a:buChar char="•"/>
            </a:pPr>
            <a:r>
              <a:rPr lang="en-US" smtClean="0"/>
              <a:t>Assim como para elementos menos interferentes tais como  Ca, Mg, Fe</a:t>
            </a:r>
          </a:p>
          <a:p>
            <a:pPr marL="0" indent="0">
              <a:buFontTx/>
              <a:buChar char="•"/>
            </a:pPr>
            <a:r>
              <a:rPr lang="en-US" smtClean="0"/>
              <a:t>Sem a necessidade de equações complexas de correção</a:t>
            </a:r>
          </a:p>
          <a:p>
            <a:pPr marL="0" indent="0">
              <a:buFontTx/>
              <a:buChar char="•"/>
            </a:pPr>
            <a:r>
              <a:rPr lang="en-US" smtClean="0"/>
              <a:t>Remoção da interferencia independente da matriz</a:t>
            </a:r>
          </a:p>
          <a:p>
            <a:pPr marL="0" indent="0">
              <a:buFontTx/>
              <a:buChar char="•"/>
            </a:pPr>
            <a:r>
              <a:rPr lang="en-US" smtClean="0"/>
              <a:t>Faixa dinâmica extendida para elementos como  Na e Ca</a:t>
            </a:r>
          </a:p>
          <a:p>
            <a:pPr marL="0" indent="0"/>
            <a:endParaRPr lang="en-US" smtClean="0"/>
          </a:p>
          <a:p>
            <a:pPr marL="0" indent="0"/>
            <a:endParaRPr lang="en-US"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0"/>
          </p:nvPr>
        </p:nvSpPr>
        <p:spPr/>
        <p:txBody>
          <a:bodyPr/>
          <a:lstStyle/>
          <a:p>
            <a:pPr>
              <a:defRPr/>
            </a:pPr>
            <a:r>
              <a:rPr lang="en-US" altLang="en-US"/>
              <a:t>Página </a:t>
            </a:r>
            <a:fld id="{E6FB9495-530C-4F62-B699-81FB7630D40C}" type="slidenum">
              <a:rPr lang="en-US" altLang="en-US"/>
              <a:pPr>
                <a:defRPr/>
              </a:pPr>
              <a:t>23</a:t>
            </a:fld>
            <a:endParaRPr lang="en-US" altLang="en-US"/>
          </a:p>
        </p:txBody>
      </p:sp>
      <p:sp>
        <p:nvSpPr>
          <p:cNvPr id="15363" name="Rectangle 2"/>
          <p:cNvSpPr>
            <a:spLocks noGrp="1" noChangeArrowheads="1"/>
          </p:cNvSpPr>
          <p:nvPr>
            <p:ph type="title"/>
          </p:nvPr>
        </p:nvSpPr>
        <p:spPr>
          <a:xfrm>
            <a:off x="228600" y="304800"/>
            <a:ext cx="8915400" cy="1066800"/>
          </a:xfrm>
        </p:spPr>
        <p:txBody>
          <a:bodyPr/>
          <a:lstStyle/>
          <a:p>
            <a:r>
              <a:rPr lang="en-US" smtClean="0"/>
              <a:t>Uma técnica simples, robusta e sensível que substitui:</a:t>
            </a:r>
          </a:p>
        </p:txBody>
      </p:sp>
      <p:sp>
        <p:nvSpPr>
          <p:cNvPr id="15364" name="Rectangle 3"/>
          <p:cNvSpPr>
            <a:spLocks noGrp="1" noChangeArrowheads="1"/>
          </p:cNvSpPr>
          <p:nvPr>
            <p:ph type="body" idx="1"/>
          </p:nvPr>
        </p:nvSpPr>
        <p:spPr>
          <a:xfrm>
            <a:off x="539750" y="1341438"/>
            <a:ext cx="8191500" cy="5500687"/>
          </a:xfrm>
        </p:spPr>
        <p:txBody>
          <a:bodyPr/>
          <a:lstStyle/>
          <a:p>
            <a:pPr marL="0" indent="0">
              <a:buFontTx/>
              <a:buChar char="•"/>
            </a:pPr>
            <a:r>
              <a:rPr lang="en-US" smtClean="0"/>
              <a:t>Vapor frio AA			Mercúrio</a:t>
            </a:r>
          </a:p>
          <a:p>
            <a:pPr marL="0" indent="0">
              <a:buFontTx/>
              <a:buChar char="•"/>
            </a:pPr>
            <a:r>
              <a:rPr lang="en-US" smtClean="0"/>
              <a:t>Geração de hidretos AA		As, Se</a:t>
            </a:r>
          </a:p>
          <a:p>
            <a:pPr marL="0" indent="0">
              <a:buFontTx/>
              <a:buChar char="•"/>
            </a:pPr>
            <a:r>
              <a:rPr lang="en-US" smtClean="0"/>
              <a:t>Forno de grafite AA			Pb, Cd</a:t>
            </a:r>
          </a:p>
          <a:p>
            <a:pPr marL="0" indent="0">
              <a:buFontTx/>
              <a:buChar char="•"/>
            </a:pPr>
            <a:r>
              <a:rPr lang="en-US" smtClean="0"/>
              <a:t>ICP OES				Ca, Na, Fe</a:t>
            </a:r>
          </a:p>
          <a:p>
            <a:pPr marL="0" indent="0">
              <a:lnSpc>
                <a:spcPct val="25000"/>
              </a:lnSpc>
            </a:pPr>
            <a:endParaRPr lang="en-US" smtClean="0"/>
          </a:p>
          <a:p>
            <a:pPr marL="0" indent="0"/>
            <a:r>
              <a:rPr lang="en-US" smtClean="0"/>
              <a:t>Muito mais produtividade: </a:t>
            </a:r>
          </a:p>
          <a:p>
            <a:pPr lvl="3"/>
            <a:r>
              <a:rPr lang="en-US" smtClean="0"/>
              <a:t>Preparação de amostra única</a:t>
            </a:r>
          </a:p>
          <a:p>
            <a:pPr lvl="3"/>
            <a:r>
              <a:rPr lang="en-US" smtClean="0"/>
              <a:t>Curva da calibração única</a:t>
            </a:r>
          </a:p>
          <a:p>
            <a:pPr lvl="3"/>
            <a:r>
              <a:rPr lang="en-US" smtClean="0"/>
              <a:t>Única QC</a:t>
            </a:r>
          </a:p>
          <a:p>
            <a:pPr lvl="3"/>
            <a:r>
              <a:rPr lang="en-US" smtClean="0"/>
              <a:t>Relatório único</a:t>
            </a:r>
          </a:p>
          <a:p>
            <a:pPr marL="0" indent="0"/>
            <a:endParaRPr lang="en-US"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Número de Slide 3"/>
          <p:cNvSpPr>
            <a:spLocks noGrp="1"/>
          </p:cNvSpPr>
          <p:nvPr>
            <p:ph type="sldNum" sz="quarter" idx="10"/>
          </p:nvPr>
        </p:nvSpPr>
        <p:spPr/>
        <p:txBody>
          <a:bodyPr/>
          <a:lstStyle/>
          <a:p>
            <a:pPr>
              <a:defRPr/>
            </a:pPr>
            <a:r>
              <a:rPr lang="en-US" altLang="en-US"/>
              <a:t>Página </a:t>
            </a:r>
            <a:fld id="{4A4183E4-363C-46F5-B4F0-0C67F5349D4D}" type="slidenum">
              <a:rPr lang="en-US" altLang="en-US"/>
              <a:pPr>
                <a:defRPr/>
              </a:pPr>
              <a:t>24</a:t>
            </a:fld>
            <a:endParaRPr lang="en-US" altLang="en-US"/>
          </a:p>
        </p:txBody>
      </p:sp>
      <p:sp>
        <p:nvSpPr>
          <p:cNvPr id="16387" name="Rectangle 2"/>
          <p:cNvSpPr>
            <a:spLocks noGrp="1" noChangeArrowheads="1"/>
          </p:cNvSpPr>
          <p:nvPr>
            <p:ph type="title"/>
          </p:nvPr>
        </p:nvSpPr>
        <p:spPr/>
        <p:txBody>
          <a:bodyPr/>
          <a:lstStyle/>
          <a:p>
            <a:r>
              <a:rPr lang="en-US" smtClean="0"/>
              <a:t>Aplicações principais do 7500ce</a:t>
            </a:r>
          </a:p>
        </p:txBody>
      </p:sp>
      <p:pic>
        <p:nvPicPr>
          <p:cNvPr id="16388" name="Picture 5" descr="Drink water graphic white background"/>
          <p:cNvPicPr>
            <a:picLocks noChangeAspect="1" noChangeArrowheads="1"/>
          </p:cNvPicPr>
          <p:nvPr/>
        </p:nvPicPr>
        <p:blipFill>
          <a:blip r:embed="rId3" cstate="print"/>
          <a:srcRect/>
          <a:stretch>
            <a:fillRect/>
          </a:stretch>
        </p:blipFill>
        <p:spPr bwMode="auto">
          <a:xfrm>
            <a:off x="152400" y="3048000"/>
            <a:ext cx="8991600" cy="3994150"/>
          </a:xfrm>
          <a:prstGeom prst="rect">
            <a:avLst/>
          </a:prstGeom>
          <a:noFill/>
          <a:ln w="9525">
            <a:noFill/>
            <a:miter lim="800000"/>
            <a:headEnd/>
            <a:tailEnd/>
          </a:ln>
        </p:spPr>
      </p:pic>
      <p:sp>
        <p:nvSpPr>
          <p:cNvPr id="16389" name="Rectangle 3"/>
          <p:cNvSpPr>
            <a:spLocks noGrp="1" noChangeArrowheads="1"/>
          </p:cNvSpPr>
          <p:nvPr>
            <p:ph type="body" idx="1"/>
          </p:nvPr>
        </p:nvSpPr>
        <p:spPr>
          <a:xfrm>
            <a:off x="1371600" y="1066800"/>
            <a:ext cx="3276600" cy="2682875"/>
          </a:xfrm>
        </p:spPr>
        <p:txBody>
          <a:bodyPr/>
          <a:lstStyle/>
          <a:p>
            <a:pPr marL="0" indent="0">
              <a:buFontTx/>
              <a:buChar char="•"/>
            </a:pPr>
            <a:r>
              <a:rPr lang="en-US" smtClean="0"/>
              <a:t>	Ambiental</a:t>
            </a:r>
          </a:p>
          <a:p>
            <a:pPr marL="0" indent="0">
              <a:buFontTx/>
              <a:buChar char="•"/>
            </a:pPr>
            <a:r>
              <a:rPr lang="en-US" smtClean="0"/>
              <a:t>	Alimentícia</a:t>
            </a:r>
          </a:p>
          <a:p>
            <a:pPr marL="0" indent="0">
              <a:buFontTx/>
              <a:buChar char="•"/>
            </a:pPr>
            <a:r>
              <a:rPr lang="en-US" smtClean="0"/>
              <a:t>	Clínica</a:t>
            </a:r>
          </a:p>
          <a:p>
            <a:pPr marL="0" indent="0">
              <a:buFontTx/>
              <a:buChar char="•"/>
            </a:pPr>
            <a:r>
              <a:rPr lang="en-US" smtClean="0"/>
              <a:t>	Petroquímica</a:t>
            </a:r>
          </a:p>
          <a:p>
            <a:pPr marL="0" indent="0">
              <a:buFontTx/>
              <a:buChar char="•"/>
            </a:pPr>
            <a:r>
              <a:rPr lang="en-US" smtClean="0"/>
              <a:t>	Geológica</a:t>
            </a:r>
          </a:p>
        </p:txBody>
      </p:sp>
      <p:sp>
        <p:nvSpPr>
          <p:cNvPr id="16390" name="AutoShape 6"/>
          <p:cNvSpPr>
            <a:spLocks noChangeArrowheads="1"/>
          </p:cNvSpPr>
          <p:nvPr/>
        </p:nvSpPr>
        <p:spPr bwMode="auto">
          <a:xfrm>
            <a:off x="5562600" y="914400"/>
            <a:ext cx="2514600" cy="2209800"/>
          </a:xfrm>
          <a:prstGeom prst="wedgeEllipseCallout">
            <a:avLst>
              <a:gd name="adj1" fmla="val -111741"/>
              <a:gd name="adj2" fmla="val 14583"/>
            </a:avLst>
          </a:prstGeom>
          <a:solidFill>
            <a:srgbClr val="FFFF00"/>
          </a:solidFill>
          <a:ln w="9525">
            <a:noFill/>
            <a:miter lim="800000"/>
            <a:headEnd/>
            <a:tailEnd/>
          </a:ln>
        </p:spPr>
        <p:txBody>
          <a:bodyPr/>
          <a:lstStyle/>
          <a:p>
            <a:pPr algn="ctr"/>
            <a:r>
              <a:rPr lang="en-US" sz="1600"/>
              <a:t>Todas as aplicações com matrizes complexas onde se requer a máxima sensibilidade e produtividade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0"/>
          </p:nvPr>
        </p:nvSpPr>
        <p:spPr/>
        <p:txBody>
          <a:bodyPr/>
          <a:lstStyle/>
          <a:p>
            <a:pPr>
              <a:defRPr/>
            </a:pPr>
            <a:r>
              <a:rPr lang="en-US" altLang="en-US"/>
              <a:t>Página </a:t>
            </a:r>
            <a:fld id="{BB9DAB50-1E92-448C-8489-CBF622CCF389}" type="slidenum">
              <a:rPr lang="en-US" altLang="en-US"/>
              <a:pPr>
                <a:defRPr/>
              </a:pPr>
              <a:t>25</a:t>
            </a:fld>
            <a:endParaRPr lang="en-US" altLang="en-US"/>
          </a:p>
        </p:txBody>
      </p:sp>
      <p:sp>
        <p:nvSpPr>
          <p:cNvPr id="17411" name="Rectangle 2"/>
          <p:cNvSpPr>
            <a:spLocks noGrp="1" noChangeArrowheads="1"/>
          </p:cNvSpPr>
          <p:nvPr>
            <p:ph type="title"/>
          </p:nvPr>
        </p:nvSpPr>
        <p:spPr/>
        <p:txBody>
          <a:bodyPr/>
          <a:lstStyle/>
          <a:p>
            <a:r>
              <a:rPr lang="en-US" smtClean="0"/>
              <a:t>Principais características do 7500ce</a:t>
            </a:r>
          </a:p>
        </p:txBody>
      </p:sp>
      <p:sp>
        <p:nvSpPr>
          <p:cNvPr id="334851" name="Rectangle 3"/>
          <p:cNvSpPr>
            <a:spLocks noGrp="1" noChangeArrowheads="1"/>
          </p:cNvSpPr>
          <p:nvPr>
            <p:ph type="body" idx="1"/>
          </p:nvPr>
        </p:nvSpPr>
        <p:spPr>
          <a:xfrm>
            <a:off x="468313" y="1196975"/>
            <a:ext cx="8512175" cy="5491163"/>
          </a:xfrm>
        </p:spPr>
        <p:txBody>
          <a:bodyPr/>
          <a:lstStyle/>
          <a:p>
            <a:pPr marL="0" indent="0"/>
            <a:r>
              <a:rPr lang="en-US" sz="3000" smtClean="0"/>
              <a:t>Melhora na performance com matrizes complexas</a:t>
            </a:r>
            <a:endParaRPr lang="en-US" smtClean="0"/>
          </a:p>
          <a:p>
            <a:pPr marL="0" indent="0"/>
            <a:r>
              <a:rPr lang="en-US" smtClean="0"/>
              <a:t>	Melhor sensibilidade para amostras do mundo real</a:t>
            </a:r>
          </a:p>
          <a:p>
            <a:pPr marL="0" indent="0"/>
            <a:r>
              <a:rPr lang="en-US" smtClean="0"/>
              <a:t>	Melhor tolerância a matriz</a:t>
            </a:r>
          </a:p>
          <a:p>
            <a:pPr marL="0" indent="0"/>
            <a:r>
              <a:rPr lang="en-US" smtClean="0"/>
              <a:t>	Melhor, mais simplificado remoção de interferentes</a:t>
            </a:r>
          </a:p>
          <a:p>
            <a:pPr marL="0" indent="0"/>
            <a:r>
              <a:rPr lang="en-US" smtClean="0"/>
              <a:t>	Mais robustes, facilidade de uso	</a:t>
            </a:r>
          </a:p>
          <a:p>
            <a:pPr marL="0" indent="0"/>
            <a:r>
              <a:rPr lang="en-US" smtClean="0"/>
              <a:t>	Análise de multi-elementos e multi-matriz  verdadeiro	</a:t>
            </a:r>
          </a:p>
          <a:p>
            <a:pPr marL="0" indent="0"/>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34851">
                                            <p:txEl>
                                              <p:pRg st="0" end="0"/>
                                            </p:txEl>
                                          </p:spTgt>
                                        </p:tgtEl>
                                        <p:attrNameLst>
                                          <p:attrName>style.visibility</p:attrName>
                                        </p:attrNameLst>
                                      </p:cBhvr>
                                      <p:to>
                                        <p:strVal val="visible"/>
                                      </p:to>
                                    </p:set>
                                    <p:anim calcmode="lin" valueType="num">
                                      <p:cBhvr additive="base">
                                        <p:cTn id="7" dur="500" fill="hold"/>
                                        <p:tgtEl>
                                          <p:spTgt spid="3348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348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34851">
                                            <p:txEl>
                                              <p:pRg st="1" end="1"/>
                                            </p:txEl>
                                          </p:spTgt>
                                        </p:tgtEl>
                                        <p:attrNameLst>
                                          <p:attrName>style.visibility</p:attrName>
                                        </p:attrNameLst>
                                      </p:cBhvr>
                                      <p:to>
                                        <p:strVal val="visible"/>
                                      </p:to>
                                    </p:set>
                                    <p:anim calcmode="lin" valueType="num">
                                      <p:cBhvr additive="base">
                                        <p:cTn id="13" dur="500" fill="hold"/>
                                        <p:tgtEl>
                                          <p:spTgt spid="33485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3485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34851">
                                            <p:txEl>
                                              <p:pRg st="2" end="2"/>
                                            </p:txEl>
                                          </p:spTgt>
                                        </p:tgtEl>
                                        <p:attrNameLst>
                                          <p:attrName>style.visibility</p:attrName>
                                        </p:attrNameLst>
                                      </p:cBhvr>
                                      <p:to>
                                        <p:strVal val="visible"/>
                                      </p:to>
                                    </p:set>
                                    <p:anim calcmode="lin" valueType="num">
                                      <p:cBhvr additive="base">
                                        <p:cTn id="19" dur="500" fill="hold"/>
                                        <p:tgtEl>
                                          <p:spTgt spid="33485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3485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34851">
                                            <p:txEl>
                                              <p:pRg st="3" end="3"/>
                                            </p:txEl>
                                          </p:spTgt>
                                        </p:tgtEl>
                                        <p:attrNameLst>
                                          <p:attrName>style.visibility</p:attrName>
                                        </p:attrNameLst>
                                      </p:cBhvr>
                                      <p:to>
                                        <p:strVal val="visible"/>
                                      </p:to>
                                    </p:set>
                                    <p:anim calcmode="lin" valueType="num">
                                      <p:cBhvr additive="base">
                                        <p:cTn id="25" dur="500" fill="hold"/>
                                        <p:tgtEl>
                                          <p:spTgt spid="33485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3485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34851">
                                            <p:txEl>
                                              <p:pRg st="4" end="4"/>
                                            </p:txEl>
                                          </p:spTgt>
                                        </p:tgtEl>
                                        <p:attrNameLst>
                                          <p:attrName>style.visibility</p:attrName>
                                        </p:attrNameLst>
                                      </p:cBhvr>
                                      <p:to>
                                        <p:strVal val="visible"/>
                                      </p:to>
                                    </p:set>
                                    <p:anim calcmode="lin" valueType="num">
                                      <p:cBhvr additive="base">
                                        <p:cTn id="31" dur="500" fill="hold"/>
                                        <p:tgtEl>
                                          <p:spTgt spid="33485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3485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34851">
                                            <p:txEl>
                                              <p:pRg st="5" end="5"/>
                                            </p:txEl>
                                          </p:spTgt>
                                        </p:tgtEl>
                                        <p:attrNameLst>
                                          <p:attrName>style.visibility</p:attrName>
                                        </p:attrNameLst>
                                      </p:cBhvr>
                                      <p:to>
                                        <p:strVal val="visible"/>
                                      </p:to>
                                    </p:set>
                                    <p:anim calcmode="lin" valueType="num">
                                      <p:cBhvr additive="base">
                                        <p:cTn id="37" dur="500" fill="hold"/>
                                        <p:tgtEl>
                                          <p:spTgt spid="334851">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34851">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851"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Número de Slide 3"/>
          <p:cNvSpPr>
            <a:spLocks noGrp="1"/>
          </p:cNvSpPr>
          <p:nvPr>
            <p:ph type="sldNum" sz="quarter" idx="10"/>
          </p:nvPr>
        </p:nvSpPr>
        <p:spPr/>
        <p:txBody>
          <a:bodyPr/>
          <a:lstStyle/>
          <a:p>
            <a:pPr>
              <a:defRPr/>
            </a:pPr>
            <a:r>
              <a:rPr lang="en-US" altLang="en-US"/>
              <a:t>Página </a:t>
            </a:r>
            <a:fld id="{80396A65-3181-4C11-BA12-30900444D9B5}" type="slidenum">
              <a:rPr lang="en-US" altLang="en-US"/>
              <a:pPr>
                <a:defRPr/>
              </a:pPr>
              <a:t>26</a:t>
            </a:fld>
            <a:endParaRPr lang="en-US" altLang="en-US"/>
          </a:p>
        </p:txBody>
      </p:sp>
      <p:sp>
        <p:nvSpPr>
          <p:cNvPr id="18435" name="Rectangle 2"/>
          <p:cNvSpPr>
            <a:spLocks noGrp="1" noChangeArrowheads="1"/>
          </p:cNvSpPr>
          <p:nvPr>
            <p:ph type="title"/>
          </p:nvPr>
        </p:nvSpPr>
        <p:spPr>
          <a:xfrm>
            <a:off x="468313" y="476250"/>
            <a:ext cx="8213725" cy="792163"/>
          </a:xfrm>
        </p:spPr>
        <p:txBody>
          <a:bodyPr/>
          <a:lstStyle/>
          <a:p>
            <a:pPr algn="ctr">
              <a:lnSpc>
                <a:spcPct val="90000"/>
              </a:lnSpc>
            </a:pPr>
            <a:r>
              <a:rPr lang="pt-BR" smtClean="0"/>
              <a:t>Usa de uma “cela de gás simples”</a:t>
            </a:r>
          </a:p>
        </p:txBody>
      </p:sp>
      <p:sp>
        <p:nvSpPr>
          <p:cNvPr id="18436" name="Rectangle 3"/>
          <p:cNvSpPr>
            <a:spLocks noGrp="1" noChangeArrowheads="1"/>
          </p:cNvSpPr>
          <p:nvPr>
            <p:ph type="body" idx="1"/>
          </p:nvPr>
        </p:nvSpPr>
        <p:spPr>
          <a:xfrm>
            <a:off x="479425" y="1484313"/>
            <a:ext cx="8191500" cy="1630362"/>
          </a:xfrm>
        </p:spPr>
        <p:txBody>
          <a:bodyPr/>
          <a:lstStyle/>
          <a:p>
            <a:pPr marL="0" indent="0">
              <a:lnSpc>
                <a:spcPct val="85000"/>
              </a:lnSpc>
              <a:buFontTx/>
              <a:buChar char="•"/>
            </a:pPr>
            <a:r>
              <a:rPr lang="en-US" smtClean="0"/>
              <a:t>Somente hidrogênio e hélio são usados além do modo ‘no-gas’</a:t>
            </a:r>
          </a:p>
          <a:p>
            <a:pPr marL="0" indent="0">
              <a:buFontTx/>
              <a:buChar char="•"/>
            </a:pPr>
            <a:r>
              <a:rPr lang="en-US" smtClean="0"/>
              <a:t>Multi-tune permite a troca rápida e automática entre os modos ORS em uma única análise</a:t>
            </a:r>
          </a:p>
        </p:txBody>
      </p:sp>
      <p:pic>
        <p:nvPicPr>
          <p:cNvPr id="18437" name="Picture 5"/>
          <p:cNvPicPr>
            <a:picLocks noChangeAspect="1" noChangeArrowheads="1"/>
          </p:cNvPicPr>
          <p:nvPr/>
        </p:nvPicPr>
        <p:blipFill>
          <a:blip r:embed="rId3" cstate="print"/>
          <a:srcRect/>
          <a:stretch>
            <a:fillRect/>
          </a:stretch>
        </p:blipFill>
        <p:spPr bwMode="auto">
          <a:xfrm>
            <a:off x="914400" y="3538538"/>
            <a:ext cx="4914900" cy="2630487"/>
          </a:xfrm>
          <a:prstGeom prst="rect">
            <a:avLst/>
          </a:prstGeom>
          <a:noFill/>
          <a:ln w="9525">
            <a:noFill/>
            <a:miter lim="800000"/>
            <a:headEnd/>
            <a:tailEnd/>
          </a:ln>
        </p:spPr>
      </p:pic>
      <p:pic>
        <p:nvPicPr>
          <p:cNvPr id="18438" name="Picture 6" descr="Cell tuning gas on off"/>
          <p:cNvPicPr>
            <a:picLocks noChangeAspect="1" noChangeArrowheads="1"/>
          </p:cNvPicPr>
          <p:nvPr/>
        </p:nvPicPr>
        <p:blipFill>
          <a:blip r:embed="rId4" cstate="print"/>
          <a:srcRect/>
          <a:stretch>
            <a:fillRect/>
          </a:stretch>
        </p:blipFill>
        <p:spPr bwMode="auto">
          <a:xfrm>
            <a:off x="4800600" y="4495800"/>
            <a:ext cx="4038600" cy="1552575"/>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0"/>
          </p:nvPr>
        </p:nvSpPr>
        <p:spPr/>
        <p:txBody>
          <a:bodyPr/>
          <a:lstStyle/>
          <a:p>
            <a:pPr>
              <a:defRPr/>
            </a:pPr>
            <a:r>
              <a:rPr lang="en-US" altLang="en-US"/>
              <a:t>Página </a:t>
            </a:r>
            <a:fld id="{7386DF0E-0BC6-42AD-A91A-F8F750440F5A}" type="slidenum">
              <a:rPr lang="en-US" altLang="en-US"/>
              <a:pPr>
                <a:defRPr/>
              </a:pPr>
              <a:t>27</a:t>
            </a:fld>
            <a:endParaRPr lang="en-US" altLang="en-US"/>
          </a:p>
        </p:txBody>
      </p:sp>
      <p:sp>
        <p:nvSpPr>
          <p:cNvPr id="19459" name="Rectangle 2"/>
          <p:cNvSpPr>
            <a:spLocks noGrp="1" noChangeArrowheads="1"/>
          </p:cNvSpPr>
          <p:nvPr>
            <p:ph type="body" idx="1"/>
          </p:nvPr>
        </p:nvSpPr>
        <p:spPr>
          <a:xfrm>
            <a:off x="358775" y="765175"/>
            <a:ext cx="8556625" cy="5700713"/>
          </a:xfrm>
        </p:spPr>
        <p:txBody>
          <a:bodyPr/>
          <a:lstStyle/>
          <a:p>
            <a:pPr marL="230188" indent="-230188">
              <a:lnSpc>
                <a:spcPct val="85000"/>
              </a:lnSpc>
            </a:pPr>
            <a:r>
              <a:rPr lang="en-GB" sz="2200" smtClean="0">
                <a:solidFill>
                  <a:srgbClr val="008000"/>
                </a:solidFill>
              </a:rPr>
              <a:t>Processo de reação</a:t>
            </a:r>
          </a:p>
          <a:p>
            <a:pPr marL="692150" lvl="1" indent="-230188">
              <a:lnSpc>
                <a:spcPct val="85000"/>
              </a:lnSpc>
            </a:pPr>
            <a:r>
              <a:rPr lang="en-GB" sz="1800" smtClean="0"/>
              <a:t>O método primário de remoção de interferentes é uma  </a:t>
            </a:r>
            <a:r>
              <a:rPr lang="en-GB" sz="1800" b="0" smtClean="0">
                <a:solidFill>
                  <a:srgbClr val="F81A54"/>
                </a:solidFill>
              </a:rPr>
              <a:t>reação</a:t>
            </a:r>
          </a:p>
          <a:p>
            <a:pPr marL="692150" lvl="1" indent="-230188">
              <a:lnSpc>
                <a:spcPct val="85000"/>
              </a:lnSpc>
            </a:pPr>
            <a:r>
              <a:rPr lang="en-GB" sz="1800" smtClean="0"/>
              <a:t>Qualquer célula contendo um gás reativo pode ser chamada de célula de reação</a:t>
            </a:r>
          </a:p>
          <a:p>
            <a:pPr marL="692150" lvl="1" indent="-230188">
              <a:lnSpc>
                <a:spcPct val="85000"/>
              </a:lnSpc>
            </a:pPr>
            <a:r>
              <a:rPr lang="en-GB" sz="1800" smtClean="0">
                <a:solidFill>
                  <a:srgbClr val="F81A54"/>
                </a:solidFill>
              </a:rPr>
              <a:t>PODE</a:t>
            </a:r>
            <a:r>
              <a:rPr lang="en-GB" sz="1800" smtClean="0"/>
              <a:t> o interferente ser mais reativo que o analito com o gas de reação, levando a remoção preferencial do interferente</a:t>
            </a:r>
          </a:p>
          <a:p>
            <a:pPr marL="692150" lvl="1" indent="-230188">
              <a:lnSpc>
                <a:spcPct val="85000"/>
              </a:lnSpc>
            </a:pPr>
            <a:r>
              <a:rPr lang="en-GB" sz="1800" smtClean="0">
                <a:solidFill>
                  <a:srgbClr val="F81A54"/>
                </a:solidFill>
              </a:rPr>
              <a:t>OU</a:t>
            </a:r>
            <a:r>
              <a:rPr lang="en-GB" sz="1800" smtClean="0"/>
              <a:t> (menos comun) o analito ser mais reativo e ser convertido em uma nova espécie com diferente massa, que é livre de sobreposição de massa com outra substância</a:t>
            </a:r>
          </a:p>
          <a:p>
            <a:pPr marL="230188" indent="-230188">
              <a:lnSpc>
                <a:spcPct val="85000"/>
              </a:lnSpc>
            </a:pPr>
            <a:r>
              <a:rPr lang="en-GB" sz="2200" smtClean="0">
                <a:solidFill>
                  <a:srgbClr val="008000"/>
                </a:solidFill>
              </a:rPr>
              <a:t>Processo de colisão</a:t>
            </a:r>
          </a:p>
          <a:p>
            <a:pPr marL="692150" lvl="1" indent="-230188">
              <a:lnSpc>
                <a:spcPct val="85000"/>
              </a:lnSpc>
            </a:pPr>
            <a:r>
              <a:rPr lang="en-GB" sz="1800" smtClean="0"/>
              <a:t>O método primário de remoção de interferência é um evento </a:t>
            </a:r>
            <a:r>
              <a:rPr lang="en-GB" sz="1800" b="0" smtClean="0">
                <a:solidFill>
                  <a:srgbClr val="F81A54"/>
                </a:solidFill>
              </a:rPr>
              <a:t>não-reativo</a:t>
            </a:r>
            <a:r>
              <a:rPr lang="en-GB" sz="1800" smtClean="0"/>
              <a:t> – não ocorre conversão de espécies e assim o processo pode ser aplicado para ions interferentes que são não reativo e interferentes que reagem na mesma velocidade que analito – usa um gás inerte, geralmente hélio</a:t>
            </a:r>
          </a:p>
          <a:p>
            <a:pPr marL="692150" lvl="1" indent="-230188">
              <a:lnSpc>
                <a:spcPct val="85000"/>
              </a:lnSpc>
            </a:pPr>
            <a:r>
              <a:rPr lang="en-GB" sz="1800" smtClean="0"/>
              <a:t>O processo principal de remoção de interferentes é </a:t>
            </a:r>
            <a:r>
              <a:rPr lang="en-GB" sz="1800" smtClean="0">
                <a:solidFill>
                  <a:srgbClr val="F81A54"/>
                </a:solidFill>
              </a:rPr>
              <a:t>kinetic energy discrimination KED</a:t>
            </a:r>
          </a:p>
          <a:p>
            <a:pPr marL="692150" lvl="1" indent="-230188">
              <a:lnSpc>
                <a:spcPct val="85000"/>
              </a:lnSpc>
            </a:pPr>
            <a:r>
              <a:rPr lang="en-GB" sz="1800" smtClean="0"/>
              <a:t>Dissociação por colisão pode ocorrer também para algumas ligações fracas de interferentes tais como ArO+ e NaAr+</a:t>
            </a:r>
          </a:p>
        </p:txBody>
      </p:sp>
      <p:sp>
        <p:nvSpPr>
          <p:cNvPr id="19460" name="Rectangle 3"/>
          <p:cNvSpPr>
            <a:spLocks noGrp="1" noChangeArrowheads="1"/>
          </p:cNvSpPr>
          <p:nvPr>
            <p:ph type="title"/>
          </p:nvPr>
        </p:nvSpPr>
        <p:spPr>
          <a:xfrm>
            <a:off x="301625" y="261938"/>
            <a:ext cx="8213725" cy="1066800"/>
          </a:xfrm>
          <a:noFill/>
        </p:spPr>
        <p:txBody>
          <a:bodyPr/>
          <a:lstStyle/>
          <a:p>
            <a:r>
              <a:rPr lang="en-GB" sz="2800" smtClean="0"/>
              <a:t>Alguns termos – Reação &amp; Colisão</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0"/>
          </p:nvPr>
        </p:nvSpPr>
        <p:spPr/>
        <p:txBody>
          <a:bodyPr/>
          <a:lstStyle/>
          <a:p>
            <a:pPr>
              <a:defRPr/>
            </a:pPr>
            <a:r>
              <a:rPr lang="en-US" altLang="en-US"/>
              <a:t>Página </a:t>
            </a:r>
            <a:fld id="{08FC9659-DD0E-4784-AC6A-75EA5AC04309}" type="slidenum">
              <a:rPr lang="en-US" altLang="en-US"/>
              <a:pPr>
                <a:defRPr/>
              </a:pPr>
              <a:t>28</a:t>
            </a:fld>
            <a:endParaRPr lang="en-US" altLang="en-US"/>
          </a:p>
        </p:txBody>
      </p:sp>
      <p:sp>
        <p:nvSpPr>
          <p:cNvPr id="20483" name="Rectangle 2"/>
          <p:cNvSpPr>
            <a:spLocks noGrp="1" noChangeArrowheads="1"/>
          </p:cNvSpPr>
          <p:nvPr>
            <p:ph type="title"/>
          </p:nvPr>
        </p:nvSpPr>
        <p:spPr/>
        <p:txBody>
          <a:bodyPr/>
          <a:lstStyle/>
          <a:p>
            <a:r>
              <a:rPr lang="en-US" smtClean="0"/>
              <a:t>Modos de operação da célula de gases</a:t>
            </a:r>
          </a:p>
        </p:txBody>
      </p:sp>
      <p:sp>
        <p:nvSpPr>
          <p:cNvPr id="20484" name="Rectangle 3"/>
          <p:cNvSpPr>
            <a:spLocks noGrp="1" noChangeArrowheads="1"/>
          </p:cNvSpPr>
          <p:nvPr>
            <p:ph type="body" idx="1"/>
          </p:nvPr>
        </p:nvSpPr>
        <p:spPr>
          <a:xfrm>
            <a:off x="468313" y="1196975"/>
            <a:ext cx="8191500" cy="4751388"/>
          </a:xfrm>
        </p:spPr>
        <p:txBody>
          <a:bodyPr/>
          <a:lstStyle/>
          <a:p>
            <a:pPr marL="495300" indent="-495300"/>
            <a:r>
              <a:rPr lang="en-US" smtClean="0"/>
              <a:t>Opera em 3 modos (</a:t>
            </a:r>
            <a:r>
              <a:rPr lang="en-US" i="1" smtClean="0"/>
              <a:t>automaticamente</a:t>
            </a:r>
            <a:r>
              <a:rPr lang="en-US" smtClean="0"/>
              <a:t>):</a:t>
            </a:r>
          </a:p>
          <a:p>
            <a:pPr marL="495300" indent="-495300">
              <a:buFontTx/>
              <a:buAutoNum type="arabicPeriod"/>
            </a:pPr>
            <a:r>
              <a:rPr lang="en-US" smtClean="0"/>
              <a:t>sem gás – </a:t>
            </a:r>
            <a:r>
              <a:rPr lang="en-US" smtClean="0">
                <a:solidFill>
                  <a:schemeClr val="hlink"/>
                </a:solidFill>
              </a:rPr>
              <a:t>octopolo guia o ion com alta eficiência</a:t>
            </a:r>
          </a:p>
          <a:p>
            <a:pPr marL="495300" indent="-495300">
              <a:buFontTx/>
              <a:buAutoNum type="arabicPeriod"/>
            </a:pPr>
            <a:r>
              <a:rPr lang="en-US" smtClean="0"/>
              <a:t>Reação com hidrogénio – </a:t>
            </a:r>
            <a:r>
              <a:rPr lang="en-US" smtClean="0">
                <a:solidFill>
                  <a:schemeClr val="hlink"/>
                </a:solidFill>
              </a:rPr>
              <a:t>reações simples de transferéncia de carga com hidrogênio neutro deslocando a massa do interfente da massa do analito </a:t>
            </a:r>
          </a:p>
          <a:p>
            <a:pPr marL="495300" indent="-495300">
              <a:buFontTx/>
              <a:buAutoNum type="arabicPeriod"/>
            </a:pPr>
            <a:r>
              <a:rPr lang="en-US" smtClean="0"/>
              <a:t>Colisão com hélio/kinetic energy discrimination – </a:t>
            </a:r>
            <a:r>
              <a:rPr lang="en-US" smtClean="0">
                <a:solidFill>
                  <a:schemeClr val="hlink"/>
                </a:solidFill>
              </a:rPr>
              <a:t>dissociações de colisão quebrando os ions poliatómicos interferentes com Hélio e sendo bloqueados de entrar no quadrupolo</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3"/>
          <p:cNvSpPr>
            <a:spLocks noGrp="1"/>
          </p:cNvSpPr>
          <p:nvPr>
            <p:ph type="sldNum" sz="quarter" idx="10"/>
          </p:nvPr>
        </p:nvSpPr>
        <p:spPr/>
        <p:txBody>
          <a:bodyPr/>
          <a:lstStyle/>
          <a:p>
            <a:pPr>
              <a:defRPr/>
            </a:pPr>
            <a:r>
              <a:rPr lang="en-US" altLang="en-US"/>
              <a:t>Página </a:t>
            </a:r>
            <a:fld id="{9F432169-1C6F-4649-BC28-2D3D01D04C19}" type="slidenum">
              <a:rPr lang="en-US" altLang="en-US"/>
              <a:pPr>
                <a:defRPr/>
              </a:pPr>
              <a:t>29</a:t>
            </a:fld>
            <a:endParaRPr lang="en-US" altLang="en-US"/>
          </a:p>
        </p:txBody>
      </p:sp>
      <p:sp>
        <p:nvSpPr>
          <p:cNvPr id="21507" name="Rectangle 2"/>
          <p:cNvSpPr>
            <a:spLocks noChangeArrowheads="1"/>
          </p:cNvSpPr>
          <p:nvPr/>
        </p:nvSpPr>
        <p:spPr bwMode="auto">
          <a:xfrm>
            <a:off x="762000" y="1447800"/>
            <a:ext cx="7681913" cy="4495800"/>
          </a:xfrm>
          <a:prstGeom prst="rect">
            <a:avLst/>
          </a:prstGeom>
          <a:solidFill>
            <a:schemeClr val="hlink"/>
          </a:solidFill>
          <a:ln w="19050">
            <a:noFill/>
            <a:miter lim="800000"/>
            <a:headEnd/>
            <a:tailEnd/>
          </a:ln>
        </p:spPr>
        <p:txBody>
          <a:bodyPr wrap="none" lIns="0" tIns="0" rIns="0" bIns="0" anchor="ctr"/>
          <a:lstStyle/>
          <a:p>
            <a:endParaRPr lang="pt-BR"/>
          </a:p>
        </p:txBody>
      </p:sp>
      <p:sp>
        <p:nvSpPr>
          <p:cNvPr id="21508" name="Rectangle 3"/>
          <p:cNvSpPr>
            <a:spLocks noGrp="1" noChangeArrowheads="1"/>
          </p:cNvSpPr>
          <p:nvPr>
            <p:ph type="body" idx="1"/>
          </p:nvPr>
        </p:nvSpPr>
        <p:spPr>
          <a:xfrm>
            <a:off x="1143000" y="1566863"/>
            <a:ext cx="6973888" cy="4276725"/>
          </a:xfrm>
        </p:spPr>
        <p:txBody>
          <a:bodyPr/>
          <a:lstStyle/>
          <a:p>
            <a:pPr marL="268288" indent="-268288" defTabSz="1065213"/>
            <a:r>
              <a:rPr lang="en-US" altLang="ja-JP" sz="3800" smtClean="0">
                <a:solidFill>
                  <a:srgbClr val="FF3300"/>
                </a:solidFill>
                <a:ea typeface="ＭＳ Ｐゴシック" charset="-128"/>
              </a:rPr>
              <a:t>Transferência de carga</a:t>
            </a:r>
          </a:p>
          <a:p>
            <a:pPr marL="268288" indent="-268288" defTabSz="1065213"/>
            <a:r>
              <a:rPr lang="en-US" altLang="ja-JP" sz="1900" smtClean="0">
                <a:ea typeface="ＭＳ Ｐゴシック" charset="-128"/>
              </a:rPr>
              <a:t>	  </a:t>
            </a:r>
            <a:r>
              <a:rPr lang="en-US" altLang="ja-JP" sz="1900" smtClean="0">
                <a:solidFill>
                  <a:schemeClr val="bg1"/>
                </a:solidFill>
                <a:ea typeface="ＭＳ Ｐゴシック" charset="-128"/>
              </a:rPr>
              <a:t>Ar</a:t>
            </a:r>
            <a:r>
              <a:rPr lang="en-US" altLang="ja-JP" sz="1900" baseline="30000" smtClean="0">
                <a:solidFill>
                  <a:schemeClr val="bg1"/>
                </a:solidFill>
                <a:ea typeface="ＭＳ Ｐゴシック" charset="-128"/>
              </a:rPr>
              <a:t>+</a:t>
            </a:r>
            <a:r>
              <a:rPr lang="en-US" altLang="ja-JP" sz="1900" smtClean="0">
                <a:solidFill>
                  <a:schemeClr val="bg1"/>
                </a:solidFill>
                <a:ea typeface="ＭＳ Ｐゴシック" charset="-128"/>
              </a:rPr>
              <a:t>(40amu)</a:t>
            </a:r>
          </a:p>
          <a:p>
            <a:pPr marL="268288" indent="-268288" defTabSz="1065213"/>
            <a:r>
              <a:rPr lang="en-US" altLang="ja-JP" sz="1900" smtClean="0">
                <a:solidFill>
                  <a:schemeClr val="bg1"/>
                </a:solidFill>
                <a:ea typeface="ＭＳ Ｐゴシック" charset="-128"/>
              </a:rPr>
              <a:t>		Ar</a:t>
            </a:r>
            <a:r>
              <a:rPr lang="en-US" altLang="ja-JP" sz="1900" baseline="30000" smtClean="0">
                <a:solidFill>
                  <a:schemeClr val="bg1"/>
                </a:solidFill>
                <a:ea typeface="ＭＳ Ｐゴシック" charset="-128"/>
              </a:rPr>
              <a:t>+</a:t>
            </a:r>
            <a:r>
              <a:rPr lang="en-US" altLang="ja-JP" sz="1900" smtClean="0">
                <a:solidFill>
                  <a:schemeClr val="bg1"/>
                </a:solidFill>
                <a:ea typeface="ＭＳ Ｐゴシック" charset="-128"/>
              </a:rPr>
              <a:t>    +     H</a:t>
            </a:r>
            <a:r>
              <a:rPr lang="en-US" altLang="ja-JP" sz="1900" baseline="-10000" smtClean="0">
                <a:solidFill>
                  <a:schemeClr val="bg1"/>
                </a:solidFill>
                <a:ea typeface="ＭＳ Ｐゴシック" charset="-128"/>
              </a:rPr>
              <a:t>2</a:t>
            </a:r>
            <a:r>
              <a:rPr lang="en-US" altLang="ja-JP" sz="1900" smtClean="0">
                <a:solidFill>
                  <a:schemeClr val="bg1"/>
                </a:solidFill>
                <a:ea typeface="ＭＳ Ｐゴシック" charset="-128"/>
              </a:rPr>
              <a:t>                            H</a:t>
            </a:r>
            <a:r>
              <a:rPr lang="en-US" altLang="ja-JP" sz="1900" baseline="-10000" smtClean="0">
                <a:solidFill>
                  <a:schemeClr val="bg1"/>
                </a:solidFill>
                <a:ea typeface="ＭＳ Ｐゴシック" charset="-128"/>
              </a:rPr>
              <a:t>2</a:t>
            </a:r>
            <a:r>
              <a:rPr lang="en-US" altLang="ja-JP" sz="1900" baseline="30000" smtClean="0">
                <a:solidFill>
                  <a:schemeClr val="bg1"/>
                </a:solidFill>
                <a:ea typeface="ＭＳ Ｐゴシック" charset="-128"/>
              </a:rPr>
              <a:t>+</a:t>
            </a:r>
            <a:r>
              <a:rPr lang="en-US" altLang="ja-JP" sz="1900" smtClean="0">
                <a:solidFill>
                  <a:schemeClr val="bg1"/>
                </a:solidFill>
                <a:ea typeface="ＭＳ Ｐゴシック" charset="-128"/>
              </a:rPr>
              <a:t>     +    Ar</a:t>
            </a:r>
          </a:p>
          <a:p>
            <a:pPr marL="268288" indent="-268288" defTabSz="1065213"/>
            <a:r>
              <a:rPr lang="en-US" altLang="ja-JP" sz="1900" smtClean="0">
                <a:solidFill>
                  <a:schemeClr val="bg1"/>
                </a:solidFill>
                <a:ea typeface="ＭＳ Ｐゴシック" charset="-128"/>
              </a:rPr>
              <a:t>		</a:t>
            </a:r>
            <a:r>
              <a:rPr lang="en-US" altLang="ja-JP" sz="1600" smtClean="0">
                <a:solidFill>
                  <a:schemeClr val="bg1"/>
                </a:solidFill>
                <a:ea typeface="ＭＳ Ｐゴシック" charset="-128"/>
              </a:rPr>
              <a:t>Charge reduction of Ar</a:t>
            </a:r>
            <a:r>
              <a:rPr lang="en-US" altLang="ja-JP" sz="1600" baseline="30000" smtClean="0">
                <a:solidFill>
                  <a:schemeClr val="bg1"/>
                </a:solidFill>
                <a:ea typeface="ＭＳ Ｐゴシック" charset="-128"/>
              </a:rPr>
              <a:t>+</a:t>
            </a:r>
            <a:r>
              <a:rPr lang="en-US" altLang="ja-JP" sz="1600" smtClean="0">
                <a:solidFill>
                  <a:schemeClr val="bg1"/>
                </a:solidFill>
                <a:ea typeface="ＭＳ Ｐゴシック" charset="-128"/>
              </a:rPr>
              <a:t> prevents it from passing through the       	quadrupole mass analyzer. </a:t>
            </a:r>
          </a:p>
          <a:p>
            <a:pPr marL="268288" indent="-268288" defTabSz="1065213"/>
            <a:r>
              <a:rPr lang="en-US" altLang="ja-JP" sz="3800" smtClean="0">
                <a:solidFill>
                  <a:srgbClr val="FF3300"/>
                </a:solidFill>
                <a:ea typeface="ＭＳ Ｐゴシック" charset="-128"/>
              </a:rPr>
              <a:t>Transferência de prótons</a:t>
            </a:r>
            <a:r>
              <a:rPr lang="en-US" altLang="ja-JP" sz="3800" smtClean="0">
                <a:ea typeface="ＭＳ Ｐゴシック" charset="-128"/>
              </a:rPr>
              <a:t> </a:t>
            </a:r>
            <a:br>
              <a:rPr lang="en-US" altLang="ja-JP" sz="3800" smtClean="0">
                <a:ea typeface="ＭＳ Ｐゴシック" charset="-128"/>
              </a:rPr>
            </a:br>
            <a:r>
              <a:rPr lang="en-US" altLang="ja-JP" sz="1900" smtClean="0">
                <a:ea typeface="ＭＳ Ｐゴシック" charset="-128"/>
              </a:rPr>
              <a:t>   </a:t>
            </a:r>
          </a:p>
          <a:p>
            <a:pPr marL="806450" lvl="1" indent="-268288" defTabSz="1065213"/>
            <a:r>
              <a:rPr lang="en-US" altLang="ja-JP" sz="1700" smtClean="0">
                <a:solidFill>
                  <a:schemeClr val="bg1"/>
                </a:solidFill>
                <a:ea typeface="ＭＳ Ｐゴシック" charset="-128"/>
              </a:rPr>
              <a:t>Ar</a:t>
            </a:r>
            <a:r>
              <a:rPr lang="en-US" altLang="ja-JP" sz="1700" baseline="-10000" smtClean="0">
                <a:solidFill>
                  <a:schemeClr val="bg1"/>
                </a:solidFill>
                <a:ea typeface="ＭＳ Ｐゴシック" charset="-128"/>
              </a:rPr>
              <a:t>2</a:t>
            </a:r>
            <a:r>
              <a:rPr lang="en-US" altLang="ja-JP" sz="1700" baseline="30000" smtClean="0">
                <a:solidFill>
                  <a:schemeClr val="bg1"/>
                </a:solidFill>
                <a:ea typeface="ＭＳ Ｐゴシック" charset="-128"/>
              </a:rPr>
              <a:t>+</a:t>
            </a:r>
            <a:r>
              <a:rPr lang="en-US" altLang="ja-JP" sz="1700" smtClean="0">
                <a:solidFill>
                  <a:schemeClr val="bg1"/>
                </a:solidFill>
                <a:ea typeface="ＭＳ Ｐゴシック" charset="-128"/>
              </a:rPr>
              <a:t>(80amu)</a:t>
            </a:r>
          </a:p>
          <a:p>
            <a:pPr marL="806450" lvl="1" indent="-268288" defTabSz="1065213"/>
            <a:r>
              <a:rPr lang="en-US" altLang="ja-JP" sz="1700" smtClean="0">
                <a:solidFill>
                  <a:schemeClr val="bg1"/>
                </a:solidFill>
                <a:ea typeface="ＭＳ Ｐゴシック" charset="-128"/>
              </a:rPr>
              <a:t>	 Ar</a:t>
            </a:r>
            <a:r>
              <a:rPr lang="en-US" altLang="ja-JP" sz="1700" baseline="-10000" smtClean="0">
                <a:solidFill>
                  <a:schemeClr val="bg1"/>
                </a:solidFill>
                <a:ea typeface="ＭＳ Ｐゴシック" charset="-128"/>
              </a:rPr>
              <a:t>2</a:t>
            </a:r>
            <a:r>
              <a:rPr lang="en-US" altLang="ja-JP" sz="1700" baseline="30000" smtClean="0">
                <a:solidFill>
                  <a:schemeClr val="bg1"/>
                </a:solidFill>
                <a:ea typeface="ＭＳ Ｐゴシック" charset="-128"/>
              </a:rPr>
              <a:t>+</a:t>
            </a:r>
            <a:r>
              <a:rPr lang="en-US" altLang="ja-JP" sz="1700" smtClean="0">
                <a:solidFill>
                  <a:schemeClr val="bg1"/>
                </a:solidFill>
                <a:ea typeface="ＭＳ Ｐゴシック" charset="-128"/>
              </a:rPr>
              <a:t>   +  H</a:t>
            </a:r>
            <a:r>
              <a:rPr lang="en-US" altLang="ja-JP" sz="1700" baseline="-10000" smtClean="0">
                <a:solidFill>
                  <a:schemeClr val="bg1"/>
                </a:solidFill>
                <a:ea typeface="ＭＳ Ｐゴシック" charset="-128"/>
              </a:rPr>
              <a:t>2</a:t>
            </a:r>
            <a:r>
              <a:rPr lang="en-US" altLang="ja-JP" sz="1700" smtClean="0">
                <a:solidFill>
                  <a:schemeClr val="bg1"/>
                </a:solidFill>
                <a:ea typeface="ＭＳ Ｐゴシック" charset="-128"/>
              </a:rPr>
              <a:t>                               Ar</a:t>
            </a:r>
            <a:r>
              <a:rPr lang="en-US" altLang="ja-JP" sz="1700" baseline="-10000" smtClean="0">
                <a:solidFill>
                  <a:schemeClr val="bg1"/>
                </a:solidFill>
                <a:ea typeface="ＭＳ Ｐゴシック" charset="-128"/>
              </a:rPr>
              <a:t>2</a:t>
            </a:r>
            <a:r>
              <a:rPr lang="en-US" altLang="ja-JP" sz="1700" smtClean="0">
                <a:solidFill>
                  <a:schemeClr val="bg1"/>
                </a:solidFill>
                <a:ea typeface="ＭＳ Ｐゴシック" charset="-128"/>
              </a:rPr>
              <a:t>H</a:t>
            </a:r>
            <a:r>
              <a:rPr lang="en-US" altLang="ja-JP" sz="1700" baseline="30000" smtClean="0">
                <a:solidFill>
                  <a:schemeClr val="bg1"/>
                </a:solidFill>
                <a:ea typeface="ＭＳ Ｐゴシック" charset="-128"/>
              </a:rPr>
              <a:t>+</a:t>
            </a:r>
            <a:r>
              <a:rPr lang="en-US" altLang="ja-JP" sz="1700" smtClean="0">
                <a:solidFill>
                  <a:schemeClr val="bg1"/>
                </a:solidFill>
                <a:ea typeface="ＭＳ Ｐゴシック" charset="-128"/>
              </a:rPr>
              <a:t>     +     H</a:t>
            </a:r>
          </a:p>
          <a:p>
            <a:pPr marL="268288" indent="-268288" defTabSz="1065213"/>
            <a:endParaRPr lang="en-US" altLang="ja-JP" sz="1700" smtClean="0">
              <a:solidFill>
                <a:schemeClr val="bg1"/>
              </a:solidFill>
              <a:ea typeface="ＭＳ Ｐゴシック" charset="-128"/>
            </a:endParaRPr>
          </a:p>
        </p:txBody>
      </p:sp>
      <p:sp>
        <p:nvSpPr>
          <p:cNvPr id="21509" name="Line 4"/>
          <p:cNvSpPr>
            <a:spLocks noChangeShapeType="1"/>
          </p:cNvSpPr>
          <p:nvPr/>
        </p:nvSpPr>
        <p:spPr bwMode="auto">
          <a:xfrm>
            <a:off x="3733800" y="2971800"/>
            <a:ext cx="958850" cy="0"/>
          </a:xfrm>
          <a:prstGeom prst="line">
            <a:avLst/>
          </a:prstGeom>
          <a:noFill/>
          <a:ln w="25400">
            <a:solidFill>
              <a:schemeClr val="bg1"/>
            </a:solidFill>
            <a:round/>
            <a:headEnd type="none" w="sm" len="sm"/>
            <a:tailEnd type="triangle" w="med" len="med"/>
          </a:ln>
        </p:spPr>
        <p:txBody>
          <a:bodyPr wrap="none" anchor="ctr"/>
          <a:lstStyle/>
          <a:p>
            <a:endParaRPr lang="pt-BR"/>
          </a:p>
        </p:txBody>
      </p:sp>
      <p:sp>
        <p:nvSpPr>
          <p:cNvPr id="21510" name="Line 5"/>
          <p:cNvSpPr>
            <a:spLocks noChangeShapeType="1"/>
          </p:cNvSpPr>
          <p:nvPr/>
        </p:nvSpPr>
        <p:spPr bwMode="auto">
          <a:xfrm>
            <a:off x="3276600" y="5334000"/>
            <a:ext cx="960438" cy="0"/>
          </a:xfrm>
          <a:prstGeom prst="line">
            <a:avLst/>
          </a:prstGeom>
          <a:noFill/>
          <a:ln w="25400">
            <a:solidFill>
              <a:schemeClr val="bg1"/>
            </a:solidFill>
            <a:round/>
            <a:headEnd type="none" w="sm" len="sm"/>
            <a:tailEnd type="triangle" w="med" len="med"/>
          </a:ln>
        </p:spPr>
        <p:txBody>
          <a:bodyPr wrap="none" anchor="ctr"/>
          <a:lstStyle/>
          <a:p>
            <a:endParaRPr lang="pt-BR"/>
          </a:p>
        </p:txBody>
      </p:sp>
      <p:sp>
        <p:nvSpPr>
          <p:cNvPr id="21511" name="Rectangle 6"/>
          <p:cNvSpPr>
            <a:spLocks noGrp="1" noChangeArrowheads="1"/>
          </p:cNvSpPr>
          <p:nvPr>
            <p:ph type="title"/>
          </p:nvPr>
        </p:nvSpPr>
        <p:spPr>
          <a:xfrm>
            <a:off x="457200" y="352425"/>
            <a:ext cx="8458200" cy="1066800"/>
          </a:xfrm>
          <a:noFill/>
        </p:spPr>
        <p:txBody>
          <a:bodyPr/>
          <a:lstStyle/>
          <a:p>
            <a:r>
              <a:rPr lang="en-US" altLang="ja-JP" smtClean="0">
                <a:ea typeface="ＭＳ Ｐゴシック" charset="-128"/>
              </a:rPr>
              <a:t>Interações com hidrogênio em uma célula de reação octopolo </a:t>
            </a:r>
            <a:endParaRPr lang="ja-JP" altLang="en-US" smtClean="0">
              <a:ea typeface="ＭＳ Ｐゴシック"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Número de Slide 2"/>
          <p:cNvSpPr>
            <a:spLocks noGrp="1"/>
          </p:cNvSpPr>
          <p:nvPr>
            <p:ph type="sldNum" sz="quarter" idx="10"/>
          </p:nvPr>
        </p:nvSpPr>
        <p:spPr/>
        <p:txBody>
          <a:bodyPr/>
          <a:lstStyle/>
          <a:p>
            <a:pPr>
              <a:defRPr/>
            </a:pPr>
            <a:r>
              <a:rPr lang="en-US" altLang="en-US" smtClean="0"/>
              <a:t>Página </a:t>
            </a:r>
            <a:fld id="{2F8A3B29-8961-4D65-B1C4-2DDE20963ACD}" type="slidenum">
              <a:rPr lang="en-US" altLang="en-US" smtClean="0"/>
              <a:pPr>
                <a:defRPr/>
              </a:pPr>
              <a:t>3</a:t>
            </a:fld>
            <a:endParaRPr lang="en-US" altLang="en-US"/>
          </a:p>
        </p:txBody>
      </p:sp>
      <p:sp>
        <p:nvSpPr>
          <p:cNvPr id="4" name="Título 1"/>
          <p:cNvSpPr txBox="1">
            <a:spLocks/>
          </p:cNvSpPr>
          <p:nvPr/>
        </p:nvSpPr>
        <p:spPr bwMode="auto">
          <a:xfrm>
            <a:off x="457200" y="1426489"/>
            <a:ext cx="8213725" cy="1066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pt-BR" sz="1800" b="0" dirty="0" smtClean="0">
                <a:latin typeface="Arial" pitchFamily="34" charset="0"/>
                <a:cs typeface="Arial" pitchFamily="34" charset="0"/>
              </a:rPr>
              <a:t>Contudo, para fins de análise agronômica, a fonte de plasma produzido por acoplamento indutivo foi a mais bem sucedida na sua hifenação, com espectrometria de emissão atômica (ICP-OES) e com espectrometria de massas (ICP-MS) </a:t>
            </a:r>
          </a:p>
          <a:p>
            <a:pPr lvl="0"/>
            <a:r>
              <a:rPr lang="pt-BR" sz="1800" b="0" dirty="0" smtClean="0">
                <a:latin typeface="Arial" pitchFamily="34" charset="0"/>
                <a:cs typeface="Arial" pitchFamily="34" charset="0"/>
              </a:rPr>
              <a:t/>
            </a:r>
            <a:br>
              <a:rPr lang="pt-BR" sz="1800" b="0" dirty="0" smtClean="0">
                <a:latin typeface="Arial" pitchFamily="34" charset="0"/>
                <a:cs typeface="Arial" pitchFamily="34" charset="0"/>
              </a:rPr>
            </a:br>
            <a:r>
              <a:rPr lang="pt-BR" sz="1800" b="0" dirty="0" smtClean="0">
                <a:latin typeface="Arial" pitchFamily="34" charset="0"/>
                <a:cs typeface="Arial" pitchFamily="34" charset="0"/>
              </a:rPr>
              <a:t>A importância do plasma para a técnica de ICP-MS reside no fato de ele ter uma energia disponível de aproximadamente 15,7 eV, e esta energia é suficiente para produzir íons positivos </a:t>
            </a:r>
            <a:r>
              <a:rPr lang="pt-BR" sz="1800" b="0" dirty="0" err="1" smtClean="0">
                <a:latin typeface="Arial" pitchFamily="34" charset="0"/>
                <a:cs typeface="Arial" pitchFamily="34" charset="0"/>
              </a:rPr>
              <a:t>mono-carregados</a:t>
            </a:r>
            <a:r>
              <a:rPr lang="pt-BR" sz="1800" b="0" dirty="0" smtClean="0">
                <a:latin typeface="Arial" pitchFamily="34" charset="0"/>
                <a:cs typeface="Arial" pitchFamily="34" charset="0"/>
              </a:rPr>
              <a:t> para a maioria dos elementos químicos (GINÉ, 1999; ABREU JUNIOR et al., 2009b).</a:t>
            </a:r>
            <a:br>
              <a:rPr lang="pt-BR" sz="1800" b="0" dirty="0" smtClean="0">
                <a:latin typeface="Arial" pitchFamily="34" charset="0"/>
                <a:cs typeface="Arial" pitchFamily="34" charset="0"/>
              </a:rPr>
            </a:br>
            <a:r>
              <a:rPr kumimoji="0" lang="pt-BR" sz="1800" b="0" i="0" u="none" strike="noStrike" kern="0" cap="none" spc="0" normalizeH="0" baseline="0" noProof="0" dirty="0" smtClean="0">
                <a:ln>
                  <a:noFill/>
                </a:ln>
                <a:solidFill>
                  <a:schemeClr val="tx2"/>
                </a:solidFill>
                <a:effectLst/>
                <a:uLnTx/>
                <a:uFillTx/>
                <a:latin typeface="Arial" pitchFamily="34" charset="0"/>
                <a:ea typeface="+mj-ea"/>
                <a:cs typeface="Arial" pitchFamily="34" charset="0"/>
              </a:rPr>
              <a:t/>
            </a:r>
            <a:br>
              <a:rPr kumimoji="0" lang="pt-BR" sz="1800" b="0" i="0" u="none" strike="noStrike" kern="0" cap="none" spc="0" normalizeH="0" baseline="0" noProof="0" dirty="0" smtClean="0">
                <a:ln>
                  <a:noFill/>
                </a:ln>
                <a:solidFill>
                  <a:schemeClr val="tx2"/>
                </a:solidFill>
                <a:effectLst/>
                <a:uLnTx/>
                <a:uFillTx/>
                <a:latin typeface="Arial" pitchFamily="34" charset="0"/>
                <a:ea typeface="+mj-ea"/>
                <a:cs typeface="Arial" pitchFamily="34" charset="0"/>
              </a:rPr>
            </a:br>
            <a:endParaRPr kumimoji="0" lang="pt-BR" sz="1800" b="0" i="0" u="none" strike="noStrike" kern="0" cap="none" spc="0" normalizeH="0" baseline="0" noProof="0" dirty="0">
              <a:ln>
                <a:noFill/>
              </a:ln>
              <a:solidFill>
                <a:schemeClr val="tx2"/>
              </a:solidFill>
              <a:effectLst/>
              <a:uLnTx/>
              <a:uFillTx/>
              <a:latin typeface="Arial" pitchFamily="34" charset="0"/>
              <a:ea typeface="+mj-ea"/>
              <a:cs typeface="Arial" pitchFamily="34" charset="0"/>
            </a:endParaRPr>
          </a:p>
        </p:txBody>
      </p:sp>
      <p:sp>
        <p:nvSpPr>
          <p:cNvPr id="5" name="Título 4"/>
          <p:cNvSpPr>
            <a:spLocks noGrp="1"/>
          </p:cNvSpPr>
          <p:nvPr>
            <p:ph type="title"/>
          </p:nvPr>
        </p:nvSpPr>
        <p:spPr/>
        <p:txBody>
          <a:bodyPr/>
          <a:lstStyle/>
          <a:p>
            <a:endParaRPr lang="pt-B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Número de Slide 2"/>
          <p:cNvSpPr>
            <a:spLocks noGrp="1"/>
          </p:cNvSpPr>
          <p:nvPr>
            <p:ph type="sldNum" sz="quarter" idx="10"/>
          </p:nvPr>
        </p:nvSpPr>
        <p:spPr/>
        <p:txBody>
          <a:bodyPr/>
          <a:lstStyle/>
          <a:p>
            <a:pPr>
              <a:defRPr/>
            </a:pPr>
            <a:r>
              <a:rPr lang="en-US" altLang="en-US"/>
              <a:t>Página </a:t>
            </a:r>
            <a:fld id="{5EBB72AF-0A49-4C15-99C9-EF3D006259B5}" type="slidenum">
              <a:rPr lang="en-US" altLang="en-US"/>
              <a:pPr>
                <a:defRPr/>
              </a:pPr>
              <a:t>30</a:t>
            </a:fld>
            <a:endParaRPr lang="en-US" altLang="en-US"/>
          </a:p>
        </p:txBody>
      </p:sp>
      <p:sp>
        <p:nvSpPr>
          <p:cNvPr id="22531" name="Rectangle 2"/>
          <p:cNvSpPr>
            <a:spLocks noGrp="1" noChangeArrowheads="1"/>
          </p:cNvSpPr>
          <p:nvPr>
            <p:ph type="title"/>
          </p:nvPr>
        </p:nvSpPr>
        <p:spPr>
          <a:xfrm>
            <a:off x="381000" y="304800"/>
            <a:ext cx="8408988" cy="1200150"/>
          </a:xfrm>
        </p:spPr>
        <p:txBody>
          <a:bodyPr/>
          <a:lstStyle/>
          <a:p>
            <a:r>
              <a:rPr lang="en-US" sz="2800" smtClean="0"/>
              <a:t>Célula de H</a:t>
            </a:r>
            <a:r>
              <a:rPr lang="en-US" sz="2800" baseline="-25000" smtClean="0"/>
              <a:t>2</a:t>
            </a:r>
            <a:r>
              <a:rPr lang="en-US" sz="2800" smtClean="0"/>
              <a:t> para remoção de interferentes Ar</a:t>
            </a:r>
            <a:r>
              <a:rPr lang="en-US" sz="2800" baseline="30000" smtClean="0"/>
              <a:t>+</a:t>
            </a:r>
            <a:r>
              <a:rPr lang="en-US" sz="2800" smtClean="0"/>
              <a:t> e ArO</a:t>
            </a:r>
            <a:r>
              <a:rPr lang="en-US" sz="2800" baseline="30000" smtClean="0"/>
              <a:t>+ </a:t>
            </a:r>
            <a:r>
              <a:rPr lang="en-US" sz="2800" smtClean="0"/>
              <a:t> de  </a:t>
            </a:r>
            <a:r>
              <a:rPr lang="en-US" sz="2800" baseline="30000" smtClean="0"/>
              <a:t>40</a:t>
            </a:r>
            <a:r>
              <a:rPr lang="en-US" sz="2800" smtClean="0"/>
              <a:t>Ca e </a:t>
            </a:r>
            <a:r>
              <a:rPr lang="en-US" sz="2800" baseline="30000" smtClean="0"/>
              <a:t>56</a:t>
            </a:r>
            <a:r>
              <a:rPr lang="en-US" sz="2800" smtClean="0"/>
              <a:t>Fe</a:t>
            </a:r>
          </a:p>
        </p:txBody>
      </p:sp>
      <p:sp>
        <p:nvSpPr>
          <p:cNvPr id="22532" name="Text Box 3"/>
          <p:cNvSpPr txBox="1">
            <a:spLocks noChangeArrowheads="1"/>
          </p:cNvSpPr>
          <p:nvPr/>
        </p:nvSpPr>
        <p:spPr bwMode="auto">
          <a:xfrm>
            <a:off x="344488" y="5376863"/>
            <a:ext cx="7874000" cy="657225"/>
          </a:xfrm>
          <a:prstGeom prst="rect">
            <a:avLst/>
          </a:prstGeom>
          <a:noFill/>
          <a:ln w="9525">
            <a:noFill/>
            <a:miter lim="800000"/>
            <a:headEnd/>
            <a:tailEnd/>
          </a:ln>
        </p:spPr>
        <p:txBody>
          <a:bodyPr lIns="0" tIns="0" rIns="0" bIns="0">
            <a:spAutoFit/>
          </a:bodyPr>
          <a:lstStyle/>
          <a:p>
            <a:pPr>
              <a:lnSpc>
                <a:spcPct val="80000"/>
              </a:lnSpc>
            </a:pPr>
            <a:r>
              <a:rPr lang="en-GB" sz="1800" b="0">
                <a:latin typeface="Agilent TT Cond" charset="0"/>
              </a:rPr>
              <a:t>Note the BEC for Ca-40 is 2ppt while the BEC of Fe-56 is 3ppt in 35% H</a:t>
            </a:r>
            <a:r>
              <a:rPr lang="en-GB" sz="1800" b="0" baseline="-25000">
                <a:latin typeface="Agilent TT Cond" charset="0"/>
              </a:rPr>
              <a:t>2</a:t>
            </a:r>
            <a:r>
              <a:rPr lang="en-GB" sz="1800" b="0">
                <a:latin typeface="Agilent TT Cond" charset="0"/>
              </a:rPr>
              <a:t>O</a:t>
            </a:r>
            <a:r>
              <a:rPr lang="en-GB" sz="1800" b="0" baseline="-25000">
                <a:latin typeface="Agilent TT Cond" charset="0"/>
              </a:rPr>
              <a:t>2</a:t>
            </a:r>
            <a:r>
              <a:rPr lang="en-GB" sz="1800" b="0">
                <a:latin typeface="Agilent TT Cond" charset="0"/>
              </a:rPr>
              <a:t> sample.  These calibration curves were obtained using a plasma power of 1500W. </a:t>
            </a:r>
          </a:p>
          <a:p>
            <a:pPr>
              <a:lnSpc>
                <a:spcPct val="80000"/>
              </a:lnSpc>
            </a:pPr>
            <a:endParaRPr lang="en-GB" sz="1800" b="0">
              <a:latin typeface="Agilent TT Cond" charset="0"/>
            </a:endParaRPr>
          </a:p>
        </p:txBody>
      </p:sp>
      <p:pic>
        <p:nvPicPr>
          <p:cNvPr id="22533" name="Picture 4"/>
          <p:cNvPicPr>
            <a:picLocks noChangeAspect="1" noChangeArrowheads="1"/>
          </p:cNvPicPr>
          <p:nvPr/>
        </p:nvPicPr>
        <p:blipFill>
          <a:blip r:embed="rId3" cstate="print"/>
          <a:srcRect/>
          <a:stretch>
            <a:fillRect/>
          </a:stretch>
        </p:blipFill>
        <p:spPr bwMode="auto">
          <a:xfrm>
            <a:off x="360363" y="1281113"/>
            <a:ext cx="4059237" cy="3662362"/>
          </a:xfrm>
          <a:prstGeom prst="rect">
            <a:avLst/>
          </a:prstGeom>
          <a:noFill/>
          <a:ln w="9525">
            <a:noFill/>
            <a:miter lim="800000"/>
            <a:headEnd/>
            <a:tailEnd/>
          </a:ln>
        </p:spPr>
      </p:pic>
      <p:pic>
        <p:nvPicPr>
          <p:cNvPr id="22534" name="Picture 5"/>
          <p:cNvPicPr>
            <a:picLocks noChangeAspect="1" noChangeArrowheads="1"/>
          </p:cNvPicPr>
          <p:nvPr/>
        </p:nvPicPr>
        <p:blipFill>
          <a:blip r:embed="rId4" cstate="print"/>
          <a:srcRect/>
          <a:stretch>
            <a:fillRect/>
          </a:stretch>
        </p:blipFill>
        <p:spPr bwMode="auto">
          <a:xfrm>
            <a:off x="4665663" y="1268413"/>
            <a:ext cx="4059237" cy="36623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0"/>
          </p:nvPr>
        </p:nvSpPr>
        <p:spPr/>
        <p:txBody>
          <a:bodyPr/>
          <a:lstStyle/>
          <a:p>
            <a:pPr>
              <a:defRPr/>
            </a:pPr>
            <a:r>
              <a:rPr lang="en-US" altLang="en-US"/>
              <a:t>Página </a:t>
            </a:r>
            <a:fld id="{48223F01-7407-4FB3-848C-3E96FAFF2783}" type="slidenum">
              <a:rPr lang="en-US" altLang="en-US"/>
              <a:pPr>
                <a:defRPr/>
              </a:pPr>
              <a:t>31</a:t>
            </a:fld>
            <a:endParaRPr lang="en-US" altLang="en-US"/>
          </a:p>
        </p:txBody>
      </p:sp>
      <p:sp>
        <p:nvSpPr>
          <p:cNvPr id="23555" name="Rectangle 1026"/>
          <p:cNvSpPr>
            <a:spLocks noGrp="1" noChangeArrowheads="1"/>
          </p:cNvSpPr>
          <p:nvPr>
            <p:ph type="title"/>
          </p:nvPr>
        </p:nvSpPr>
        <p:spPr/>
        <p:txBody>
          <a:bodyPr/>
          <a:lstStyle/>
          <a:p>
            <a:r>
              <a:rPr lang="en-US" sz="2800" smtClean="0"/>
              <a:t>Escolha da célula de gases - Colisão</a:t>
            </a:r>
          </a:p>
        </p:txBody>
      </p:sp>
      <p:sp>
        <p:nvSpPr>
          <p:cNvPr id="23556" name="Rectangle 1027"/>
          <p:cNvSpPr>
            <a:spLocks noGrp="1" noChangeArrowheads="1"/>
          </p:cNvSpPr>
          <p:nvPr>
            <p:ph type="body" idx="1"/>
          </p:nvPr>
        </p:nvSpPr>
        <p:spPr>
          <a:xfrm>
            <a:off x="323850" y="1341438"/>
            <a:ext cx="8578850" cy="3603625"/>
          </a:xfrm>
        </p:spPr>
        <p:txBody>
          <a:bodyPr/>
          <a:lstStyle/>
          <a:p>
            <a:pPr marL="0" indent="0"/>
            <a:r>
              <a:rPr lang="en-US" sz="2000" smtClean="0"/>
              <a:t>O gás de colisão é usado para promover separações físicas entre o analito e as espêcies interferentes.</a:t>
            </a:r>
          </a:p>
          <a:p>
            <a:pPr marL="0" indent="0"/>
            <a:r>
              <a:rPr lang="en-US" sz="2000" smtClean="0"/>
              <a:t>Como nenhum caminho da reação precisa ser considerado, o processo de colisão com um gás inerte deve ser:</a:t>
            </a:r>
          </a:p>
          <a:p>
            <a:pPr lvl="3"/>
            <a:r>
              <a:rPr lang="en-US" sz="1800" smtClean="0"/>
              <a:t>Independente da matriz da amostra</a:t>
            </a:r>
          </a:p>
          <a:p>
            <a:pPr lvl="3"/>
            <a:r>
              <a:rPr lang="en-US" sz="1800" smtClean="0"/>
              <a:t>Independente da fonte de espêcies interferentes</a:t>
            </a:r>
          </a:p>
          <a:p>
            <a:pPr lvl="3"/>
            <a:r>
              <a:rPr lang="en-US" sz="1800" smtClean="0"/>
              <a:t>Independente da presença de múltiplas espêncies interferentes com a mesma massa do analito</a:t>
            </a:r>
          </a:p>
          <a:p>
            <a:pPr lvl="3"/>
            <a:r>
              <a:rPr lang="en-US" sz="1800" smtClean="0"/>
              <a:t>Independente da reatividade do analito</a:t>
            </a:r>
          </a:p>
          <a:p>
            <a:pPr marL="0" indent="0"/>
            <a:r>
              <a:rPr lang="en-US" sz="2000" smtClean="0"/>
              <a:t>Um gás de colisão leve é usado – geralmente Hélio.</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ço Reservado para Número de Slide 2"/>
          <p:cNvSpPr>
            <a:spLocks noGrp="1"/>
          </p:cNvSpPr>
          <p:nvPr>
            <p:ph type="sldNum" sz="quarter" idx="10"/>
          </p:nvPr>
        </p:nvSpPr>
        <p:spPr/>
        <p:txBody>
          <a:bodyPr/>
          <a:lstStyle/>
          <a:p>
            <a:pPr>
              <a:defRPr/>
            </a:pPr>
            <a:r>
              <a:rPr lang="en-US" altLang="en-US"/>
              <a:t>Página </a:t>
            </a:r>
            <a:fld id="{2E3CF203-EF25-4080-8611-8D116C621190}" type="slidenum">
              <a:rPr lang="en-US" altLang="en-US"/>
              <a:pPr>
                <a:defRPr/>
              </a:pPr>
              <a:t>32</a:t>
            </a:fld>
            <a:endParaRPr lang="en-US" altLang="en-US"/>
          </a:p>
        </p:txBody>
      </p:sp>
      <p:sp>
        <p:nvSpPr>
          <p:cNvPr id="1028" name="Rectangle 2"/>
          <p:cNvSpPr>
            <a:spLocks noGrp="1" noChangeArrowheads="1"/>
          </p:cNvSpPr>
          <p:nvPr>
            <p:ph type="title"/>
          </p:nvPr>
        </p:nvSpPr>
        <p:spPr>
          <a:xfrm>
            <a:off x="533400" y="304800"/>
            <a:ext cx="8067675" cy="933450"/>
          </a:xfrm>
        </p:spPr>
        <p:txBody>
          <a:bodyPr/>
          <a:lstStyle/>
          <a:p>
            <a:r>
              <a:rPr lang="en-GB" sz="2800" smtClean="0"/>
              <a:t>Discriminação de energia – Raio iônico</a:t>
            </a:r>
          </a:p>
        </p:txBody>
      </p:sp>
      <p:graphicFrame>
        <p:nvGraphicFramePr>
          <p:cNvPr id="1026" name="Object 3"/>
          <p:cNvGraphicFramePr>
            <a:graphicFrameLocks noChangeAspect="1"/>
          </p:cNvGraphicFramePr>
          <p:nvPr/>
        </p:nvGraphicFramePr>
        <p:xfrm>
          <a:off x="2100263" y="784225"/>
          <a:ext cx="7048500" cy="5126038"/>
        </p:xfrm>
        <a:graphic>
          <a:graphicData uri="http://schemas.openxmlformats.org/presentationml/2006/ole">
            <p:oleObj spid="_x0000_s1026" name="Chart" r:id="rId4" imgW="5702400" imgH="3801600" progId="MSGraph.Chart.8">
              <p:embed followColorScheme="full"/>
            </p:oleObj>
          </a:graphicData>
        </a:graphic>
      </p:graphicFrame>
      <p:sp>
        <p:nvSpPr>
          <p:cNvPr id="1029" name="Text Box 4"/>
          <p:cNvSpPr txBox="1">
            <a:spLocks noChangeArrowheads="1"/>
          </p:cNvSpPr>
          <p:nvPr/>
        </p:nvSpPr>
        <p:spPr bwMode="auto">
          <a:xfrm>
            <a:off x="3729038" y="4116388"/>
            <a:ext cx="325437" cy="304800"/>
          </a:xfrm>
          <a:prstGeom prst="rect">
            <a:avLst/>
          </a:prstGeom>
          <a:noFill/>
          <a:ln w="9525">
            <a:noFill/>
            <a:miter lim="800000"/>
            <a:headEnd/>
            <a:tailEnd/>
          </a:ln>
        </p:spPr>
        <p:txBody>
          <a:bodyPr wrap="none" lIns="0" tIns="0" rIns="0" bIns="0">
            <a:spAutoFit/>
          </a:bodyPr>
          <a:lstStyle/>
          <a:p>
            <a:pPr eaLnBrk="1" hangingPunct="1"/>
            <a:r>
              <a:rPr lang="en-GB" sz="2000" b="0">
                <a:solidFill>
                  <a:schemeClr val="bg1"/>
                </a:solidFill>
                <a:latin typeface="Arial" pitchFamily="34" charset="0"/>
              </a:rPr>
              <a:t>Cu</a:t>
            </a:r>
          </a:p>
        </p:txBody>
      </p:sp>
      <p:sp>
        <p:nvSpPr>
          <p:cNvPr id="1030" name="Text Box 5"/>
          <p:cNvSpPr txBox="1">
            <a:spLocks noChangeArrowheads="1"/>
          </p:cNvSpPr>
          <p:nvPr/>
        </p:nvSpPr>
        <p:spPr bwMode="auto">
          <a:xfrm>
            <a:off x="5119688" y="3279775"/>
            <a:ext cx="261937" cy="304800"/>
          </a:xfrm>
          <a:prstGeom prst="rect">
            <a:avLst/>
          </a:prstGeom>
          <a:noFill/>
          <a:ln w="9525">
            <a:noFill/>
            <a:miter lim="800000"/>
            <a:headEnd/>
            <a:tailEnd/>
          </a:ln>
        </p:spPr>
        <p:txBody>
          <a:bodyPr wrap="none" lIns="0" tIns="0" rIns="0" bIns="0">
            <a:spAutoFit/>
          </a:bodyPr>
          <a:lstStyle/>
          <a:p>
            <a:pPr eaLnBrk="1" hangingPunct="1"/>
            <a:r>
              <a:rPr lang="en-GB" sz="2000" b="0">
                <a:solidFill>
                  <a:srgbClr val="FFFFFF"/>
                </a:solidFill>
                <a:latin typeface="Arial" pitchFamily="34" charset="0"/>
              </a:rPr>
              <a:t>S</a:t>
            </a:r>
            <a:r>
              <a:rPr lang="en-GB" sz="2000" b="0" baseline="-25000">
                <a:solidFill>
                  <a:srgbClr val="FFFFFF"/>
                </a:solidFill>
                <a:latin typeface="Arial" pitchFamily="34" charset="0"/>
              </a:rPr>
              <a:t>2</a:t>
            </a:r>
          </a:p>
        </p:txBody>
      </p:sp>
      <p:sp>
        <p:nvSpPr>
          <p:cNvPr id="1031" name="Text Box 6"/>
          <p:cNvSpPr txBox="1">
            <a:spLocks noChangeArrowheads="1"/>
          </p:cNvSpPr>
          <p:nvPr/>
        </p:nvSpPr>
        <p:spPr bwMode="auto">
          <a:xfrm>
            <a:off x="5672138" y="2124075"/>
            <a:ext cx="458787" cy="304800"/>
          </a:xfrm>
          <a:prstGeom prst="rect">
            <a:avLst/>
          </a:prstGeom>
          <a:noFill/>
          <a:ln w="9525">
            <a:noFill/>
            <a:miter lim="800000"/>
            <a:headEnd/>
            <a:tailEnd/>
          </a:ln>
        </p:spPr>
        <p:txBody>
          <a:bodyPr wrap="none" lIns="0" tIns="0" rIns="0" bIns="0">
            <a:spAutoFit/>
          </a:bodyPr>
          <a:lstStyle/>
          <a:p>
            <a:pPr eaLnBrk="1" hangingPunct="1"/>
            <a:r>
              <a:rPr lang="en-GB" sz="2000" b="0">
                <a:solidFill>
                  <a:srgbClr val="FFFFFF"/>
                </a:solidFill>
                <a:latin typeface="Arial" pitchFamily="34" charset="0"/>
              </a:rPr>
              <a:t>SO</a:t>
            </a:r>
            <a:r>
              <a:rPr lang="en-GB" sz="2000" b="0" baseline="-25000">
                <a:solidFill>
                  <a:srgbClr val="FFFFFF"/>
                </a:solidFill>
                <a:latin typeface="Arial" pitchFamily="34" charset="0"/>
              </a:rPr>
              <a:t>2</a:t>
            </a:r>
          </a:p>
        </p:txBody>
      </p:sp>
      <p:sp>
        <p:nvSpPr>
          <p:cNvPr id="1032" name="Text Box 7"/>
          <p:cNvSpPr txBox="1">
            <a:spLocks noChangeArrowheads="1"/>
          </p:cNvSpPr>
          <p:nvPr/>
        </p:nvSpPr>
        <p:spPr bwMode="auto">
          <a:xfrm>
            <a:off x="6245225" y="1603375"/>
            <a:ext cx="622300" cy="304800"/>
          </a:xfrm>
          <a:prstGeom prst="rect">
            <a:avLst/>
          </a:prstGeom>
          <a:noFill/>
          <a:ln w="9525">
            <a:noFill/>
            <a:miter lim="800000"/>
            <a:headEnd/>
            <a:tailEnd/>
          </a:ln>
        </p:spPr>
        <p:txBody>
          <a:bodyPr wrap="none" lIns="0" tIns="0" rIns="0" bIns="0">
            <a:spAutoFit/>
          </a:bodyPr>
          <a:lstStyle/>
          <a:p>
            <a:pPr eaLnBrk="1" hangingPunct="1"/>
            <a:r>
              <a:rPr lang="en-GB" sz="2000" b="0">
                <a:solidFill>
                  <a:srgbClr val="FFFFFF"/>
                </a:solidFill>
                <a:latin typeface="Arial" pitchFamily="34" charset="0"/>
              </a:rPr>
              <a:t>NOCl</a:t>
            </a:r>
          </a:p>
        </p:txBody>
      </p:sp>
      <p:sp>
        <p:nvSpPr>
          <p:cNvPr id="1033" name="Text Box 8"/>
          <p:cNvSpPr txBox="1">
            <a:spLocks noChangeArrowheads="1"/>
          </p:cNvSpPr>
          <p:nvPr/>
        </p:nvSpPr>
        <p:spPr bwMode="auto">
          <a:xfrm>
            <a:off x="6902450" y="3308350"/>
            <a:ext cx="606425" cy="304800"/>
          </a:xfrm>
          <a:prstGeom prst="rect">
            <a:avLst/>
          </a:prstGeom>
          <a:noFill/>
          <a:ln w="9525">
            <a:noFill/>
            <a:miter lim="800000"/>
            <a:headEnd/>
            <a:tailEnd/>
          </a:ln>
        </p:spPr>
        <p:txBody>
          <a:bodyPr wrap="none" lIns="0" tIns="0" rIns="0" bIns="0">
            <a:spAutoFit/>
          </a:bodyPr>
          <a:lstStyle/>
          <a:p>
            <a:pPr eaLnBrk="1" hangingPunct="1"/>
            <a:r>
              <a:rPr lang="en-GB" sz="2000" b="0">
                <a:solidFill>
                  <a:srgbClr val="FFFFFF"/>
                </a:solidFill>
                <a:latin typeface="Arial" pitchFamily="34" charset="0"/>
              </a:rPr>
              <a:t>ArMg</a:t>
            </a:r>
          </a:p>
        </p:txBody>
      </p:sp>
      <p:sp>
        <p:nvSpPr>
          <p:cNvPr id="1034" name="Text Box 9"/>
          <p:cNvSpPr txBox="1">
            <a:spLocks noChangeArrowheads="1"/>
          </p:cNvSpPr>
          <p:nvPr/>
        </p:nvSpPr>
        <p:spPr bwMode="auto">
          <a:xfrm>
            <a:off x="7543800" y="2843213"/>
            <a:ext cx="706438" cy="304800"/>
          </a:xfrm>
          <a:prstGeom prst="rect">
            <a:avLst/>
          </a:prstGeom>
          <a:noFill/>
          <a:ln w="9525">
            <a:noFill/>
            <a:miter lim="800000"/>
            <a:headEnd/>
            <a:tailEnd/>
          </a:ln>
        </p:spPr>
        <p:txBody>
          <a:bodyPr wrap="none" lIns="0" tIns="0" rIns="0" bIns="0">
            <a:spAutoFit/>
          </a:bodyPr>
          <a:lstStyle/>
          <a:p>
            <a:pPr eaLnBrk="1" hangingPunct="1"/>
            <a:r>
              <a:rPr lang="en-GB" sz="2000" b="0">
                <a:solidFill>
                  <a:srgbClr val="FFFFFF"/>
                </a:solidFill>
                <a:latin typeface="Arial" pitchFamily="34" charset="0"/>
              </a:rPr>
              <a:t>CaOH</a:t>
            </a:r>
          </a:p>
        </p:txBody>
      </p:sp>
      <p:sp>
        <p:nvSpPr>
          <p:cNvPr id="1035" name="Text Box 10"/>
          <p:cNvSpPr txBox="1">
            <a:spLocks noChangeArrowheads="1"/>
          </p:cNvSpPr>
          <p:nvPr/>
        </p:nvSpPr>
        <p:spPr bwMode="auto">
          <a:xfrm rot="-5400000">
            <a:off x="728662" y="3170238"/>
            <a:ext cx="3089275" cy="304800"/>
          </a:xfrm>
          <a:prstGeom prst="rect">
            <a:avLst/>
          </a:prstGeom>
          <a:noFill/>
          <a:ln w="9525">
            <a:noFill/>
            <a:miter lim="800000"/>
            <a:headEnd/>
            <a:tailEnd/>
          </a:ln>
        </p:spPr>
        <p:txBody>
          <a:bodyPr wrap="none" lIns="0" tIns="0" rIns="0" bIns="0">
            <a:spAutoFit/>
          </a:bodyPr>
          <a:lstStyle/>
          <a:p>
            <a:pPr eaLnBrk="1" hangingPunct="1"/>
            <a:r>
              <a:rPr lang="en-GB" sz="2000">
                <a:latin typeface="Arial" pitchFamily="34" charset="0"/>
              </a:rPr>
              <a:t>Approx Ionic Radius (pm)</a:t>
            </a:r>
          </a:p>
        </p:txBody>
      </p:sp>
      <p:sp>
        <p:nvSpPr>
          <p:cNvPr id="1036" name="Text Box 12"/>
          <p:cNvSpPr txBox="1">
            <a:spLocks noChangeArrowheads="1"/>
          </p:cNvSpPr>
          <p:nvPr/>
        </p:nvSpPr>
        <p:spPr bwMode="auto">
          <a:xfrm>
            <a:off x="3382963" y="1074738"/>
            <a:ext cx="650875" cy="304800"/>
          </a:xfrm>
          <a:prstGeom prst="rect">
            <a:avLst/>
          </a:prstGeom>
          <a:noFill/>
          <a:ln w="9525">
            <a:noFill/>
            <a:miter lim="800000"/>
            <a:headEnd/>
            <a:tailEnd/>
          </a:ln>
        </p:spPr>
        <p:txBody>
          <a:bodyPr wrap="none" lIns="0" tIns="0" rIns="0" bIns="0">
            <a:spAutoFit/>
          </a:bodyPr>
          <a:lstStyle/>
          <a:p>
            <a:pPr eaLnBrk="1" hangingPunct="1"/>
            <a:r>
              <a:rPr lang="en-GB" sz="2000" baseline="30000">
                <a:solidFill>
                  <a:srgbClr val="0000FF"/>
                </a:solidFill>
                <a:latin typeface="Arial" pitchFamily="34" charset="0"/>
              </a:rPr>
              <a:t>m</a:t>
            </a:r>
            <a:r>
              <a:rPr lang="en-GB" sz="2000">
                <a:solidFill>
                  <a:srgbClr val="0000FF"/>
                </a:solidFill>
                <a:latin typeface="Arial" pitchFamily="34" charset="0"/>
              </a:rPr>
              <a:t>/</a:t>
            </a:r>
            <a:r>
              <a:rPr lang="en-GB" sz="2000" baseline="-25000">
                <a:solidFill>
                  <a:srgbClr val="0000FF"/>
                </a:solidFill>
                <a:latin typeface="Arial" pitchFamily="34" charset="0"/>
              </a:rPr>
              <a:t>z</a:t>
            </a:r>
            <a:r>
              <a:rPr lang="en-GB" sz="2000">
                <a:solidFill>
                  <a:srgbClr val="0000FF"/>
                </a:solidFill>
                <a:latin typeface="Arial" pitchFamily="34" charset="0"/>
              </a:rPr>
              <a:t> 65</a:t>
            </a:r>
            <a:endParaRPr lang="en-GB" sz="2000" baseline="30000">
              <a:solidFill>
                <a:srgbClr val="0000FF"/>
              </a:solidFill>
              <a:latin typeface="Arial" pitchFamily="34" charset="0"/>
            </a:endParaRPr>
          </a:p>
        </p:txBody>
      </p:sp>
      <p:sp>
        <p:nvSpPr>
          <p:cNvPr id="1037" name="Line 14"/>
          <p:cNvSpPr>
            <a:spLocks noChangeShapeType="1"/>
          </p:cNvSpPr>
          <p:nvPr/>
        </p:nvSpPr>
        <p:spPr bwMode="auto">
          <a:xfrm>
            <a:off x="3086100" y="3632200"/>
            <a:ext cx="5600700" cy="0"/>
          </a:xfrm>
          <a:prstGeom prst="line">
            <a:avLst/>
          </a:prstGeom>
          <a:noFill/>
          <a:ln w="38100">
            <a:solidFill>
              <a:srgbClr val="FF0000"/>
            </a:solidFill>
            <a:round/>
            <a:headEnd/>
            <a:tailEnd/>
          </a:ln>
        </p:spPr>
        <p:txBody>
          <a:bodyPr wrap="none" lIns="0" tIns="0" rIns="0" bIns="0" anchor="ctr">
            <a:spAutoFit/>
          </a:bodyPr>
          <a:lstStyle/>
          <a:p>
            <a:endParaRPr lang="pt-BR"/>
          </a:p>
        </p:txBody>
      </p:sp>
      <p:sp>
        <p:nvSpPr>
          <p:cNvPr id="1038" name="Text Box 15"/>
          <p:cNvSpPr txBox="1">
            <a:spLocks noChangeArrowheads="1"/>
          </p:cNvSpPr>
          <p:nvPr/>
        </p:nvSpPr>
        <p:spPr bwMode="auto">
          <a:xfrm>
            <a:off x="3200400" y="2038350"/>
            <a:ext cx="1481138" cy="1366838"/>
          </a:xfrm>
          <a:prstGeom prst="rect">
            <a:avLst/>
          </a:prstGeom>
          <a:solidFill>
            <a:schemeClr val="bg1">
              <a:alpha val="50195"/>
            </a:schemeClr>
          </a:solidFill>
          <a:ln w="9525">
            <a:noFill/>
            <a:miter lim="800000"/>
            <a:headEnd/>
            <a:tailEnd/>
          </a:ln>
        </p:spPr>
        <p:txBody>
          <a:bodyPr lIns="0" tIns="0" rIns="0" bIns="0">
            <a:spAutoFit/>
          </a:bodyPr>
          <a:lstStyle/>
          <a:p>
            <a:pPr algn="ctr">
              <a:lnSpc>
                <a:spcPct val="80000"/>
              </a:lnSpc>
            </a:pPr>
            <a:r>
              <a:rPr lang="en-GB" sz="1600">
                <a:solidFill>
                  <a:srgbClr val="FF3300"/>
                </a:solidFill>
                <a:latin typeface="Arial" pitchFamily="34" charset="0"/>
              </a:rPr>
              <a:t>KED set at this cut-off point – excludes ALL interfering species, but allows through the Cu</a:t>
            </a:r>
          </a:p>
        </p:txBody>
      </p:sp>
      <p:sp>
        <p:nvSpPr>
          <p:cNvPr id="1039" name="Line 16"/>
          <p:cNvSpPr>
            <a:spLocks noChangeShapeType="1"/>
          </p:cNvSpPr>
          <p:nvPr/>
        </p:nvSpPr>
        <p:spPr bwMode="auto">
          <a:xfrm>
            <a:off x="4344988" y="3289300"/>
            <a:ext cx="346075" cy="287338"/>
          </a:xfrm>
          <a:prstGeom prst="line">
            <a:avLst/>
          </a:prstGeom>
          <a:noFill/>
          <a:ln w="25400">
            <a:solidFill>
              <a:srgbClr val="FF0000"/>
            </a:solidFill>
            <a:round/>
            <a:headEnd/>
            <a:tailEnd type="triangle" w="med" len="med"/>
          </a:ln>
        </p:spPr>
        <p:txBody>
          <a:bodyPr lIns="0" tIns="0" rIns="0" bIns="0" anchor="ctr">
            <a:spAutoFit/>
          </a:bodyPr>
          <a:lstStyle/>
          <a:p>
            <a:endParaRPr lang="pt-BR"/>
          </a:p>
        </p:txBody>
      </p:sp>
      <p:sp>
        <p:nvSpPr>
          <p:cNvPr id="1040" name="Text Box 17"/>
          <p:cNvSpPr txBox="1">
            <a:spLocks noChangeArrowheads="1"/>
          </p:cNvSpPr>
          <p:nvPr/>
        </p:nvSpPr>
        <p:spPr bwMode="auto">
          <a:xfrm>
            <a:off x="304800" y="1066800"/>
            <a:ext cx="1692275" cy="1739900"/>
          </a:xfrm>
          <a:prstGeom prst="rect">
            <a:avLst/>
          </a:prstGeom>
          <a:noFill/>
          <a:ln w="9525">
            <a:noFill/>
            <a:miter lim="800000"/>
            <a:headEnd/>
            <a:tailEnd/>
          </a:ln>
        </p:spPr>
        <p:txBody>
          <a:bodyPr>
            <a:spAutoFit/>
          </a:bodyPr>
          <a:lstStyle/>
          <a:p>
            <a:r>
              <a:rPr lang="en-US" sz="1800">
                <a:solidFill>
                  <a:schemeClr val="folHlink"/>
                </a:solidFill>
              </a:rPr>
              <a:t>Todos </a:t>
            </a:r>
            <a:r>
              <a:rPr lang="en-US" sz="1800"/>
              <a:t>os ions poliatômicos são maiores do que </a:t>
            </a:r>
            <a:r>
              <a:rPr lang="en-US" sz="1800">
                <a:solidFill>
                  <a:schemeClr val="folHlink"/>
                </a:solidFill>
              </a:rPr>
              <a:t>qualquer</a:t>
            </a:r>
            <a:r>
              <a:rPr lang="en-US" sz="1800"/>
              <a:t> ion monoatômico</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Espaço Reservado para Número de Slide 2"/>
          <p:cNvSpPr>
            <a:spLocks noGrp="1"/>
          </p:cNvSpPr>
          <p:nvPr>
            <p:ph type="sldNum" sz="quarter" idx="10"/>
          </p:nvPr>
        </p:nvSpPr>
        <p:spPr/>
        <p:txBody>
          <a:bodyPr/>
          <a:lstStyle/>
          <a:p>
            <a:pPr>
              <a:defRPr/>
            </a:pPr>
            <a:r>
              <a:rPr lang="en-US" altLang="en-US"/>
              <a:t>Página </a:t>
            </a:r>
            <a:fld id="{D0E697A0-70D9-44AB-9D4F-7CBFFF0E7D14}" type="slidenum">
              <a:rPr lang="en-US" altLang="en-US"/>
              <a:pPr>
                <a:defRPr/>
              </a:pPr>
              <a:t>33</a:t>
            </a:fld>
            <a:endParaRPr lang="en-US" altLang="en-US"/>
          </a:p>
        </p:txBody>
      </p:sp>
      <p:sp>
        <p:nvSpPr>
          <p:cNvPr id="24579" name="Text Box 2"/>
          <p:cNvSpPr txBox="1">
            <a:spLocks noChangeArrowheads="1"/>
          </p:cNvSpPr>
          <p:nvPr/>
        </p:nvSpPr>
        <p:spPr bwMode="auto">
          <a:xfrm>
            <a:off x="1828800" y="639763"/>
            <a:ext cx="184150" cy="336550"/>
          </a:xfrm>
          <a:prstGeom prst="rect">
            <a:avLst/>
          </a:prstGeom>
          <a:noFill/>
          <a:ln w="12700">
            <a:noFill/>
            <a:miter lim="800000"/>
            <a:headEnd type="none" w="sm" len="sm"/>
            <a:tailEnd type="none" w="sm" len="sm"/>
          </a:ln>
        </p:spPr>
        <p:txBody>
          <a:bodyPr wrap="none" lIns="87279" tIns="43639" rIns="87279" bIns="43639">
            <a:spAutoFit/>
          </a:bodyPr>
          <a:lstStyle/>
          <a:p>
            <a:pPr defTabSz="873125" eaLnBrk="1" hangingPunct="1"/>
            <a:endParaRPr kumimoji="1" lang="ja-JP" altLang="ja-JP" sz="1500">
              <a:latin typeface="Arial" pitchFamily="34" charset="0"/>
              <a:ea typeface="ＭＳ Ｐゴシック" charset="-128"/>
            </a:endParaRPr>
          </a:p>
        </p:txBody>
      </p:sp>
      <p:sp>
        <p:nvSpPr>
          <p:cNvPr id="24580" name="Rectangle 3"/>
          <p:cNvSpPr>
            <a:spLocks noGrp="1" noChangeArrowheads="1"/>
          </p:cNvSpPr>
          <p:nvPr>
            <p:ph type="title"/>
          </p:nvPr>
        </p:nvSpPr>
        <p:spPr>
          <a:xfrm>
            <a:off x="458788" y="381000"/>
            <a:ext cx="8181975" cy="990600"/>
          </a:xfrm>
        </p:spPr>
        <p:txBody>
          <a:bodyPr/>
          <a:lstStyle/>
          <a:p>
            <a:r>
              <a:rPr lang="en-US" altLang="ja-JP" smtClean="0">
                <a:ea typeface="ＭＳ Ｐゴシック" charset="-128"/>
              </a:rPr>
              <a:t>Interações com Hélio em uma célula de reação Octopole </a:t>
            </a:r>
            <a:br>
              <a:rPr lang="en-US" altLang="ja-JP" smtClean="0">
                <a:ea typeface="ＭＳ Ｐゴシック" charset="-128"/>
              </a:rPr>
            </a:br>
            <a:r>
              <a:rPr lang="en-US" altLang="ja-JP" smtClean="0">
                <a:ea typeface="ＭＳ Ｐゴシック" charset="-128"/>
              </a:rPr>
              <a:t>  </a:t>
            </a:r>
            <a:r>
              <a:rPr lang="ja-JP" altLang="en-US" smtClean="0">
                <a:ea typeface="ＭＳ Ｐゴシック" charset="-128"/>
              </a:rPr>
              <a:t>- </a:t>
            </a:r>
            <a:r>
              <a:rPr lang="en-US" altLang="ja-JP" smtClean="0">
                <a:ea typeface="ＭＳ Ｐゴシック" charset="-128"/>
              </a:rPr>
              <a:t>Colisão: </a:t>
            </a:r>
            <a:r>
              <a:rPr lang="en-US" altLang="ja-JP" smtClean="0">
                <a:solidFill>
                  <a:srgbClr val="FF3300"/>
                </a:solidFill>
                <a:ea typeface="ＭＳ Ｐゴシック" charset="-128"/>
              </a:rPr>
              <a:t>Discriminação de energia</a:t>
            </a:r>
            <a:endParaRPr lang="ja-JP" altLang="en-US" smtClean="0">
              <a:solidFill>
                <a:srgbClr val="FF3300"/>
              </a:solidFill>
              <a:ea typeface="ＭＳ Ｐゴシック" charset="-128"/>
            </a:endParaRPr>
          </a:p>
        </p:txBody>
      </p:sp>
      <p:sp>
        <p:nvSpPr>
          <p:cNvPr id="24581" name="Rectangle 4"/>
          <p:cNvSpPr>
            <a:spLocks noChangeArrowheads="1"/>
          </p:cNvSpPr>
          <p:nvPr/>
        </p:nvSpPr>
        <p:spPr bwMode="auto">
          <a:xfrm>
            <a:off x="1035050" y="2043113"/>
            <a:ext cx="3517900" cy="3890962"/>
          </a:xfrm>
          <a:prstGeom prst="rect">
            <a:avLst/>
          </a:prstGeom>
          <a:solidFill>
            <a:schemeClr val="hlink"/>
          </a:solidFill>
          <a:ln w="38100">
            <a:noFill/>
            <a:prstDash val="sysDot"/>
            <a:miter lim="800000"/>
            <a:headEnd type="none" w="sm" len="sm"/>
            <a:tailEnd type="none" w="sm" len="sm"/>
          </a:ln>
        </p:spPr>
        <p:txBody>
          <a:bodyPr wrap="none" anchor="ctr"/>
          <a:lstStyle/>
          <a:p>
            <a:endParaRPr lang="pt-BR"/>
          </a:p>
        </p:txBody>
      </p:sp>
      <p:sp>
        <p:nvSpPr>
          <p:cNvPr id="24582" name="Oval 5"/>
          <p:cNvSpPr>
            <a:spLocks noChangeArrowheads="1"/>
          </p:cNvSpPr>
          <p:nvPr/>
        </p:nvSpPr>
        <p:spPr bwMode="auto">
          <a:xfrm>
            <a:off x="2297113" y="2957513"/>
            <a:ext cx="138112" cy="152400"/>
          </a:xfrm>
          <a:prstGeom prst="ellipse">
            <a:avLst/>
          </a:prstGeom>
          <a:solidFill>
            <a:srgbClr val="FFFF66"/>
          </a:solidFill>
          <a:ln w="12700">
            <a:solidFill>
              <a:schemeClr val="tx1"/>
            </a:solidFill>
            <a:round/>
            <a:headEnd type="none" w="sm" len="sm"/>
            <a:tailEnd type="none" w="sm" len="sm"/>
          </a:ln>
        </p:spPr>
        <p:txBody>
          <a:bodyPr wrap="none" anchor="ctr"/>
          <a:lstStyle/>
          <a:p>
            <a:endParaRPr lang="pt-BR"/>
          </a:p>
        </p:txBody>
      </p:sp>
      <p:sp>
        <p:nvSpPr>
          <p:cNvPr id="24583" name="Oval 6"/>
          <p:cNvSpPr>
            <a:spLocks noChangeArrowheads="1"/>
          </p:cNvSpPr>
          <p:nvPr/>
        </p:nvSpPr>
        <p:spPr bwMode="auto">
          <a:xfrm>
            <a:off x="2543175" y="2500313"/>
            <a:ext cx="141288" cy="152400"/>
          </a:xfrm>
          <a:prstGeom prst="ellipse">
            <a:avLst/>
          </a:prstGeom>
          <a:solidFill>
            <a:srgbClr val="FFFF66"/>
          </a:solidFill>
          <a:ln w="12700">
            <a:solidFill>
              <a:schemeClr val="tx1"/>
            </a:solidFill>
            <a:round/>
            <a:headEnd type="none" w="sm" len="sm"/>
            <a:tailEnd type="none" w="sm" len="sm"/>
          </a:ln>
        </p:spPr>
        <p:txBody>
          <a:bodyPr wrap="none" anchor="ctr"/>
          <a:lstStyle/>
          <a:p>
            <a:endParaRPr lang="pt-BR"/>
          </a:p>
        </p:txBody>
      </p:sp>
      <p:sp>
        <p:nvSpPr>
          <p:cNvPr id="24584" name="Oval 7"/>
          <p:cNvSpPr>
            <a:spLocks noChangeArrowheads="1"/>
          </p:cNvSpPr>
          <p:nvPr/>
        </p:nvSpPr>
        <p:spPr bwMode="auto">
          <a:xfrm>
            <a:off x="1874838" y="3338513"/>
            <a:ext cx="139700" cy="152400"/>
          </a:xfrm>
          <a:prstGeom prst="ellipse">
            <a:avLst/>
          </a:prstGeom>
          <a:solidFill>
            <a:srgbClr val="FFFF66"/>
          </a:solidFill>
          <a:ln w="12700">
            <a:solidFill>
              <a:schemeClr val="tx1"/>
            </a:solidFill>
            <a:round/>
            <a:headEnd type="none" w="sm" len="sm"/>
            <a:tailEnd type="none" w="sm" len="sm"/>
          </a:ln>
        </p:spPr>
        <p:txBody>
          <a:bodyPr wrap="none" anchor="ctr"/>
          <a:lstStyle/>
          <a:p>
            <a:endParaRPr lang="pt-BR"/>
          </a:p>
        </p:txBody>
      </p:sp>
      <p:sp>
        <p:nvSpPr>
          <p:cNvPr id="24585" name="Oval 8"/>
          <p:cNvSpPr>
            <a:spLocks noChangeArrowheads="1"/>
          </p:cNvSpPr>
          <p:nvPr/>
        </p:nvSpPr>
        <p:spPr bwMode="auto">
          <a:xfrm>
            <a:off x="3527425" y="2805113"/>
            <a:ext cx="142875" cy="152400"/>
          </a:xfrm>
          <a:prstGeom prst="ellipse">
            <a:avLst/>
          </a:prstGeom>
          <a:solidFill>
            <a:srgbClr val="FFFF66"/>
          </a:solidFill>
          <a:ln w="12700">
            <a:solidFill>
              <a:schemeClr val="tx1"/>
            </a:solidFill>
            <a:round/>
            <a:headEnd type="none" w="sm" len="sm"/>
            <a:tailEnd type="none" w="sm" len="sm"/>
          </a:ln>
        </p:spPr>
        <p:txBody>
          <a:bodyPr wrap="none" anchor="ctr"/>
          <a:lstStyle/>
          <a:p>
            <a:endParaRPr lang="pt-BR"/>
          </a:p>
        </p:txBody>
      </p:sp>
      <p:sp>
        <p:nvSpPr>
          <p:cNvPr id="24586" name="Oval 9"/>
          <p:cNvSpPr>
            <a:spLocks noChangeArrowheads="1"/>
          </p:cNvSpPr>
          <p:nvPr/>
        </p:nvSpPr>
        <p:spPr bwMode="auto">
          <a:xfrm>
            <a:off x="2403475" y="4652963"/>
            <a:ext cx="139700" cy="152400"/>
          </a:xfrm>
          <a:prstGeom prst="ellipse">
            <a:avLst/>
          </a:prstGeom>
          <a:solidFill>
            <a:srgbClr val="FFFF66"/>
          </a:solidFill>
          <a:ln w="12700">
            <a:solidFill>
              <a:schemeClr val="tx1"/>
            </a:solidFill>
            <a:round/>
            <a:headEnd type="none" w="sm" len="sm"/>
            <a:tailEnd type="none" w="sm" len="sm"/>
          </a:ln>
        </p:spPr>
        <p:txBody>
          <a:bodyPr wrap="none" anchor="ctr"/>
          <a:lstStyle/>
          <a:p>
            <a:endParaRPr lang="pt-BR"/>
          </a:p>
        </p:txBody>
      </p:sp>
      <p:sp>
        <p:nvSpPr>
          <p:cNvPr id="24587" name="Oval 10"/>
          <p:cNvSpPr>
            <a:spLocks noChangeArrowheads="1"/>
          </p:cNvSpPr>
          <p:nvPr/>
        </p:nvSpPr>
        <p:spPr bwMode="auto">
          <a:xfrm>
            <a:off x="3914775" y="4424363"/>
            <a:ext cx="142875" cy="152400"/>
          </a:xfrm>
          <a:prstGeom prst="ellipse">
            <a:avLst/>
          </a:prstGeom>
          <a:solidFill>
            <a:srgbClr val="FFFF66"/>
          </a:solidFill>
          <a:ln w="12700">
            <a:solidFill>
              <a:schemeClr val="tx1"/>
            </a:solidFill>
            <a:round/>
            <a:headEnd type="none" w="sm" len="sm"/>
            <a:tailEnd type="none" w="sm" len="sm"/>
          </a:ln>
        </p:spPr>
        <p:txBody>
          <a:bodyPr wrap="none" anchor="ctr"/>
          <a:lstStyle/>
          <a:p>
            <a:endParaRPr lang="pt-BR"/>
          </a:p>
        </p:txBody>
      </p:sp>
      <p:sp>
        <p:nvSpPr>
          <p:cNvPr id="24588" name="Oval 11"/>
          <p:cNvSpPr>
            <a:spLocks noChangeArrowheads="1"/>
          </p:cNvSpPr>
          <p:nvPr/>
        </p:nvSpPr>
        <p:spPr bwMode="auto">
          <a:xfrm>
            <a:off x="3071813" y="5378450"/>
            <a:ext cx="141287" cy="152400"/>
          </a:xfrm>
          <a:prstGeom prst="ellipse">
            <a:avLst/>
          </a:prstGeom>
          <a:solidFill>
            <a:srgbClr val="FFFF66"/>
          </a:solidFill>
          <a:ln w="12700">
            <a:solidFill>
              <a:schemeClr val="tx1"/>
            </a:solidFill>
            <a:round/>
            <a:headEnd type="none" w="sm" len="sm"/>
            <a:tailEnd type="none" w="sm" len="sm"/>
          </a:ln>
        </p:spPr>
        <p:txBody>
          <a:bodyPr wrap="none" anchor="ctr"/>
          <a:lstStyle/>
          <a:p>
            <a:endParaRPr lang="pt-BR"/>
          </a:p>
        </p:txBody>
      </p:sp>
      <p:sp>
        <p:nvSpPr>
          <p:cNvPr id="24589" name="Oval 12"/>
          <p:cNvSpPr>
            <a:spLocks noChangeArrowheads="1"/>
          </p:cNvSpPr>
          <p:nvPr/>
        </p:nvSpPr>
        <p:spPr bwMode="auto">
          <a:xfrm>
            <a:off x="2771775" y="3033713"/>
            <a:ext cx="142875" cy="152400"/>
          </a:xfrm>
          <a:prstGeom prst="ellipse">
            <a:avLst/>
          </a:prstGeom>
          <a:solidFill>
            <a:srgbClr val="FFFF66"/>
          </a:solidFill>
          <a:ln w="12700">
            <a:solidFill>
              <a:schemeClr val="tx1"/>
            </a:solidFill>
            <a:round/>
            <a:headEnd type="none" w="sm" len="sm"/>
            <a:tailEnd type="none" w="sm" len="sm"/>
          </a:ln>
        </p:spPr>
        <p:txBody>
          <a:bodyPr wrap="none" anchor="ctr"/>
          <a:lstStyle/>
          <a:p>
            <a:endParaRPr lang="pt-BR"/>
          </a:p>
        </p:txBody>
      </p:sp>
      <p:sp>
        <p:nvSpPr>
          <p:cNvPr id="24590" name="Oval 13"/>
          <p:cNvSpPr>
            <a:spLocks noChangeArrowheads="1"/>
          </p:cNvSpPr>
          <p:nvPr/>
        </p:nvSpPr>
        <p:spPr bwMode="auto">
          <a:xfrm>
            <a:off x="4056063" y="2957513"/>
            <a:ext cx="141287" cy="152400"/>
          </a:xfrm>
          <a:prstGeom prst="ellipse">
            <a:avLst/>
          </a:prstGeom>
          <a:solidFill>
            <a:srgbClr val="FFFF66"/>
          </a:solidFill>
          <a:ln w="12700">
            <a:solidFill>
              <a:schemeClr val="tx1"/>
            </a:solidFill>
            <a:round/>
            <a:headEnd type="none" w="sm" len="sm"/>
            <a:tailEnd type="none" w="sm" len="sm"/>
          </a:ln>
        </p:spPr>
        <p:txBody>
          <a:bodyPr wrap="none" anchor="ctr"/>
          <a:lstStyle/>
          <a:p>
            <a:endParaRPr lang="pt-BR"/>
          </a:p>
        </p:txBody>
      </p:sp>
      <p:sp>
        <p:nvSpPr>
          <p:cNvPr id="24591" name="Oval 14"/>
          <p:cNvSpPr>
            <a:spLocks noChangeArrowheads="1"/>
          </p:cNvSpPr>
          <p:nvPr/>
        </p:nvSpPr>
        <p:spPr bwMode="auto">
          <a:xfrm>
            <a:off x="1452563" y="2652713"/>
            <a:ext cx="141287" cy="152400"/>
          </a:xfrm>
          <a:prstGeom prst="ellipse">
            <a:avLst/>
          </a:prstGeom>
          <a:solidFill>
            <a:srgbClr val="FFFF66"/>
          </a:solidFill>
          <a:ln w="12700">
            <a:solidFill>
              <a:schemeClr val="tx1"/>
            </a:solidFill>
            <a:round/>
            <a:headEnd type="none" w="sm" len="sm"/>
            <a:tailEnd type="none" w="sm" len="sm"/>
          </a:ln>
        </p:spPr>
        <p:txBody>
          <a:bodyPr wrap="none" anchor="ctr"/>
          <a:lstStyle/>
          <a:p>
            <a:endParaRPr lang="pt-BR"/>
          </a:p>
        </p:txBody>
      </p:sp>
      <p:sp>
        <p:nvSpPr>
          <p:cNvPr id="24592" name="Oval 15"/>
          <p:cNvSpPr>
            <a:spLocks noChangeArrowheads="1"/>
          </p:cNvSpPr>
          <p:nvPr/>
        </p:nvSpPr>
        <p:spPr bwMode="auto">
          <a:xfrm>
            <a:off x="1311275" y="4176713"/>
            <a:ext cx="139700" cy="152400"/>
          </a:xfrm>
          <a:prstGeom prst="ellipse">
            <a:avLst/>
          </a:prstGeom>
          <a:solidFill>
            <a:srgbClr val="FFFF66"/>
          </a:solidFill>
          <a:ln w="12700">
            <a:solidFill>
              <a:schemeClr val="tx1"/>
            </a:solidFill>
            <a:round/>
            <a:headEnd type="none" w="sm" len="sm"/>
            <a:tailEnd type="none" w="sm" len="sm"/>
          </a:ln>
        </p:spPr>
        <p:txBody>
          <a:bodyPr wrap="none" anchor="ctr"/>
          <a:lstStyle/>
          <a:p>
            <a:endParaRPr lang="pt-BR"/>
          </a:p>
        </p:txBody>
      </p:sp>
      <p:sp>
        <p:nvSpPr>
          <p:cNvPr id="24593" name="Oval 16"/>
          <p:cNvSpPr>
            <a:spLocks noChangeArrowheads="1"/>
          </p:cNvSpPr>
          <p:nvPr/>
        </p:nvSpPr>
        <p:spPr bwMode="auto">
          <a:xfrm>
            <a:off x="2771775" y="2576513"/>
            <a:ext cx="142875" cy="152400"/>
          </a:xfrm>
          <a:prstGeom prst="ellipse">
            <a:avLst/>
          </a:prstGeom>
          <a:solidFill>
            <a:srgbClr val="FFFF66"/>
          </a:solidFill>
          <a:ln w="12700">
            <a:solidFill>
              <a:schemeClr val="tx1"/>
            </a:solidFill>
            <a:round/>
            <a:headEnd type="none" w="sm" len="sm"/>
            <a:tailEnd type="none" w="sm" len="sm"/>
          </a:ln>
        </p:spPr>
        <p:txBody>
          <a:bodyPr wrap="none" anchor="ctr"/>
          <a:lstStyle/>
          <a:p>
            <a:endParaRPr lang="pt-BR"/>
          </a:p>
        </p:txBody>
      </p:sp>
      <p:sp>
        <p:nvSpPr>
          <p:cNvPr id="24594" name="Oval 17"/>
          <p:cNvSpPr>
            <a:spLocks noChangeArrowheads="1"/>
          </p:cNvSpPr>
          <p:nvPr/>
        </p:nvSpPr>
        <p:spPr bwMode="auto">
          <a:xfrm>
            <a:off x="3305175" y="4805363"/>
            <a:ext cx="141288" cy="152400"/>
          </a:xfrm>
          <a:prstGeom prst="ellipse">
            <a:avLst/>
          </a:prstGeom>
          <a:solidFill>
            <a:srgbClr val="FFFF66"/>
          </a:solidFill>
          <a:ln w="12700">
            <a:solidFill>
              <a:schemeClr val="tx1"/>
            </a:solidFill>
            <a:round/>
            <a:headEnd type="none" w="sm" len="sm"/>
            <a:tailEnd type="none" w="sm" len="sm"/>
          </a:ln>
        </p:spPr>
        <p:txBody>
          <a:bodyPr wrap="none" anchor="ctr"/>
          <a:lstStyle/>
          <a:p>
            <a:endParaRPr lang="pt-BR"/>
          </a:p>
        </p:txBody>
      </p:sp>
      <p:sp>
        <p:nvSpPr>
          <p:cNvPr id="24595" name="Oval 18"/>
          <p:cNvSpPr>
            <a:spLocks noChangeArrowheads="1"/>
          </p:cNvSpPr>
          <p:nvPr/>
        </p:nvSpPr>
        <p:spPr bwMode="auto">
          <a:xfrm>
            <a:off x="3533775" y="5262563"/>
            <a:ext cx="139700" cy="152400"/>
          </a:xfrm>
          <a:prstGeom prst="ellipse">
            <a:avLst/>
          </a:prstGeom>
          <a:solidFill>
            <a:srgbClr val="FFFF66"/>
          </a:solidFill>
          <a:ln w="12700">
            <a:solidFill>
              <a:schemeClr val="tx1"/>
            </a:solidFill>
            <a:round/>
            <a:headEnd type="none" w="sm" len="sm"/>
            <a:tailEnd type="none" w="sm" len="sm"/>
          </a:ln>
        </p:spPr>
        <p:txBody>
          <a:bodyPr wrap="none" anchor="ctr"/>
          <a:lstStyle/>
          <a:p>
            <a:endParaRPr lang="pt-BR"/>
          </a:p>
        </p:txBody>
      </p:sp>
      <p:sp>
        <p:nvSpPr>
          <p:cNvPr id="24596" name="Text Box 19"/>
          <p:cNvSpPr txBox="1">
            <a:spLocks noChangeArrowheads="1"/>
          </p:cNvSpPr>
          <p:nvPr/>
        </p:nvSpPr>
        <p:spPr bwMode="auto">
          <a:xfrm>
            <a:off x="3422650" y="3262313"/>
            <a:ext cx="414338" cy="322262"/>
          </a:xfrm>
          <a:prstGeom prst="rect">
            <a:avLst/>
          </a:prstGeom>
          <a:noFill/>
          <a:ln w="12700">
            <a:noFill/>
            <a:miter lim="800000"/>
            <a:headEnd type="none" w="sm" len="sm"/>
            <a:tailEnd type="none" w="sm" len="sm"/>
          </a:ln>
        </p:spPr>
        <p:txBody>
          <a:bodyPr wrap="none" lIns="87279" tIns="43639" rIns="87279" bIns="43639">
            <a:spAutoFit/>
          </a:bodyPr>
          <a:lstStyle/>
          <a:p>
            <a:pPr defTabSz="873125" eaLnBrk="1" hangingPunct="1"/>
            <a:r>
              <a:rPr kumimoji="1" lang="en-US" altLang="ja-JP" sz="1500">
                <a:ea typeface="ＭＳ Ｐゴシック" charset="-128"/>
              </a:rPr>
              <a:t>He</a:t>
            </a:r>
          </a:p>
        </p:txBody>
      </p:sp>
      <p:sp>
        <p:nvSpPr>
          <p:cNvPr id="24597" name="Oval 20"/>
          <p:cNvSpPr>
            <a:spLocks noChangeArrowheads="1"/>
          </p:cNvSpPr>
          <p:nvPr/>
        </p:nvSpPr>
        <p:spPr bwMode="auto">
          <a:xfrm>
            <a:off x="3071813" y="3338513"/>
            <a:ext cx="141287" cy="152400"/>
          </a:xfrm>
          <a:prstGeom prst="ellipse">
            <a:avLst/>
          </a:prstGeom>
          <a:solidFill>
            <a:srgbClr val="FFFF66"/>
          </a:solidFill>
          <a:ln w="12700">
            <a:solidFill>
              <a:schemeClr val="tx1"/>
            </a:solidFill>
            <a:round/>
            <a:headEnd type="none" w="sm" len="sm"/>
            <a:tailEnd type="none" w="sm" len="sm"/>
          </a:ln>
        </p:spPr>
        <p:txBody>
          <a:bodyPr wrap="none" anchor="ctr"/>
          <a:lstStyle/>
          <a:p>
            <a:endParaRPr lang="pt-BR"/>
          </a:p>
        </p:txBody>
      </p:sp>
      <p:sp>
        <p:nvSpPr>
          <p:cNvPr id="24598" name="Line 21"/>
          <p:cNvSpPr>
            <a:spLocks noChangeShapeType="1"/>
          </p:cNvSpPr>
          <p:nvPr/>
        </p:nvSpPr>
        <p:spPr bwMode="auto">
          <a:xfrm flipH="1" flipV="1">
            <a:off x="3211513" y="3414713"/>
            <a:ext cx="280987" cy="0"/>
          </a:xfrm>
          <a:prstGeom prst="line">
            <a:avLst/>
          </a:prstGeom>
          <a:noFill/>
          <a:ln w="12700">
            <a:solidFill>
              <a:schemeClr val="tx1"/>
            </a:solidFill>
            <a:round/>
            <a:headEnd type="none" w="sm" len="sm"/>
            <a:tailEnd type="triangle" w="sm" len="sm"/>
          </a:ln>
        </p:spPr>
        <p:txBody>
          <a:bodyPr wrap="none" anchor="ctr"/>
          <a:lstStyle/>
          <a:p>
            <a:endParaRPr lang="pt-BR"/>
          </a:p>
        </p:txBody>
      </p:sp>
      <p:sp>
        <p:nvSpPr>
          <p:cNvPr id="24599" name="Text Box 22"/>
          <p:cNvSpPr txBox="1">
            <a:spLocks noChangeArrowheads="1"/>
          </p:cNvSpPr>
          <p:nvPr/>
        </p:nvSpPr>
        <p:spPr bwMode="auto">
          <a:xfrm>
            <a:off x="2789238" y="3884613"/>
            <a:ext cx="915987" cy="322262"/>
          </a:xfrm>
          <a:prstGeom prst="rect">
            <a:avLst/>
          </a:prstGeom>
          <a:noFill/>
          <a:ln w="12700">
            <a:noFill/>
            <a:miter lim="800000"/>
            <a:headEnd type="none" w="sm" len="sm"/>
            <a:tailEnd type="none" w="sm" len="sm"/>
          </a:ln>
        </p:spPr>
        <p:txBody>
          <a:bodyPr wrap="none" lIns="87279" tIns="43639" rIns="87279" bIns="43639">
            <a:spAutoFit/>
          </a:bodyPr>
          <a:lstStyle/>
          <a:p>
            <a:pPr defTabSz="873125" eaLnBrk="1" hangingPunct="1"/>
            <a:r>
              <a:rPr kumimoji="1" lang="en-US" altLang="ja-JP" sz="1500">
                <a:ea typeface="ＭＳ Ｐゴシック" charset="-128"/>
              </a:rPr>
              <a:t>Collision</a:t>
            </a:r>
            <a:endParaRPr kumimoji="1" lang="ja-JP" altLang="en-US" sz="1500">
              <a:ea typeface="ＭＳ Ｐゴシック" charset="-128"/>
            </a:endParaRPr>
          </a:p>
        </p:txBody>
      </p:sp>
      <p:grpSp>
        <p:nvGrpSpPr>
          <p:cNvPr id="24600" name="Group 23"/>
          <p:cNvGrpSpPr>
            <a:grpSpLocks/>
          </p:cNvGrpSpPr>
          <p:nvPr/>
        </p:nvGrpSpPr>
        <p:grpSpPr bwMode="auto">
          <a:xfrm>
            <a:off x="381000" y="3124200"/>
            <a:ext cx="668338" cy="801688"/>
            <a:chOff x="683" y="1654"/>
            <a:chExt cx="421" cy="506"/>
          </a:xfrm>
        </p:grpSpPr>
        <p:sp>
          <p:nvSpPr>
            <p:cNvPr id="24650" name="Oval 24"/>
            <p:cNvSpPr>
              <a:spLocks noChangeArrowheads="1"/>
            </p:cNvSpPr>
            <p:nvPr/>
          </p:nvSpPr>
          <p:spPr bwMode="auto">
            <a:xfrm>
              <a:off x="683" y="1654"/>
              <a:ext cx="311" cy="288"/>
            </a:xfrm>
            <a:prstGeom prst="ellipse">
              <a:avLst/>
            </a:prstGeom>
            <a:solidFill>
              <a:srgbClr val="FF6600"/>
            </a:solidFill>
            <a:ln w="12700">
              <a:solidFill>
                <a:schemeClr val="tx1"/>
              </a:solidFill>
              <a:round/>
              <a:headEnd type="none" w="sm" len="sm"/>
              <a:tailEnd type="none" w="sm" len="sm"/>
            </a:ln>
          </p:spPr>
          <p:txBody>
            <a:bodyPr wrap="none" anchor="ctr"/>
            <a:lstStyle/>
            <a:p>
              <a:endParaRPr lang="pt-BR"/>
            </a:p>
          </p:txBody>
        </p:sp>
        <p:sp>
          <p:nvSpPr>
            <p:cNvPr id="24651" name="Oval 25"/>
            <p:cNvSpPr>
              <a:spLocks noChangeArrowheads="1"/>
            </p:cNvSpPr>
            <p:nvPr/>
          </p:nvSpPr>
          <p:spPr bwMode="auto">
            <a:xfrm>
              <a:off x="816" y="1920"/>
              <a:ext cx="222" cy="240"/>
            </a:xfrm>
            <a:prstGeom prst="ellipse">
              <a:avLst/>
            </a:prstGeom>
            <a:solidFill>
              <a:schemeClr val="tx1"/>
            </a:solidFill>
            <a:ln w="12700">
              <a:solidFill>
                <a:schemeClr val="tx1"/>
              </a:solidFill>
              <a:round/>
              <a:headEnd type="none" w="sm" len="sm"/>
              <a:tailEnd type="none" w="sm" len="sm"/>
            </a:ln>
          </p:spPr>
          <p:txBody>
            <a:bodyPr wrap="none" anchor="ctr"/>
            <a:lstStyle/>
            <a:p>
              <a:endParaRPr lang="pt-BR"/>
            </a:p>
          </p:txBody>
        </p:sp>
        <p:sp>
          <p:nvSpPr>
            <p:cNvPr id="24652" name="Text Box 26"/>
            <p:cNvSpPr txBox="1">
              <a:spLocks noChangeArrowheads="1"/>
            </p:cNvSpPr>
            <p:nvPr/>
          </p:nvSpPr>
          <p:spPr bwMode="auto">
            <a:xfrm>
              <a:off x="727" y="1654"/>
              <a:ext cx="250" cy="198"/>
            </a:xfrm>
            <a:prstGeom prst="rect">
              <a:avLst/>
            </a:prstGeom>
            <a:noFill/>
            <a:ln w="12700">
              <a:noFill/>
              <a:miter lim="800000"/>
              <a:headEnd type="none" w="sm" len="sm"/>
              <a:tailEnd type="none" w="sm" len="sm"/>
            </a:ln>
          </p:spPr>
          <p:txBody>
            <a:bodyPr wrap="none" lIns="87279" tIns="43639" rIns="87279" bIns="43639">
              <a:spAutoFit/>
            </a:bodyPr>
            <a:lstStyle/>
            <a:p>
              <a:pPr defTabSz="873125" eaLnBrk="1" hangingPunct="1"/>
              <a:r>
                <a:rPr kumimoji="1" lang="en-US" altLang="ja-JP" sz="1500">
                  <a:solidFill>
                    <a:schemeClr val="bg1"/>
                  </a:solidFill>
                  <a:ea typeface="ＭＳ Ｐゴシック" charset="-128"/>
                </a:rPr>
                <a:t>Ar</a:t>
              </a:r>
              <a:endParaRPr kumimoji="1" lang="en-US" altLang="ja-JP" sz="1500">
                <a:ea typeface="ＭＳ Ｐゴシック" charset="-128"/>
              </a:endParaRPr>
            </a:p>
          </p:txBody>
        </p:sp>
        <p:sp>
          <p:nvSpPr>
            <p:cNvPr id="24653" name="Text Box 27"/>
            <p:cNvSpPr txBox="1">
              <a:spLocks noChangeArrowheads="1"/>
            </p:cNvSpPr>
            <p:nvPr/>
          </p:nvSpPr>
          <p:spPr bwMode="auto">
            <a:xfrm>
              <a:off x="816" y="1920"/>
              <a:ext cx="288" cy="187"/>
            </a:xfrm>
            <a:prstGeom prst="rect">
              <a:avLst/>
            </a:prstGeom>
            <a:noFill/>
            <a:ln w="12700">
              <a:noFill/>
              <a:miter lim="800000"/>
              <a:headEnd type="none" w="sm" len="sm"/>
              <a:tailEnd type="none" w="sm" len="sm"/>
            </a:ln>
          </p:spPr>
          <p:txBody>
            <a:bodyPr lIns="87279" tIns="43639" rIns="87279" bIns="43639">
              <a:spAutoFit/>
            </a:bodyPr>
            <a:lstStyle/>
            <a:p>
              <a:pPr defTabSz="873125" eaLnBrk="1" hangingPunct="1"/>
              <a:r>
                <a:rPr kumimoji="1" lang="en-US" altLang="ja-JP" sz="1400">
                  <a:solidFill>
                    <a:schemeClr val="bg1"/>
                  </a:solidFill>
                  <a:ea typeface="ＭＳ Ｐゴシック" charset="-128"/>
                </a:rPr>
                <a:t>Cl</a:t>
              </a:r>
              <a:endParaRPr kumimoji="1" lang="en-US" altLang="ja-JP" sz="1400">
                <a:ea typeface="ＭＳ Ｐゴシック" charset="-128"/>
              </a:endParaRPr>
            </a:p>
          </p:txBody>
        </p:sp>
      </p:grpSp>
      <p:grpSp>
        <p:nvGrpSpPr>
          <p:cNvPr id="24601" name="Group 28"/>
          <p:cNvGrpSpPr>
            <a:grpSpLocks/>
          </p:cNvGrpSpPr>
          <p:nvPr/>
        </p:nvGrpSpPr>
        <p:grpSpPr bwMode="auto">
          <a:xfrm>
            <a:off x="4687888" y="5033963"/>
            <a:ext cx="668337" cy="801687"/>
            <a:chOff x="683" y="1654"/>
            <a:chExt cx="421" cy="506"/>
          </a:xfrm>
        </p:grpSpPr>
        <p:sp>
          <p:nvSpPr>
            <p:cNvPr id="24646" name="Oval 29"/>
            <p:cNvSpPr>
              <a:spLocks noChangeArrowheads="1"/>
            </p:cNvSpPr>
            <p:nvPr/>
          </p:nvSpPr>
          <p:spPr bwMode="auto">
            <a:xfrm>
              <a:off x="683" y="1654"/>
              <a:ext cx="311" cy="288"/>
            </a:xfrm>
            <a:prstGeom prst="ellipse">
              <a:avLst/>
            </a:prstGeom>
            <a:solidFill>
              <a:srgbClr val="FF6600"/>
            </a:solidFill>
            <a:ln w="12700">
              <a:solidFill>
                <a:schemeClr val="tx1"/>
              </a:solidFill>
              <a:round/>
              <a:headEnd type="none" w="sm" len="sm"/>
              <a:tailEnd type="none" w="sm" len="sm"/>
            </a:ln>
          </p:spPr>
          <p:txBody>
            <a:bodyPr wrap="none" anchor="ctr"/>
            <a:lstStyle/>
            <a:p>
              <a:endParaRPr lang="pt-BR"/>
            </a:p>
          </p:txBody>
        </p:sp>
        <p:sp>
          <p:nvSpPr>
            <p:cNvPr id="24647" name="Oval 30"/>
            <p:cNvSpPr>
              <a:spLocks noChangeArrowheads="1"/>
            </p:cNvSpPr>
            <p:nvPr/>
          </p:nvSpPr>
          <p:spPr bwMode="auto">
            <a:xfrm>
              <a:off x="816" y="1920"/>
              <a:ext cx="222" cy="240"/>
            </a:xfrm>
            <a:prstGeom prst="ellipse">
              <a:avLst/>
            </a:prstGeom>
            <a:solidFill>
              <a:schemeClr val="tx1"/>
            </a:solidFill>
            <a:ln w="12700">
              <a:solidFill>
                <a:schemeClr val="tx1"/>
              </a:solidFill>
              <a:round/>
              <a:headEnd type="none" w="sm" len="sm"/>
              <a:tailEnd type="none" w="sm" len="sm"/>
            </a:ln>
          </p:spPr>
          <p:txBody>
            <a:bodyPr wrap="none" anchor="ctr"/>
            <a:lstStyle/>
            <a:p>
              <a:endParaRPr lang="pt-BR"/>
            </a:p>
          </p:txBody>
        </p:sp>
        <p:sp>
          <p:nvSpPr>
            <p:cNvPr id="24648" name="Text Box 31"/>
            <p:cNvSpPr txBox="1">
              <a:spLocks noChangeArrowheads="1"/>
            </p:cNvSpPr>
            <p:nvPr/>
          </p:nvSpPr>
          <p:spPr bwMode="auto">
            <a:xfrm>
              <a:off x="727" y="1654"/>
              <a:ext cx="254" cy="203"/>
            </a:xfrm>
            <a:prstGeom prst="rect">
              <a:avLst/>
            </a:prstGeom>
            <a:noFill/>
            <a:ln w="12700">
              <a:noFill/>
              <a:miter lim="800000"/>
              <a:headEnd type="none" w="sm" len="sm"/>
              <a:tailEnd type="none" w="sm" len="sm"/>
            </a:ln>
          </p:spPr>
          <p:txBody>
            <a:bodyPr wrap="none" lIns="87279" tIns="43639" rIns="87279" bIns="43639">
              <a:spAutoFit/>
            </a:bodyPr>
            <a:lstStyle/>
            <a:p>
              <a:pPr defTabSz="873125" eaLnBrk="1" hangingPunct="1"/>
              <a:r>
                <a:rPr kumimoji="1" lang="en-US" altLang="ja-JP" sz="1500">
                  <a:solidFill>
                    <a:schemeClr val="bg1"/>
                  </a:solidFill>
                  <a:ea typeface="ＭＳ Ｐゴシック" charset="-128"/>
                </a:rPr>
                <a:t>Ar</a:t>
              </a:r>
              <a:endParaRPr kumimoji="1" lang="en-US" altLang="ja-JP" sz="1500">
                <a:ea typeface="ＭＳ Ｐゴシック" charset="-128"/>
              </a:endParaRPr>
            </a:p>
          </p:txBody>
        </p:sp>
        <p:sp>
          <p:nvSpPr>
            <p:cNvPr id="24649" name="Text Box 32"/>
            <p:cNvSpPr txBox="1">
              <a:spLocks noChangeArrowheads="1"/>
            </p:cNvSpPr>
            <p:nvPr/>
          </p:nvSpPr>
          <p:spPr bwMode="auto">
            <a:xfrm>
              <a:off x="816" y="1920"/>
              <a:ext cx="288" cy="187"/>
            </a:xfrm>
            <a:prstGeom prst="rect">
              <a:avLst/>
            </a:prstGeom>
            <a:noFill/>
            <a:ln w="12700">
              <a:noFill/>
              <a:miter lim="800000"/>
              <a:headEnd type="none" w="sm" len="sm"/>
              <a:tailEnd type="none" w="sm" len="sm"/>
            </a:ln>
          </p:spPr>
          <p:txBody>
            <a:bodyPr lIns="87279" tIns="43639" rIns="87279" bIns="43639">
              <a:spAutoFit/>
            </a:bodyPr>
            <a:lstStyle/>
            <a:p>
              <a:pPr defTabSz="873125" eaLnBrk="1" hangingPunct="1"/>
              <a:r>
                <a:rPr kumimoji="1" lang="en-US" altLang="ja-JP" sz="1400">
                  <a:solidFill>
                    <a:schemeClr val="bg1"/>
                  </a:solidFill>
                  <a:ea typeface="ＭＳ Ｐゴシック" charset="-128"/>
                </a:rPr>
                <a:t>Cl</a:t>
              </a:r>
              <a:endParaRPr kumimoji="1" lang="en-US" altLang="ja-JP" sz="1400">
                <a:ea typeface="ＭＳ Ｐゴシック" charset="-128"/>
              </a:endParaRPr>
            </a:p>
          </p:txBody>
        </p:sp>
      </p:grpSp>
      <p:sp>
        <p:nvSpPr>
          <p:cNvPr id="24602" name="Line 33"/>
          <p:cNvSpPr>
            <a:spLocks noChangeShapeType="1"/>
          </p:cNvSpPr>
          <p:nvPr/>
        </p:nvSpPr>
        <p:spPr bwMode="auto">
          <a:xfrm flipV="1">
            <a:off x="5297488" y="5243513"/>
            <a:ext cx="609600" cy="19050"/>
          </a:xfrm>
          <a:prstGeom prst="line">
            <a:avLst/>
          </a:prstGeom>
          <a:noFill/>
          <a:ln w="38100">
            <a:solidFill>
              <a:schemeClr val="tx1"/>
            </a:solidFill>
            <a:round/>
            <a:headEnd type="none" w="sm" len="sm"/>
            <a:tailEnd type="triangle" w="lg" len="med"/>
          </a:ln>
        </p:spPr>
        <p:txBody>
          <a:bodyPr wrap="none" anchor="ctr"/>
          <a:lstStyle/>
          <a:p>
            <a:endParaRPr lang="pt-BR"/>
          </a:p>
        </p:txBody>
      </p:sp>
      <p:sp>
        <p:nvSpPr>
          <p:cNvPr id="24603" name="Line 34"/>
          <p:cNvSpPr>
            <a:spLocks noChangeShapeType="1"/>
          </p:cNvSpPr>
          <p:nvPr/>
        </p:nvSpPr>
        <p:spPr bwMode="auto">
          <a:xfrm>
            <a:off x="960438" y="3262313"/>
            <a:ext cx="3727450" cy="2057400"/>
          </a:xfrm>
          <a:prstGeom prst="line">
            <a:avLst/>
          </a:prstGeom>
          <a:noFill/>
          <a:ln w="38100" cap="rnd">
            <a:solidFill>
              <a:schemeClr val="tx1"/>
            </a:solidFill>
            <a:prstDash val="sysDot"/>
            <a:round/>
            <a:headEnd type="none" w="sm" len="sm"/>
            <a:tailEnd type="triangle" w="lg" len="med"/>
          </a:ln>
        </p:spPr>
        <p:txBody>
          <a:bodyPr wrap="none" anchor="ctr"/>
          <a:lstStyle/>
          <a:p>
            <a:endParaRPr lang="pt-BR"/>
          </a:p>
        </p:txBody>
      </p:sp>
      <p:grpSp>
        <p:nvGrpSpPr>
          <p:cNvPr id="24604" name="Group 35"/>
          <p:cNvGrpSpPr>
            <a:grpSpLocks/>
          </p:cNvGrpSpPr>
          <p:nvPr/>
        </p:nvGrpSpPr>
        <p:grpSpPr bwMode="auto">
          <a:xfrm>
            <a:off x="457200" y="2438400"/>
            <a:ext cx="420688" cy="457200"/>
            <a:chOff x="1680" y="2112"/>
            <a:chExt cx="288" cy="288"/>
          </a:xfrm>
        </p:grpSpPr>
        <p:sp>
          <p:nvSpPr>
            <p:cNvPr id="24644" name="Oval 36"/>
            <p:cNvSpPr>
              <a:spLocks noChangeArrowheads="1"/>
            </p:cNvSpPr>
            <p:nvPr/>
          </p:nvSpPr>
          <p:spPr bwMode="auto">
            <a:xfrm>
              <a:off x="1680" y="2112"/>
              <a:ext cx="288" cy="288"/>
            </a:xfrm>
            <a:prstGeom prst="ellipse">
              <a:avLst/>
            </a:prstGeom>
            <a:solidFill>
              <a:srgbClr val="000080"/>
            </a:solidFill>
            <a:ln w="12700">
              <a:solidFill>
                <a:schemeClr val="tx1"/>
              </a:solidFill>
              <a:round/>
              <a:headEnd type="none" w="sm" len="sm"/>
              <a:tailEnd type="none" w="sm" len="sm"/>
            </a:ln>
          </p:spPr>
          <p:txBody>
            <a:bodyPr wrap="none" anchor="ctr"/>
            <a:lstStyle/>
            <a:p>
              <a:endParaRPr lang="pt-BR"/>
            </a:p>
          </p:txBody>
        </p:sp>
        <p:sp>
          <p:nvSpPr>
            <p:cNvPr id="24645" name="Text Box 37"/>
            <p:cNvSpPr txBox="1">
              <a:spLocks noChangeArrowheads="1"/>
            </p:cNvSpPr>
            <p:nvPr/>
          </p:nvSpPr>
          <p:spPr bwMode="auto">
            <a:xfrm>
              <a:off x="1680" y="2160"/>
              <a:ext cx="265" cy="198"/>
            </a:xfrm>
            <a:prstGeom prst="rect">
              <a:avLst/>
            </a:prstGeom>
            <a:noFill/>
            <a:ln w="12700">
              <a:noFill/>
              <a:miter lim="800000"/>
              <a:headEnd type="none" w="sm" len="sm"/>
              <a:tailEnd type="none" w="sm" len="sm"/>
            </a:ln>
          </p:spPr>
          <p:txBody>
            <a:bodyPr wrap="none" lIns="87279" tIns="43639" rIns="87279" bIns="43639">
              <a:spAutoFit/>
            </a:bodyPr>
            <a:lstStyle/>
            <a:p>
              <a:pPr defTabSz="873125" eaLnBrk="1" hangingPunct="1"/>
              <a:r>
                <a:rPr kumimoji="1" lang="en-US" altLang="ja-JP" sz="1500">
                  <a:solidFill>
                    <a:schemeClr val="bg1"/>
                  </a:solidFill>
                  <a:ea typeface="ＭＳ Ｐゴシック" charset="-128"/>
                </a:rPr>
                <a:t>As</a:t>
              </a:r>
              <a:endParaRPr kumimoji="1" lang="en-US" altLang="ja-JP" sz="1500">
                <a:ea typeface="ＭＳ Ｐゴシック" charset="-128"/>
              </a:endParaRPr>
            </a:p>
          </p:txBody>
        </p:sp>
      </p:grpSp>
      <p:grpSp>
        <p:nvGrpSpPr>
          <p:cNvPr id="24605" name="Group 38"/>
          <p:cNvGrpSpPr>
            <a:grpSpLocks/>
          </p:cNvGrpSpPr>
          <p:nvPr/>
        </p:nvGrpSpPr>
        <p:grpSpPr bwMode="auto">
          <a:xfrm>
            <a:off x="4759325" y="3795713"/>
            <a:ext cx="420688" cy="457200"/>
            <a:chOff x="1680" y="2112"/>
            <a:chExt cx="288" cy="288"/>
          </a:xfrm>
        </p:grpSpPr>
        <p:sp>
          <p:nvSpPr>
            <p:cNvPr id="24642" name="Oval 39"/>
            <p:cNvSpPr>
              <a:spLocks noChangeArrowheads="1"/>
            </p:cNvSpPr>
            <p:nvPr/>
          </p:nvSpPr>
          <p:spPr bwMode="auto">
            <a:xfrm>
              <a:off x="1680" y="2112"/>
              <a:ext cx="288" cy="288"/>
            </a:xfrm>
            <a:prstGeom prst="ellipse">
              <a:avLst/>
            </a:prstGeom>
            <a:solidFill>
              <a:srgbClr val="000080"/>
            </a:solidFill>
            <a:ln w="12700">
              <a:solidFill>
                <a:schemeClr val="tx1"/>
              </a:solidFill>
              <a:round/>
              <a:headEnd type="none" w="sm" len="sm"/>
              <a:tailEnd type="none" w="sm" len="sm"/>
            </a:ln>
          </p:spPr>
          <p:txBody>
            <a:bodyPr wrap="none" anchor="ctr"/>
            <a:lstStyle/>
            <a:p>
              <a:endParaRPr lang="pt-BR"/>
            </a:p>
          </p:txBody>
        </p:sp>
        <p:sp>
          <p:nvSpPr>
            <p:cNvPr id="24643" name="Text Box 40"/>
            <p:cNvSpPr txBox="1">
              <a:spLocks noChangeArrowheads="1"/>
            </p:cNvSpPr>
            <p:nvPr/>
          </p:nvSpPr>
          <p:spPr bwMode="auto">
            <a:xfrm>
              <a:off x="1680" y="2160"/>
              <a:ext cx="269" cy="203"/>
            </a:xfrm>
            <a:prstGeom prst="rect">
              <a:avLst/>
            </a:prstGeom>
            <a:noFill/>
            <a:ln w="12700">
              <a:noFill/>
              <a:miter lim="800000"/>
              <a:headEnd type="none" w="sm" len="sm"/>
              <a:tailEnd type="none" w="sm" len="sm"/>
            </a:ln>
          </p:spPr>
          <p:txBody>
            <a:bodyPr wrap="none" lIns="87279" tIns="43639" rIns="87279" bIns="43639">
              <a:spAutoFit/>
            </a:bodyPr>
            <a:lstStyle/>
            <a:p>
              <a:pPr defTabSz="873125" eaLnBrk="1" hangingPunct="1"/>
              <a:r>
                <a:rPr kumimoji="1" lang="en-US" altLang="ja-JP" sz="1500">
                  <a:solidFill>
                    <a:schemeClr val="bg1"/>
                  </a:solidFill>
                  <a:ea typeface="ＭＳ Ｐゴシック" charset="-128"/>
                </a:rPr>
                <a:t>As</a:t>
              </a:r>
              <a:endParaRPr kumimoji="1" lang="en-US" altLang="ja-JP" sz="1500">
                <a:ea typeface="ＭＳ Ｐゴシック" charset="-128"/>
              </a:endParaRPr>
            </a:p>
          </p:txBody>
        </p:sp>
      </p:grpSp>
      <p:sp>
        <p:nvSpPr>
          <p:cNvPr id="24606" name="Line 41"/>
          <p:cNvSpPr>
            <a:spLocks noChangeShapeType="1"/>
          </p:cNvSpPr>
          <p:nvPr/>
        </p:nvSpPr>
        <p:spPr bwMode="auto">
          <a:xfrm>
            <a:off x="5297488" y="4027488"/>
            <a:ext cx="914400" cy="0"/>
          </a:xfrm>
          <a:prstGeom prst="line">
            <a:avLst/>
          </a:prstGeom>
          <a:noFill/>
          <a:ln w="38100">
            <a:solidFill>
              <a:schemeClr val="tx1"/>
            </a:solidFill>
            <a:round/>
            <a:headEnd type="none" w="sm" len="sm"/>
            <a:tailEnd type="triangle" w="lg" len="med"/>
          </a:ln>
        </p:spPr>
        <p:txBody>
          <a:bodyPr wrap="none" anchor="ctr"/>
          <a:lstStyle/>
          <a:p>
            <a:endParaRPr lang="pt-BR"/>
          </a:p>
        </p:txBody>
      </p:sp>
      <p:sp>
        <p:nvSpPr>
          <p:cNvPr id="24607" name="Line 42"/>
          <p:cNvSpPr>
            <a:spLocks noChangeShapeType="1"/>
          </p:cNvSpPr>
          <p:nvPr/>
        </p:nvSpPr>
        <p:spPr bwMode="auto">
          <a:xfrm>
            <a:off x="960438" y="3262313"/>
            <a:ext cx="3727450" cy="762000"/>
          </a:xfrm>
          <a:prstGeom prst="line">
            <a:avLst/>
          </a:prstGeom>
          <a:noFill/>
          <a:ln w="38100">
            <a:solidFill>
              <a:schemeClr val="tx1"/>
            </a:solidFill>
            <a:round/>
            <a:headEnd type="none" w="sm" len="sm"/>
            <a:tailEnd type="triangle" w="lg" len="med"/>
          </a:ln>
        </p:spPr>
        <p:txBody>
          <a:bodyPr wrap="none" anchor="ctr"/>
          <a:lstStyle/>
          <a:p>
            <a:endParaRPr lang="pt-BR"/>
          </a:p>
        </p:txBody>
      </p:sp>
      <p:sp>
        <p:nvSpPr>
          <p:cNvPr id="24608" name="Line 43"/>
          <p:cNvSpPr>
            <a:spLocks noChangeShapeType="1"/>
          </p:cNvSpPr>
          <p:nvPr/>
        </p:nvSpPr>
        <p:spPr bwMode="auto">
          <a:xfrm>
            <a:off x="4535488" y="5932488"/>
            <a:ext cx="1371600" cy="0"/>
          </a:xfrm>
          <a:prstGeom prst="line">
            <a:avLst/>
          </a:prstGeom>
          <a:noFill/>
          <a:ln w="38100">
            <a:solidFill>
              <a:schemeClr val="tx1"/>
            </a:solidFill>
            <a:round/>
            <a:headEnd type="none" w="sm" len="sm"/>
            <a:tailEnd/>
          </a:ln>
        </p:spPr>
        <p:txBody>
          <a:bodyPr wrap="none" anchor="ctr"/>
          <a:lstStyle/>
          <a:p>
            <a:endParaRPr lang="pt-BR"/>
          </a:p>
        </p:txBody>
      </p:sp>
      <p:sp>
        <p:nvSpPr>
          <p:cNvPr id="24609" name="Line 44"/>
          <p:cNvSpPr>
            <a:spLocks noChangeShapeType="1"/>
          </p:cNvSpPr>
          <p:nvPr/>
        </p:nvSpPr>
        <p:spPr bwMode="auto">
          <a:xfrm flipV="1">
            <a:off x="5907088" y="4481513"/>
            <a:ext cx="0" cy="1466850"/>
          </a:xfrm>
          <a:prstGeom prst="line">
            <a:avLst/>
          </a:prstGeom>
          <a:noFill/>
          <a:ln w="38100">
            <a:solidFill>
              <a:schemeClr val="tx1"/>
            </a:solidFill>
            <a:round/>
            <a:headEnd type="none" w="sm" len="sm"/>
            <a:tailEnd/>
          </a:ln>
        </p:spPr>
        <p:txBody>
          <a:bodyPr wrap="none" anchor="ctr"/>
          <a:lstStyle/>
          <a:p>
            <a:endParaRPr lang="pt-BR"/>
          </a:p>
        </p:txBody>
      </p:sp>
      <p:sp>
        <p:nvSpPr>
          <p:cNvPr id="24610" name="Line 45"/>
          <p:cNvSpPr>
            <a:spLocks noChangeShapeType="1"/>
          </p:cNvSpPr>
          <p:nvPr/>
        </p:nvSpPr>
        <p:spPr bwMode="auto">
          <a:xfrm>
            <a:off x="5884863" y="4481513"/>
            <a:ext cx="2039937" cy="0"/>
          </a:xfrm>
          <a:prstGeom prst="line">
            <a:avLst/>
          </a:prstGeom>
          <a:noFill/>
          <a:ln w="38100">
            <a:solidFill>
              <a:schemeClr val="tx1"/>
            </a:solidFill>
            <a:round/>
            <a:headEnd type="none" w="sm" len="sm"/>
            <a:tailEnd/>
          </a:ln>
        </p:spPr>
        <p:txBody>
          <a:bodyPr wrap="none" anchor="ctr"/>
          <a:lstStyle/>
          <a:p>
            <a:endParaRPr lang="pt-BR"/>
          </a:p>
        </p:txBody>
      </p:sp>
      <p:sp>
        <p:nvSpPr>
          <p:cNvPr id="24611" name="Text Box 46"/>
          <p:cNvSpPr txBox="1">
            <a:spLocks noChangeArrowheads="1"/>
          </p:cNvSpPr>
          <p:nvPr/>
        </p:nvSpPr>
        <p:spPr bwMode="auto">
          <a:xfrm>
            <a:off x="4516438" y="5895975"/>
            <a:ext cx="2684462" cy="374650"/>
          </a:xfrm>
          <a:prstGeom prst="rect">
            <a:avLst/>
          </a:prstGeom>
          <a:noFill/>
          <a:ln w="12700">
            <a:noFill/>
            <a:miter lim="800000"/>
            <a:headEnd type="none" w="sm" len="sm"/>
            <a:tailEnd type="none" w="sm" len="sm"/>
          </a:ln>
        </p:spPr>
        <p:txBody>
          <a:bodyPr lIns="87279" tIns="43639" rIns="87279" bIns="43639">
            <a:spAutoFit/>
          </a:bodyPr>
          <a:lstStyle/>
          <a:p>
            <a:pPr defTabSz="873125" eaLnBrk="1" hangingPunct="1"/>
            <a:r>
              <a:rPr kumimoji="1" lang="en-US" altLang="ja-JP" sz="1500">
                <a:solidFill>
                  <a:srgbClr val="0000FF"/>
                </a:solidFill>
                <a:ea typeface="ＭＳ Ｐゴシック" charset="-128"/>
              </a:rPr>
              <a:t>Electrical potential (Octopole)</a:t>
            </a:r>
            <a:r>
              <a:rPr kumimoji="1" lang="en-US" altLang="ja-JP" sz="1900">
                <a:solidFill>
                  <a:srgbClr val="0000FF"/>
                </a:solidFill>
                <a:ea typeface="ＭＳ Ｐゴシック" charset="-128"/>
              </a:rPr>
              <a:t> </a:t>
            </a:r>
            <a:endParaRPr kumimoji="1" lang="ja-JP" altLang="en-US" sz="1900">
              <a:solidFill>
                <a:srgbClr val="0000FF"/>
              </a:solidFill>
              <a:ea typeface="ＭＳ Ｐゴシック" charset="-128"/>
            </a:endParaRPr>
          </a:p>
        </p:txBody>
      </p:sp>
      <p:grpSp>
        <p:nvGrpSpPr>
          <p:cNvPr id="24612" name="Group 47"/>
          <p:cNvGrpSpPr>
            <a:grpSpLocks/>
          </p:cNvGrpSpPr>
          <p:nvPr/>
        </p:nvGrpSpPr>
        <p:grpSpPr bwMode="auto">
          <a:xfrm>
            <a:off x="6235700" y="3719513"/>
            <a:ext cx="1504950" cy="598487"/>
            <a:chOff x="4904" y="2208"/>
            <a:chExt cx="1027" cy="377"/>
          </a:xfrm>
        </p:grpSpPr>
        <p:sp>
          <p:nvSpPr>
            <p:cNvPr id="24638" name="AutoShape 48"/>
            <p:cNvSpPr>
              <a:spLocks noChangeArrowheads="1"/>
            </p:cNvSpPr>
            <p:nvPr/>
          </p:nvSpPr>
          <p:spPr bwMode="auto">
            <a:xfrm flipV="1">
              <a:off x="4904" y="2259"/>
              <a:ext cx="1027" cy="106"/>
            </a:xfrm>
            <a:prstGeom prst="roundRect">
              <a:avLst>
                <a:gd name="adj" fmla="val 0"/>
              </a:avLst>
            </a:prstGeom>
            <a:gradFill rotWithShape="0">
              <a:gsLst>
                <a:gs pos="0">
                  <a:srgbClr val="5F5F5F"/>
                </a:gs>
                <a:gs pos="50000">
                  <a:srgbClr val="FFFFFF"/>
                </a:gs>
                <a:gs pos="100000">
                  <a:srgbClr val="5F5F5F"/>
                </a:gs>
              </a:gsLst>
              <a:lin ang="5400000" scaled="1"/>
            </a:gradFill>
            <a:ln w="9366">
              <a:solidFill>
                <a:srgbClr val="000000"/>
              </a:solidFill>
              <a:round/>
              <a:headEnd/>
              <a:tailEnd/>
            </a:ln>
          </p:spPr>
          <p:txBody>
            <a:bodyPr wrap="none" anchor="ctr"/>
            <a:lstStyle/>
            <a:p>
              <a:endParaRPr lang="pt-BR"/>
            </a:p>
          </p:txBody>
        </p:sp>
        <p:sp>
          <p:nvSpPr>
            <p:cNvPr id="24639" name="AutoShape 49"/>
            <p:cNvSpPr>
              <a:spLocks noChangeArrowheads="1"/>
            </p:cNvSpPr>
            <p:nvPr/>
          </p:nvSpPr>
          <p:spPr bwMode="auto">
            <a:xfrm flipV="1">
              <a:off x="4904" y="2430"/>
              <a:ext cx="1027" cy="104"/>
            </a:xfrm>
            <a:prstGeom prst="roundRect">
              <a:avLst>
                <a:gd name="adj" fmla="val 0"/>
              </a:avLst>
            </a:prstGeom>
            <a:gradFill rotWithShape="0">
              <a:gsLst>
                <a:gs pos="0">
                  <a:srgbClr val="5F5F5F"/>
                </a:gs>
                <a:gs pos="50000">
                  <a:srgbClr val="FFFFFF"/>
                </a:gs>
                <a:gs pos="100000">
                  <a:srgbClr val="5F5F5F"/>
                </a:gs>
              </a:gsLst>
              <a:lin ang="5400000" scaled="1"/>
            </a:gradFill>
            <a:ln w="9366">
              <a:solidFill>
                <a:srgbClr val="000000"/>
              </a:solidFill>
              <a:round/>
              <a:headEnd/>
              <a:tailEnd/>
            </a:ln>
          </p:spPr>
          <p:txBody>
            <a:bodyPr wrap="none" anchor="ctr"/>
            <a:lstStyle/>
            <a:p>
              <a:endParaRPr lang="pt-BR"/>
            </a:p>
          </p:txBody>
        </p:sp>
        <p:sp>
          <p:nvSpPr>
            <p:cNvPr id="24640" name="AutoShape 50"/>
            <p:cNvSpPr>
              <a:spLocks noChangeArrowheads="1"/>
            </p:cNvSpPr>
            <p:nvPr/>
          </p:nvSpPr>
          <p:spPr bwMode="auto">
            <a:xfrm flipV="1">
              <a:off x="5090" y="2208"/>
              <a:ext cx="67" cy="377"/>
            </a:xfrm>
            <a:prstGeom prst="roundRect">
              <a:avLst>
                <a:gd name="adj" fmla="val 0"/>
              </a:avLst>
            </a:prstGeom>
            <a:gradFill rotWithShape="0">
              <a:gsLst>
                <a:gs pos="0">
                  <a:srgbClr val="404040"/>
                </a:gs>
                <a:gs pos="50000">
                  <a:srgbClr val="FFFFFF"/>
                </a:gs>
                <a:gs pos="100000">
                  <a:srgbClr val="404040"/>
                </a:gs>
              </a:gsLst>
              <a:lin ang="18900000" scaled="1"/>
            </a:gradFill>
            <a:ln w="9366">
              <a:solidFill>
                <a:srgbClr val="404040"/>
              </a:solidFill>
              <a:round/>
              <a:headEnd/>
              <a:tailEnd/>
            </a:ln>
          </p:spPr>
          <p:txBody>
            <a:bodyPr wrap="none" anchor="ctr"/>
            <a:lstStyle/>
            <a:p>
              <a:endParaRPr lang="pt-BR"/>
            </a:p>
          </p:txBody>
        </p:sp>
        <p:sp>
          <p:nvSpPr>
            <p:cNvPr id="24641" name="AutoShape 51"/>
            <p:cNvSpPr>
              <a:spLocks noChangeArrowheads="1"/>
            </p:cNvSpPr>
            <p:nvPr/>
          </p:nvSpPr>
          <p:spPr bwMode="auto">
            <a:xfrm flipV="1">
              <a:off x="5562" y="2208"/>
              <a:ext cx="66" cy="377"/>
            </a:xfrm>
            <a:prstGeom prst="roundRect">
              <a:avLst>
                <a:gd name="adj" fmla="val 0"/>
              </a:avLst>
            </a:prstGeom>
            <a:gradFill rotWithShape="0">
              <a:gsLst>
                <a:gs pos="0">
                  <a:srgbClr val="404040"/>
                </a:gs>
                <a:gs pos="50000">
                  <a:srgbClr val="FFFFFF"/>
                </a:gs>
                <a:gs pos="100000">
                  <a:srgbClr val="404040"/>
                </a:gs>
              </a:gsLst>
              <a:lin ang="18900000" scaled="1"/>
            </a:gradFill>
            <a:ln w="9366">
              <a:solidFill>
                <a:srgbClr val="404040"/>
              </a:solidFill>
              <a:round/>
              <a:headEnd/>
              <a:tailEnd/>
            </a:ln>
          </p:spPr>
          <p:txBody>
            <a:bodyPr wrap="none" anchor="ctr"/>
            <a:lstStyle/>
            <a:p>
              <a:endParaRPr lang="pt-BR"/>
            </a:p>
          </p:txBody>
        </p:sp>
      </p:grpSp>
      <p:sp>
        <p:nvSpPr>
          <p:cNvPr id="24613" name="Oval 52"/>
          <p:cNvSpPr>
            <a:spLocks noChangeArrowheads="1"/>
          </p:cNvSpPr>
          <p:nvPr/>
        </p:nvSpPr>
        <p:spPr bwMode="auto">
          <a:xfrm>
            <a:off x="1593850" y="3643313"/>
            <a:ext cx="141288" cy="152400"/>
          </a:xfrm>
          <a:prstGeom prst="ellipse">
            <a:avLst/>
          </a:prstGeom>
          <a:solidFill>
            <a:srgbClr val="FFFF66"/>
          </a:solidFill>
          <a:ln w="12700">
            <a:solidFill>
              <a:schemeClr val="tx1"/>
            </a:solidFill>
            <a:round/>
            <a:headEnd type="none" w="sm" len="sm"/>
            <a:tailEnd type="none" w="sm" len="sm"/>
          </a:ln>
        </p:spPr>
        <p:txBody>
          <a:bodyPr wrap="none" anchor="ctr"/>
          <a:lstStyle/>
          <a:p>
            <a:endParaRPr lang="pt-BR"/>
          </a:p>
        </p:txBody>
      </p:sp>
      <p:sp>
        <p:nvSpPr>
          <p:cNvPr id="24614" name="Oval 53"/>
          <p:cNvSpPr>
            <a:spLocks noChangeArrowheads="1"/>
          </p:cNvSpPr>
          <p:nvPr/>
        </p:nvSpPr>
        <p:spPr bwMode="auto">
          <a:xfrm>
            <a:off x="2016125" y="3795713"/>
            <a:ext cx="139700" cy="152400"/>
          </a:xfrm>
          <a:prstGeom prst="ellipse">
            <a:avLst/>
          </a:prstGeom>
          <a:solidFill>
            <a:srgbClr val="FFFF66"/>
          </a:solidFill>
          <a:ln w="12700">
            <a:solidFill>
              <a:schemeClr val="tx1"/>
            </a:solidFill>
            <a:round/>
            <a:headEnd type="none" w="sm" len="sm"/>
            <a:tailEnd type="none" w="sm" len="sm"/>
          </a:ln>
        </p:spPr>
        <p:txBody>
          <a:bodyPr wrap="none" anchor="ctr"/>
          <a:lstStyle/>
          <a:p>
            <a:endParaRPr lang="pt-BR"/>
          </a:p>
        </p:txBody>
      </p:sp>
      <p:sp>
        <p:nvSpPr>
          <p:cNvPr id="24615" name="Oval 54"/>
          <p:cNvSpPr>
            <a:spLocks noChangeArrowheads="1"/>
          </p:cNvSpPr>
          <p:nvPr/>
        </p:nvSpPr>
        <p:spPr bwMode="auto">
          <a:xfrm>
            <a:off x="2366963" y="4024313"/>
            <a:ext cx="139700" cy="152400"/>
          </a:xfrm>
          <a:prstGeom prst="ellipse">
            <a:avLst/>
          </a:prstGeom>
          <a:solidFill>
            <a:srgbClr val="FFFF66"/>
          </a:solidFill>
          <a:ln w="12700">
            <a:solidFill>
              <a:schemeClr val="tx1"/>
            </a:solidFill>
            <a:round/>
            <a:headEnd type="none" w="sm" len="sm"/>
            <a:tailEnd type="none" w="sm" len="sm"/>
          </a:ln>
        </p:spPr>
        <p:txBody>
          <a:bodyPr wrap="none" anchor="ctr"/>
          <a:lstStyle/>
          <a:p>
            <a:endParaRPr lang="pt-BR"/>
          </a:p>
        </p:txBody>
      </p:sp>
      <p:sp>
        <p:nvSpPr>
          <p:cNvPr id="24616" name="Oval 55"/>
          <p:cNvSpPr>
            <a:spLocks noChangeArrowheads="1"/>
          </p:cNvSpPr>
          <p:nvPr/>
        </p:nvSpPr>
        <p:spPr bwMode="auto">
          <a:xfrm>
            <a:off x="2789238" y="4252913"/>
            <a:ext cx="141287" cy="152400"/>
          </a:xfrm>
          <a:prstGeom prst="ellipse">
            <a:avLst/>
          </a:prstGeom>
          <a:solidFill>
            <a:srgbClr val="FFFF66"/>
          </a:solidFill>
          <a:ln w="12700">
            <a:solidFill>
              <a:schemeClr val="tx1"/>
            </a:solidFill>
            <a:round/>
            <a:headEnd type="none" w="sm" len="sm"/>
            <a:tailEnd type="none" w="sm" len="sm"/>
          </a:ln>
        </p:spPr>
        <p:txBody>
          <a:bodyPr wrap="none" anchor="ctr"/>
          <a:lstStyle/>
          <a:p>
            <a:endParaRPr lang="pt-BR"/>
          </a:p>
        </p:txBody>
      </p:sp>
      <p:sp>
        <p:nvSpPr>
          <p:cNvPr id="24617" name="Oval 56"/>
          <p:cNvSpPr>
            <a:spLocks noChangeArrowheads="1"/>
          </p:cNvSpPr>
          <p:nvPr/>
        </p:nvSpPr>
        <p:spPr bwMode="auto">
          <a:xfrm>
            <a:off x="3140075" y="4329113"/>
            <a:ext cx="141288" cy="152400"/>
          </a:xfrm>
          <a:prstGeom prst="ellipse">
            <a:avLst/>
          </a:prstGeom>
          <a:solidFill>
            <a:srgbClr val="FFFF66"/>
          </a:solidFill>
          <a:ln w="12700">
            <a:solidFill>
              <a:schemeClr val="tx1"/>
            </a:solidFill>
            <a:round/>
            <a:headEnd type="none" w="sm" len="sm"/>
            <a:tailEnd type="none" w="sm" len="sm"/>
          </a:ln>
        </p:spPr>
        <p:txBody>
          <a:bodyPr wrap="none" anchor="ctr"/>
          <a:lstStyle/>
          <a:p>
            <a:endParaRPr lang="pt-BR"/>
          </a:p>
        </p:txBody>
      </p:sp>
      <p:sp>
        <p:nvSpPr>
          <p:cNvPr id="24618" name="Oval 57"/>
          <p:cNvSpPr>
            <a:spLocks noChangeArrowheads="1"/>
          </p:cNvSpPr>
          <p:nvPr/>
        </p:nvSpPr>
        <p:spPr bwMode="auto">
          <a:xfrm>
            <a:off x="3563938" y="4633913"/>
            <a:ext cx="139700" cy="152400"/>
          </a:xfrm>
          <a:prstGeom prst="ellipse">
            <a:avLst/>
          </a:prstGeom>
          <a:solidFill>
            <a:srgbClr val="FFFF66"/>
          </a:solidFill>
          <a:ln w="12700">
            <a:solidFill>
              <a:schemeClr val="tx1"/>
            </a:solidFill>
            <a:round/>
            <a:headEnd type="none" w="sm" len="sm"/>
            <a:tailEnd type="none" w="sm" len="sm"/>
          </a:ln>
        </p:spPr>
        <p:txBody>
          <a:bodyPr wrap="none" anchor="ctr"/>
          <a:lstStyle/>
          <a:p>
            <a:endParaRPr lang="pt-BR"/>
          </a:p>
        </p:txBody>
      </p:sp>
      <p:sp>
        <p:nvSpPr>
          <p:cNvPr id="24619" name="Oval 58"/>
          <p:cNvSpPr>
            <a:spLocks noChangeArrowheads="1"/>
          </p:cNvSpPr>
          <p:nvPr/>
        </p:nvSpPr>
        <p:spPr bwMode="auto">
          <a:xfrm>
            <a:off x="3914775" y="4786313"/>
            <a:ext cx="142875" cy="152400"/>
          </a:xfrm>
          <a:prstGeom prst="ellipse">
            <a:avLst/>
          </a:prstGeom>
          <a:solidFill>
            <a:srgbClr val="FFFF66"/>
          </a:solidFill>
          <a:ln w="12700">
            <a:solidFill>
              <a:schemeClr val="tx1"/>
            </a:solidFill>
            <a:round/>
            <a:headEnd type="none" w="sm" len="sm"/>
            <a:tailEnd type="none" w="sm" len="sm"/>
          </a:ln>
        </p:spPr>
        <p:txBody>
          <a:bodyPr wrap="none" anchor="ctr"/>
          <a:lstStyle/>
          <a:p>
            <a:endParaRPr lang="pt-BR"/>
          </a:p>
        </p:txBody>
      </p:sp>
      <p:sp>
        <p:nvSpPr>
          <p:cNvPr id="24620" name="Oval 59"/>
          <p:cNvSpPr>
            <a:spLocks noChangeArrowheads="1"/>
          </p:cNvSpPr>
          <p:nvPr/>
        </p:nvSpPr>
        <p:spPr bwMode="auto">
          <a:xfrm>
            <a:off x="1524000" y="4557713"/>
            <a:ext cx="139700" cy="152400"/>
          </a:xfrm>
          <a:prstGeom prst="ellipse">
            <a:avLst/>
          </a:prstGeom>
          <a:solidFill>
            <a:srgbClr val="FFFF66"/>
          </a:solidFill>
          <a:ln w="12700">
            <a:solidFill>
              <a:schemeClr val="tx1"/>
            </a:solidFill>
            <a:round/>
            <a:headEnd type="none" w="sm" len="sm"/>
            <a:tailEnd type="none" w="sm" len="sm"/>
          </a:ln>
        </p:spPr>
        <p:txBody>
          <a:bodyPr wrap="none" anchor="ctr"/>
          <a:lstStyle/>
          <a:p>
            <a:endParaRPr lang="pt-BR"/>
          </a:p>
        </p:txBody>
      </p:sp>
      <p:sp>
        <p:nvSpPr>
          <p:cNvPr id="24621" name="Oval 60"/>
          <p:cNvSpPr>
            <a:spLocks noChangeArrowheads="1"/>
          </p:cNvSpPr>
          <p:nvPr/>
        </p:nvSpPr>
        <p:spPr bwMode="auto">
          <a:xfrm>
            <a:off x="2016125" y="5167313"/>
            <a:ext cx="141288" cy="152400"/>
          </a:xfrm>
          <a:prstGeom prst="ellipse">
            <a:avLst/>
          </a:prstGeom>
          <a:solidFill>
            <a:srgbClr val="FFFF66"/>
          </a:solidFill>
          <a:ln w="12700">
            <a:solidFill>
              <a:schemeClr val="tx1"/>
            </a:solidFill>
            <a:round/>
            <a:headEnd type="none" w="sm" len="sm"/>
            <a:tailEnd type="none" w="sm" len="sm"/>
          </a:ln>
        </p:spPr>
        <p:txBody>
          <a:bodyPr wrap="none" anchor="ctr"/>
          <a:lstStyle/>
          <a:p>
            <a:endParaRPr lang="pt-BR"/>
          </a:p>
        </p:txBody>
      </p:sp>
      <p:sp>
        <p:nvSpPr>
          <p:cNvPr id="24622" name="Oval 61"/>
          <p:cNvSpPr>
            <a:spLocks noChangeArrowheads="1"/>
          </p:cNvSpPr>
          <p:nvPr/>
        </p:nvSpPr>
        <p:spPr bwMode="auto">
          <a:xfrm>
            <a:off x="3984625" y="5319713"/>
            <a:ext cx="141288" cy="152400"/>
          </a:xfrm>
          <a:prstGeom prst="ellipse">
            <a:avLst/>
          </a:prstGeom>
          <a:solidFill>
            <a:srgbClr val="FFFF66"/>
          </a:solidFill>
          <a:ln w="12700">
            <a:solidFill>
              <a:schemeClr val="tx1"/>
            </a:solidFill>
            <a:round/>
            <a:headEnd type="none" w="sm" len="sm"/>
            <a:tailEnd type="none" w="sm" len="sm"/>
          </a:ln>
        </p:spPr>
        <p:txBody>
          <a:bodyPr wrap="none" anchor="ctr"/>
          <a:lstStyle/>
          <a:p>
            <a:endParaRPr lang="pt-BR"/>
          </a:p>
        </p:txBody>
      </p:sp>
      <p:sp>
        <p:nvSpPr>
          <p:cNvPr id="24623" name="Oval 62"/>
          <p:cNvSpPr>
            <a:spLocks noChangeArrowheads="1"/>
          </p:cNvSpPr>
          <p:nvPr/>
        </p:nvSpPr>
        <p:spPr bwMode="auto">
          <a:xfrm>
            <a:off x="4056063" y="3414713"/>
            <a:ext cx="141287" cy="152400"/>
          </a:xfrm>
          <a:prstGeom prst="ellipse">
            <a:avLst/>
          </a:prstGeom>
          <a:solidFill>
            <a:srgbClr val="FFFF66"/>
          </a:solidFill>
          <a:ln w="12700">
            <a:solidFill>
              <a:schemeClr val="tx1"/>
            </a:solidFill>
            <a:round/>
            <a:headEnd type="none" w="sm" len="sm"/>
            <a:tailEnd type="none" w="sm" len="sm"/>
          </a:ln>
        </p:spPr>
        <p:txBody>
          <a:bodyPr wrap="none" anchor="ctr"/>
          <a:lstStyle/>
          <a:p>
            <a:endParaRPr lang="pt-BR"/>
          </a:p>
        </p:txBody>
      </p:sp>
      <p:sp>
        <p:nvSpPr>
          <p:cNvPr id="24624" name="Oval 63"/>
          <p:cNvSpPr>
            <a:spLocks noChangeArrowheads="1"/>
          </p:cNvSpPr>
          <p:nvPr/>
        </p:nvSpPr>
        <p:spPr bwMode="auto">
          <a:xfrm>
            <a:off x="2016125" y="2500313"/>
            <a:ext cx="139700" cy="152400"/>
          </a:xfrm>
          <a:prstGeom prst="ellipse">
            <a:avLst/>
          </a:prstGeom>
          <a:solidFill>
            <a:srgbClr val="FFFF66"/>
          </a:solidFill>
          <a:ln w="12700">
            <a:solidFill>
              <a:schemeClr val="tx1"/>
            </a:solidFill>
            <a:round/>
            <a:headEnd type="none" w="sm" len="sm"/>
            <a:tailEnd type="none" w="sm" len="sm"/>
          </a:ln>
        </p:spPr>
        <p:txBody>
          <a:bodyPr wrap="none" anchor="ctr"/>
          <a:lstStyle/>
          <a:p>
            <a:endParaRPr lang="pt-BR"/>
          </a:p>
        </p:txBody>
      </p:sp>
      <p:sp>
        <p:nvSpPr>
          <p:cNvPr id="24625" name="AutoShape 64"/>
          <p:cNvSpPr>
            <a:spLocks noChangeArrowheads="1"/>
          </p:cNvSpPr>
          <p:nvPr/>
        </p:nvSpPr>
        <p:spPr bwMode="auto">
          <a:xfrm>
            <a:off x="1663700" y="3643313"/>
            <a:ext cx="212725" cy="304800"/>
          </a:xfrm>
          <a:prstGeom prst="irregularSeal1">
            <a:avLst/>
          </a:prstGeom>
          <a:solidFill>
            <a:schemeClr val="accent1"/>
          </a:solidFill>
          <a:ln w="12700">
            <a:solidFill>
              <a:schemeClr val="tx1"/>
            </a:solidFill>
            <a:miter lim="800000"/>
            <a:headEnd type="none" w="sm" len="sm"/>
            <a:tailEnd type="none" w="sm" len="sm"/>
          </a:ln>
        </p:spPr>
        <p:txBody>
          <a:bodyPr wrap="none" anchor="ctr"/>
          <a:lstStyle/>
          <a:p>
            <a:endParaRPr lang="pt-BR"/>
          </a:p>
        </p:txBody>
      </p:sp>
      <p:sp>
        <p:nvSpPr>
          <p:cNvPr id="24626" name="AutoShape 65"/>
          <p:cNvSpPr>
            <a:spLocks noChangeArrowheads="1"/>
          </p:cNvSpPr>
          <p:nvPr/>
        </p:nvSpPr>
        <p:spPr bwMode="auto">
          <a:xfrm>
            <a:off x="2297113" y="3795713"/>
            <a:ext cx="212725" cy="304800"/>
          </a:xfrm>
          <a:prstGeom prst="irregularSeal1">
            <a:avLst/>
          </a:prstGeom>
          <a:solidFill>
            <a:schemeClr val="accent1"/>
          </a:solidFill>
          <a:ln w="12700">
            <a:solidFill>
              <a:schemeClr val="tx1"/>
            </a:solidFill>
            <a:miter lim="800000"/>
            <a:headEnd type="none" w="sm" len="sm"/>
            <a:tailEnd type="none" w="sm" len="sm"/>
          </a:ln>
        </p:spPr>
        <p:txBody>
          <a:bodyPr wrap="none" anchor="ctr"/>
          <a:lstStyle/>
          <a:p>
            <a:endParaRPr lang="pt-BR"/>
          </a:p>
        </p:txBody>
      </p:sp>
      <p:sp>
        <p:nvSpPr>
          <p:cNvPr id="24627" name="AutoShape 66"/>
          <p:cNvSpPr>
            <a:spLocks noChangeArrowheads="1"/>
          </p:cNvSpPr>
          <p:nvPr/>
        </p:nvSpPr>
        <p:spPr bwMode="auto">
          <a:xfrm>
            <a:off x="2647950" y="4176713"/>
            <a:ext cx="212725" cy="304800"/>
          </a:xfrm>
          <a:prstGeom prst="irregularSeal1">
            <a:avLst/>
          </a:prstGeom>
          <a:solidFill>
            <a:schemeClr val="accent1"/>
          </a:solidFill>
          <a:ln w="12700">
            <a:solidFill>
              <a:schemeClr val="tx1"/>
            </a:solidFill>
            <a:miter lim="800000"/>
            <a:headEnd type="none" w="sm" len="sm"/>
            <a:tailEnd type="none" w="sm" len="sm"/>
          </a:ln>
        </p:spPr>
        <p:txBody>
          <a:bodyPr wrap="none" anchor="ctr"/>
          <a:lstStyle/>
          <a:p>
            <a:endParaRPr lang="pt-BR"/>
          </a:p>
        </p:txBody>
      </p:sp>
      <p:sp>
        <p:nvSpPr>
          <p:cNvPr id="24628" name="AutoShape 67"/>
          <p:cNvSpPr>
            <a:spLocks noChangeArrowheads="1"/>
          </p:cNvSpPr>
          <p:nvPr/>
        </p:nvSpPr>
        <p:spPr bwMode="auto">
          <a:xfrm>
            <a:off x="3000375" y="4252913"/>
            <a:ext cx="212725" cy="304800"/>
          </a:xfrm>
          <a:prstGeom prst="irregularSeal1">
            <a:avLst/>
          </a:prstGeom>
          <a:solidFill>
            <a:schemeClr val="accent1"/>
          </a:solidFill>
          <a:ln w="12700">
            <a:solidFill>
              <a:schemeClr val="tx1"/>
            </a:solidFill>
            <a:miter lim="800000"/>
            <a:headEnd type="none" w="sm" len="sm"/>
            <a:tailEnd type="none" w="sm" len="sm"/>
          </a:ln>
        </p:spPr>
        <p:txBody>
          <a:bodyPr wrap="none" anchor="ctr"/>
          <a:lstStyle/>
          <a:p>
            <a:endParaRPr lang="pt-BR"/>
          </a:p>
        </p:txBody>
      </p:sp>
      <p:sp>
        <p:nvSpPr>
          <p:cNvPr id="24629" name="AutoShape 68"/>
          <p:cNvSpPr>
            <a:spLocks noChangeArrowheads="1"/>
          </p:cNvSpPr>
          <p:nvPr/>
        </p:nvSpPr>
        <p:spPr bwMode="auto">
          <a:xfrm>
            <a:off x="3422650" y="4557713"/>
            <a:ext cx="211138" cy="304800"/>
          </a:xfrm>
          <a:prstGeom prst="irregularSeal1">
            <a:avLst/>
          </a:prstGeom>
          <a:solidFill>
            <a:schemeClr val="accent1"/>
          </a:solidFill>
          <a:ln w="12700">
            <a:solidFill>
              <a:schemeClr val="tx1"/>
            </a:solidFill>
            <a:miter lim="800000"/>
            <a:headEnd type="none" w="sm" len="sm"/>
            <a:tailEnd type="none" w="sm" len="sm"/>
          </a:ln>
        </p:spPr>
        <p:txBody>
          <a:bodyPr wrap="none" anchor="ctr"/>
          <a:lstStyle/>
          <a:p>
            <a:endParaRPr lang="pt-BR"/>
          </a:p>
        </p:txBody>
      </p:sp>
      <p:sp>
        <p:nvSpPr>
          <p:cNvPr id="24630" name="AutoShape 69"/>
          <p:cNvSpPr>
            <a:spLocks noChangeArrowheads="1"/>
          </p:cNvSpPr>
          <p:nvPr/>
        </p:nvSpPr>
        <p:spPr bwMode="auto">
          <a:xfrm>
            <a:off x="3773488" y="4633913"/>
            <a:ext cx="212725" cy="304800"/>
          </a:xfrm>
          <a:prstGeom prst="irregularSeal1">
            <a:avLst/>
          </a:prstGeom>
          <a:solidFill>
            <a:schemeClr val="accent1"/>
          </a:solidFill>
          <a:ln w="12700">
            <a:solidFill>
              <a:schemeClr val="tx1"/>
            </a:solidFill>
            <a:miter lim="800000"/>
            <a:headEnd type="none" w="sm" len="sm"/>
            <a:tailEnd type="none" w="sm" len="sm"/>
          </a:ln>
        </p:spPr>
        <p:txBody>
          <a:bodyPr wrap="none" anchor="ctr"/>
          <a:lstStyle/>
          <a:p>
            <a:endParaRPr lang="pt-BR"/>
          </a:p>
        </p:txBody>
      </p:sp>
      <p:sp>
        <p:nvSpPr>
          <p:cNvPr id="24631" name="AutoShape 70"/>
          <p:cNvSpPr>
            <a:spLocks noChangeArrowheads="1"/>
          </p:cNvSpPr>
          <p:nvPr/>
        </p:nvSpPr>
        <p:spPr bwMode="auto">
          <a:xfrm>
            <a:off x="2016125" y="3795713"/>
            <a:ext cx="212725" cy="304800"/>
          </a:xfrm>
          <a:prstGeom prst="irregularSeal1">
            <a:avLst/>
          </a:prstGeom>
          <a:solidFill>
            <a:schemeClr val="accent1"/>
          </a:solidFill>
          <a:ln w="12700">
            <a:solidFill>
              <a:schemeClr val="tx1"/>
            </a:solidFill>
            <a:miter lim="800000"/>
            <a:headEnd type="none" w="sm" len="sm"/>
            <a:tailEnd type="none" w="sm" len="sm"/>
          </a:ln>
        </p:spPr>
        <p:txBody>
          <a:bodyPr wrap="none" anchor="ctr"/>
          <a:lstStyle/>
          <a:p>
            <a:endParaRPr lang="pt-BR"/>
          </a:p>
        </p:txBody>
      </p:sp>
      <p:sp>
        <p:nvSpPr>
          <p:cNvPr id="24632" name="AutoShape 71"/>
          <p:cNvSpPr>
            <a:spLocks noChangeArrowheads="1"/>
          </p:cNvSpPr>
          <p:nvPr/>
        </p:nvSpPr>
        <p:spPr bwMode="auto">
          <a:xfrm>
            <a:off x="1944688" y="3338513"/>
            <a:ext cx="212725" cy="304800"/>
          </a:xfrm>
          <a:prstGeom prst="irregularSeal1">
            <a:avLst/>
          </a:prstGeom>
          <a:solidFill>
            <a:schemeClr val="accent1"/>
          </a:solidFill>
          <a:ln w="12700">
            <a:solidFill>
              <a:schemeClr val="tx1"/>
            </a:solidFill>
            <a:miter lim="800000"/>
            <a:headEnd type="none" w="sm" len="sm"/>
            <a:tailEnd type="none" w="sm" len="sm"/>
          </a:ln>
        </p:spPr>
        <p:txBody>
          <a:bodyPr wrap="none" anchor="ctr"/>
          <a:lstStyle/>
          <a:p>
            <a:endParaRPr lang="pt-BR"/>
          </a:p>
        </p:txBody>
      </p:sp>
      <p:sp>
        <p:nvSpPr>
          <p:cNvPr id="24633" name="Oval 72"/>
          <p:cNvSpPr>
            <a:spLocks noChangeArrowheads="1"/>
          </p:cNvSpPr>
          <p:nvPr/>
        </p:nvSpPr>
        <p:spPr bwMode="auto">
          <a:xfrm>
            <a:off x="2719388" y="3567113"/>
            <a:ext cx="139700" cy="152400"/>
          </a:xfrm>
          <a:prstGeom prst="ellipse">
            <a:avLst/>
          </a:prstGeom>
          <a:solidFill>
            <a:srgbClr val="FFFF66"/>
          </a:solidFill>
          <a:ln w="12700">
            <a:solidFill>
              <a:schemeClr val="tx1"/>
            </a:solidFill>
            <a:round/>
            <a:headEnd type="none" w="sm" len="sm"/>
            <a:tailEnd type="none" w="sm" len="sm"/>
          </a:ln>
        </p:spPr>
        <p:txBody>
          <a:bodyPr wrap="none" anchor="ctr"/>
          <a:lstStyle/>
          <a:p>
            <a:endParaRPr lang="pt-BR"/>
          </a:p>
        </p:txBody>
      </p:sp>
      <p:sp>
        <p:nvSpPr>
          <p:cNvPr id="24634" name="AutoShape 73"/>
          <p:cNvSpPr>
            <a:spLocks noChangeArrowheads="1"/>
          </p:cNvSpPr>
          <p:nvPr/>
        </p:nvSpPr>
        <p:spPr bwMode="auto">
          <a:xfrm>
            <a:off x="2789238" y="3567113"/>
            <a:ext cx="212725" cy="304800"/>
          </a:xfrm>
          <a:prstGeom prst="irregularSeal1">
            <a:avLst/>
          </a:prstGeom>
          <a:solidFill>
            <a:schemeClr val="accent1"/>
          </a:solidFill>
          <a:ln w="12700">
            <a:solidFill>
              <a:schemeClr val="tx1"/>
            </a:solidFill>
            <a:miter lim="800000"/>
            <a:headEnd type="none" w="sm" len="sm"/>
            <a:tailEnd type="none" w="sm" len="sm"/>
          </a:ln>
        </p:spPr>
        <p:txBody>
          <a:bodyPr wrap="none" anchor="ctr"/>
          <a:lstStyle/>
          <a:p>
            <a:endParaRPr lang="pt-BR"/>
          </a:p>
        </p:txBody>
      </p:sp>
      <p:sp>
        <p:nvSpPr>
          <p:cNvPr id="24635" name="Text Box 74"/>
          <p:cNvSpPr txBox="1">
            <a:spLocks noChangeArrowheads="1"/>
          </p:cNvSpPr>
          <p:nvPr/>
        </p:nvSpPr>
        <p:spPr bwMode="auto">
          <a:xfrm>
            <a:off x="1624013" y="5503863"/>
            <a:ext cx="1487487" cy="374650"/>
          </a:xfrm>
          <a:prstGeom prst="rect">
            <a:avLst/>
          </a:prstGeom>
          <a:noFill/>
          <a:ln w="12700">
            <a:noFill/>
            <a:miter lim="800000"/>
            <a:headEnd type="none" w="sm" len="sm"/>
            <a:tailEnd type="none" w="sm" len="sm"/>
          </a:ln>
        </p:spPr>
        <p:txBody>
          <a:bodyPr wrap="none" lIns="87279" tIns="43639" rIns="87279" bIns="43639">
            <a:spAutoFit/>
          </a:bodyPr>
          <a:lstStyle/>
          <a:p>
            <a:pPr defTabSz="873125" eaLnBrk="1" hangingPunct="1"/>
            <a:r>
              <a:rPr kumimoji="1" lang="en-US" altLang="ja-JP" sz="1900">
                <a:solidFill>
                  <a:srgbClr val="FF3300"/>
                </a:solidFill>
                <a:ea typeface="ＭＳ Ｐゴシック" charset="-128"/>
              </a:rPr>
              <a:t>Reaction cell</a:t>
            </a:r>
          </a:p>
        </p:txBody>
      </p:sp>
      <p:sp>
        <p:nvSpPr>
          <p:cNvPr id="24636" name="Text Box 75"/>
          <p:cNvSpPr txBox="1">
            <a:spLocks noChangeArrowheads="1"/>
          </p:cNvSpPr>
          <p:nvPr/>
        </p:nvSpPr>
        <p:spPr bwMode="auto">
          <a:xfrm>
            <a:off x="6088063" y="4459288"/>
            <a:ext cx="2487612" cy="322262"/>
          </a:xfrm>
          <a:prstGeom prst="rect">
            <a:avLst/>
          </a:prstGeom>
          <a:noFill/>
          <a:ln w="12700">
            <a:noFill/>
            <a:miter lim="800000"/>
            <a:headEnd type="none" w="sm" len="sm"/>
            <a:tailEnd type="none" w="sm" len="sm"/>
          </a:ln>
        </p:spPr>
        <p:txBody>
          <a:bodyPr lIns="87279" tIns="43639" rIns="87279" bIns="43639">
            <a:spAutoFit/>
          </a:bodyPr>
          <a:lstStyle/>
          <a:p>
            <a:pPr defTabSz="873125" eaLnBrk="1" hangingPunct="1"/>
            <a:r>
              <a:rPr kumimoji="1" lang="en-US" altLang="ja-JP" sz="1500">
                <a:solidFill>
                  <a:srgbClr val="0000FF"/>
                </a:solidFill>
                <a:ea typeface="ＭＳ Ｐゴシック" charset="-128"/>
              </a:rPr>
              <a:t>Electrical potential (Q-pole) </a:t>
            </a:r>
            <a:endParaRPr kumimoji="1" lang="ja-JP" altLang="en-US" sz="1500">
              <a:solidFill>
                <a:srgbClr val="0000FF"/>
              </a:solidFill>
              <a:ea typeface="ＭＳ Ｐゴシック" charset="-128"/>
            </a:endParaRPr>
          </a:p>
        </p:txBody>
      </p:sp>
      <p:sp>
        <p:nvSpPr>
          <p:cNvPr id="24637" name="Text Box 76"/>
          <p:cNvSpPr txBox="1">
            <a:spLocks noChangeArrowheads="1"/>
          </p:cNvSpPr>
          <p:nvPr/>
        </p:nvSpPr>
        <p:spPr bwMode="auto">
          <a:xfrm>
            <a:off x="4648200" y="1763713"/>
            <a:ext cx="3992563" cy="2006600"/>
          </a:xfrm>
          <a:prstGeom prst="rect">
            <a:avLst/>
          </a:prstGeom>
          <a:noFill/>
          <a:ln w="12700">
            <a:noFill/>
            <a:miter lim="800000"/>
            <a:headEnd type="none" w="sm" len="sm"/>
            <a:tailEnd type="none" w="sm" len="sm"/>
          </a:ln>
        </p:spPr>
        <p:txBody>
          <a:bodyPr lIns="91430" tIns="45715" rIns="91430" bIns="45715">
            <a:spAutoFit/>
          </a:bodyPr>
          <a:lstStyle/>
          <a:p>
            <a:pPr eaLnBrk="1" hangingPunct="1"/>
            <a:r>
              <a:rPr kumimoji="1" lang="en-US" altLang="ja-JP" sz="1400">
                <a:latin typeface="Agilent TT Cond" charset="0"/>
                <a:ea typeface="ＭＳ Ｐゴシック" charset="-128"/>
              </a:rPr>
              <a:t>Molecular interference(ArCl) has larger cross section than the analyte (As). </a:t>
            </a:r>
          </a:p>
          <a:p>
            <a:pPr eaLnBrk="1" hangingPunct="1"/>
            <a:r>
              <a:rPr kumimoji="1" lang="en-US" altLang="ja-JP" sz="1400">
                <a:latin typeface="Arial" pitchFamily="34" charset="0"/>
                <a:ea typeface="MS Mincho" pitchFamily="49" charset="-128"/>
                <a:sym typeface="Symbol" pitchFamily="18" charset="2"/>
              </a:rPr>
              <a:t>	</a:t>
            </a:r>
            <a:r>
              <a:rPr kumimoji="1" lang="en-US" altLang="ja-JP" sz="1400">
                <a:latin typeface="Agilent TT Cond" charset="0"/>
                <a:ea typeface="ＭＳ Ｐゴシック" charset="-128"/>
              </a:rPr>
              <a:t> </a:t>
            </a:r>
          </a:p>
          <a:p>
            <a:pPr eaLnBrk="1" hangingPunct="1"/>
            <a:r>
              <a:rPr kumimoji="1" lang="en-US" altLang="ja-JP" sz="1400">
                <a:latin typeface="Agilent TT Cond" charset="0"/>
                <a:ea typeface="ＭＳ Ｐゴシック" charset="-128"/>
              </a:rPr>
              <a:t>More frequent interactions with He.</a:t>
            </a:r>
          </a:p>
          <a:p>
            <a:pPr eaLnBrk="1" hangingPunct="1"/>
            <a:r>
              <a:rPr kumimoji="1" lang="en-US" altLang="ja-JP" sz="1400">
                <a:latin typeface="Arial" pitchFamily="34" charset="0"/>
                <a:ea typeface="MS Mincho" pitchFamily="49" charset="-128"/>
                <a:sym typeface="Symbol" pitchFamily="18" charset="2"/>
              </a:rPr>
              <a:t>	</a:t>
            </a:r>
            <a:r>
              <a:rPr kumimoji="1" lang="en-US" altLang="ja-JP" sz="1400">
                <a:latin typeface="Agilent TT Cond" charset="0"/>
                <a:ea typeface="ＭＳ Ｐゴシック" charset="-128"/>
              </a:rPr>
              <a:t> </a:t>
            </a:r>
          </a:p>
          <a:p>
            <a:pPr eaLnBrk="1" hangingPunct="1"/>
            <a:r>
              <a:rPr kumimoji="1" lang="en-US" altLang="ja-JP" sz="1400">
                <a:latin typeface="Agilent TT Cond" charset="0"/>
                <a:ea typeface="ＭＳ Ｐゴシック" charset="-128"/>
              </a:rPr>
              <a:t>A significant reduction in kinetic energy relative to the analyte (As).  Energy filtering can be used to ensure only the analyte</a:t>
            </a:r>
            <a:br>
              <a:rPr kumimoji="1" lang="en-US" altLang="ja-JP" sz="1400">
                <a:latin typeface="Agilent TT Cond" charset="0"/>
                <a:ea typeface="ＭＳ Ｐゴシック" charset="-128"/>
              </a:rPr>
            </a:br>
            <a:r>
              <a:rPr kumimoji="1" lang="en-US" altLang="ja-JP" sz="1400">
                <a:latin typeface="Agilent TT Cond" charset="0"/>
                <a:ea typeface="ＭＳ Ｐゴシック" charset="-128"/>
              </a:rPr>
              <a:t>enters the quadrupole analyzer.</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Espaço Reservado para Número de Slide 4"/>
          <p:cNvSpPr>
            <a:spLocks noGrp="1"/>
          </p:cNvSpPr>
          <p:nvPr>
            <p:ph type="sldNum" sz="quarter" idx="10"/>
          </p:nvPr>
        </p:nvSpPr>
        <p:spPr/>
        <p:txBody>
          <a:bodyPr/>
          <a:lstStyle/>
          <a:p>
            <a:pPr>
              <a:defRPr/>
            </a:pPr>
            <a:r>
              <a:rPr lang="en-US" altLang="en-US"/>
              <a:t>Página </a:t>
            </a:r>
            <a:fld id="{8134F1A2-E731-4244-B83D-99FAD0AB7B59}" type="slidenum">
              <a:rPr lang="en-US" altLang="en-US"/>
              <a:pPr>
                <a:defRPr/>
              </a:pPr>
              <a:t>34</a:t>
            </a:fld>
            <a:endParaRPr lang="en-US" altLang="en-US"/>
          </a:p>
        </p:txBody>
      </p:sp>
      <p:sp>
        <p:nvSpPr>
          <p:cNvPr id="25603" name="Rectangle 2"/>
          <p:cNvSpPr>
            <a:spLocks noGrp="1" noChangeArrowheads="1"/>
          </p:cNvSpPr>
          <p:nvPr>
            <p:ph type="title"/>
          </p:nvPr>
        </p:nvSpPr>
        <p:spPr/>
        <p:txBody>
          <a:bodyPr/>
          <a:lstStyle/>
          <a:p>
            <a:r>
              <a:rPr lang="en-US" altLang="ja-JP" smtClean="0">
                <a:ea typeface="ＭＳ Ｐゴシック" charset="-128"/>
              </a:rPr>
              <a:t>Alguns interferentes eliminados pelo Agilent 7500ce</a:t>
            </a:r>
          </a:p>
        </p:txBody>
      </p:sp>
      <p:sp>
        <p:nvSpPr>
          <p:cNvPr id="25604" name="Rectangle 3"/>
          <p:cNvSpPr>
            <a:spLocks noGrp="1" noChangeArrowheads="1"/>
          </p:cNvSpPr>
          <p:nvPr>
            <p:ph type="body" sz="half" idx="1"/>
          </p:nvPr>
        </p:nvSpPr>
        <p:spPr>
          <a:xfrm>
            <a:off x="479425" y="1571625"/>
            <a:ext cx="4019550" cy="2322513"/>
          </a:xfrm>
        </p:spPr>
        <p:txBody>
          <a:bodyPr/>
          <a:lstStyle/>
          <a:p>
            <a:pPr marL="268288" indent="-268288" defTabSz="1065213">
              <a:buFont typeface="Wingdings" pitchFamily="2" charset="2"/>
              <a:buNone/>
            </a:pPr>
            <a:r>
              <a:rPr lang="en-US" altLang="ja-JP" sz="2300" smtClean="0">
                <a:ea typeface="ＭＳ Ｐゴシック" charset="-128"/>
              </a:rPr>
              <a:t>	</a:t>
            </a:r>
            <a:r>
              <a:rPr lang="en-US" altLang="ja-JP" sz="1800" smtClean="0">
                <a:ea typeface="ＭＳ Ｐゴシック" charset="-128"/>
              </a:rPr>
              <a:t>Elimina as interferências em matrizes complexas tais como água do mar, ambiental e clínica que não podem ser removidas usando a tecnologia tradicional quadrupolo ICP-MS.</a:t>
            </a:r>
          </a:p>
          <a:p>
            <a:pPr marL="806450" lvl="1" indent="-268288" defTabSz="1065213">
              <a:buFont typeface="Wingdings" pitchFamily="2" charset="2"/>
              <a:buNone/>
            </a:pPr>
            <a:endParaRPr lang="en-US" altLang="ja-JP" sz="1500" smtClean="0">
              <a:ea typeface="ＭＳ Ｐゴシック" charset="-128"/>
            </a:endParaRPr>
          </a:p>
          <a:p>
            <a:pPr marL="806450" lvl="1" indent="-268288" defTabSz="1065213">
              <a:buFont typeface="Wingdings" pitchFamily="2" charset="2"/>
              <a:buNone/>
            </a:pPr>
            <a:endParaRPr lang="en-US" altLang="ja-JP" sz="1500" smtClean="0">
              <a:ea typeface="ＭＳ Ｐゴシック" charset="-128"/>
            </a:endParaRPr>
          </a:p>
        </p:txBody>
      </p:sp>
      <p:sp>
        <p:nvSpPr>
          <p:cNvPr id="25605" name="Text Box 6"/>
          <p:cNvSpPr txBox="1">
            <a:spLocks noChangeArrowheads="1"/>
          </p:cNvSpPr>
          <p:nvPr/>
        </p:nvSpPr>
        <p:spPr bwMode="auto">
          <a:xfrm>
            <a:off x="5815013" y="2090738"/>
            <a:ext cx="2717800" cy="258762"/>
          </a:xfrm>
          <a:prstGeom prst="rect">
            <a:avLst/>
          </a:prstGeom>
          <a:noFill/>
          <a:ln w="19050">
            <a:noFill/>
            <a:miter lim="800000"/>
            <a:headEnd/>
            <a:tailEnd/>
          </a:ln>
        </p:spPr>
        <p:txBody>
          <a:bodyPr lIns="0" tIns="0" rIns="0" bIns="0">
            <a:spAutoFit/>
          </a:bodyPr>
          <a:lstStyle/>
          <a:p>
            <a:pPr>
              <a:spcBef>
                <a:spcPct val="50000"/>
              </a:spcBef>
            </a:pPr>
            <a:r>
              <a:rPr lang="en-US" altLang="ja-JP" sz="1700" b="0" i="1">
                <a:solidFill>
                  <a:srgbClr val="0000FF"/>
                </a:solidFill>
                <a:latin typeface="Agilent TT Cond" charset="0"/>
                <a:ea typeface="ＭＳ Ｐゴシック" charset="-128"/>
              </a:rPr>
              <a:t>Interferências comuns</a:t>
            </a:r>
          </a:p>
        </p:txBody>
      </p:sp>
      <p:pic>
        <p:nvPicPr>
          <p:cNvPr id="25606" name="Picture 8" descr="ORS complete assy - CAD"/>
          <p:cNvPicPr>
            <a:picLocks noChangeAspect="1" noChangeArrowheads="1"/>
          </p:cNvPicPr>
          <p:nvPr/>
        </p:nvPicPr>
        <p:blipFill>
          <a:blip r:embed="rId3" cstate="print"/>
          <a:srcRect l="9979" t="16098" r="8694" b="7449"/>
          <a:stretch>
            <a:fillRect/>
          </a:stretch>
        </p:blipFill>
        <p:spPr bwMode="auto">
          <a:xfrm>
            <a:off x="395288" y="3644900"/>
            <a:ext cx="3816350" cy="2736850"/>
          </a:xfrm>
          <a:prstGeom prst="rect">
            <a:avLst/>
          </a:prstGeom>
          <a:noFill/>
          <a:ln w="9525">
            <a:noFill/>
            <a:miter lim="800000"/>
            <a:headEnd/>
            <a:tailEnd/>
          </a:ln>
        </p:spPr>
      </p:pic>
      <p:pic>
        <p:nvPicPr>
          <p:cNvPr id="25607" name="Picture 7" descr="octo2"/>
          <p:cNvPicPr>
            <a:picLocks noChangeAspect="1" noChangeArrowheads="1"/>
          </p:cNvPicPr>
          <p:nvPr/>
        </p:nvPicPr>
        <p:blipFill>
          <a:blip r:embed="rId4" cstate="print"/>
          <a:srcRect l="3271" t="13695" r="5113" b="4137"/>
          <a:stretch>
            <a:fillRect/>
          </a:stretch>
        </p:blipFill>
        <p:spPr bwMode="auto">
          <a:xfrm>
            <a:off x="3036888" y="2987675"/>
            <a:ext cx="3048000" cy="1304925"/>
          </a:xfrm>
          <a:prstGeom prst="rect">
            <a:avLst/>
          </a:prstGeom>
          <a:noFill/>
          <a:ln w="9525">
            <a:noFill/>
            <a:miter lim="800000"/>
            <a:headEnd/>
            <a:tailEnd/>
          </a:ln>
        </p:spPr>
      </p:pic>
      <p:grpSp>
        <p:nvGrpSpPr>
          <p:cNvPr id="25608" name="Group 442"/>
          <p:cNvGrpSpPr>
            <a:grpSpLocks noChangeAspect="1"/>
          </p:cNvGrpSpPr>
          <p:nvPr/>
        </p:nvGrpSpPr>
        <p:grpSpPr bwMode="auto">
          <a:xfrm>
            <a:off x="6084888" y="2547938"/>
            <a:ext cx="2663825" cy="3544887"/>
            <a:chOff x="4726" y="2295"/>
            <a:chExt cx="2796" cy="3718"/>
          </a:xfrm>
        </p:grpSpPr>
        <p:sp>
          <p:nvSpPr>
            <p:cNvPr id="25609" name="AutoShape 443"/>
            <p:cNvSpPr>
              <a:spLocks noChangeAspect="1" noChangeArrowheads="1"/>
            </p:cNvSpPr>
            <p:nvPr/>
          </p:nvSpPr>
          <p:spPr bwMode="auto">
            <a:xfrm>
              <a:off x="4726" y="2295"/>
              <a:ext cx="2796" cy="3718"/>
            </a:xfrm>
            <a:prstGeom prst="rect">
              <a:avLst/>
            </a:prstGeom>
            <a:noFill/>
            <a:ln w="9525">
              <a:noFill/>
              <a:miter lim="800000"/>
              <a:headEnd/>
              <a:tailEnd/>
            </a:ln>
          </p:spPr>
          <p:txBody>
            <a:bodyPr/>
            <a:lstStyle/>
            <a:p>
              <a:endParaRPr lang="pt-BR"/>
            </a:p>
          </p:txBody>
        </p:sp>
        <p:sp>
          <p:nvSpPr>
            <p:cNvPr id="25610" name="Rectangle 444"/>
            <p:cNvSpPr>
              <a:spLocks noChangeArrowheads="1"/>
            </p:cNvSpPr>
            <p:nvPr/>
          </p:nvSpPr>
          <p:spPr bwMode="auto">
            <a:xfrm>
              <a:off x="4874" y="2462"/>
              <a:ext cx="762" cy="143"/>
            </a:xfrm>
            <a:prstGeom prst="rect">
              <a:avLst/>
            </a:prstGeom>
            <a:noFill/>
            <a:ln w="9525">
              <a:noFill/>
              <a:miter lim="800000"/>
              <a:headEnd/>
              <a:tailEnd/>
            </a:ln>
          </p:spPr>
          <p:txBody>
            <a:bodyPr wrap="none" lIns="0" tIns="0" rIns="0" bIns="0">
              <a:spAutoFit/>
            </a:bodyPr>
            <a:lstStyle/>
            <a:p>
              <a:r>
                <a:rPr lang="en-US" altLang="ja-JP" sz="900" b="0">
                  <a:solidFill>
                    <a:srgbClr val="000000"/>
                  </a:solidFill>
                  <a:latin typeface="Agilent TT Cond" charset="0"/>
                  <a:ea typeface="MS Mincho" pitchFamily="49" charset="-128"/>
                </a:rPr>
                <a:t>Element (</a:t>
              </a:r>
              <a:r>
                <a:rPr lang="en-US" altLang="ja-JP" sz="800" b="0">
                  <a:solidFill>
                    <a:srgbClr val="000000"/>
                  </a:solidFill>
                  <a:latin typeface="Agilent TT Cond" charset="0"/>
                  <a:ea typeface="MS Mincho" pitchFamily="49" charset="-128"/>
                </a:rPr>
                <a:t>amu</a:t>
              </a:r>
              <a:r>
                <a:rPr lang="en-US" altLang="ja-JP" sz="900" b="0">
                  <a:solidFill>
                    <a:srgbClr val="000000"/>
                  </a:solidFill>
                  <a:latin typeface="Agilent TT Cond" charset="0"/>
                  <a:ea typeface="MS Mincho" pitchFamily="49" charset="-128"/>
                </a:rPr>
                <a:t>)</a:t>
              </a:r>
              <a:endParaRPr lang="pt-BR"/>
            </a:p>
          </p:txBody>
        </p:sp>
        <p:sp>
          <p:nvSpPr>
            <p:cNvPr id="25611" name="Rectangle 445"/>
            <p:cNvSpPr>
              <a:spLocks noChangeArrowheads="1"/>
            </p:cNvSpPr>
            <p:nvPr/>
          </p:nvSpPr>
          <p:spPr bwMode="auto">
            <a:xfrm>
              <a:off x="6159" y="2462"/>
              <a:ext cx="700" cy="143"/>
            </a:xfrm>
            <a:prstGeom prst="rect">
              <a:avLst/>
            </a:prstGeom>
            <a:noFill/>
            <a:ln w="9525">
              <a:noFill/>
              <a:miter lim="800000"/>
              <a:headEnd/>
              <a:tailEnd/>
            </a:ln>
          </p:spPr>
          <p:txBody>
            <a:bodyPr wrap="none" lIns="0" tIns="0" rIns="0" bIns="0">
              <a:spAutoFit/>
            </a:bodyPr>
            <a:lstStyle/>
            <a:p>
              <a:r>
                <a:rPr lang="en-US" altLang="ja-JP" sz="900" b="0">
                  <a:solidFill>
                    <a:srgbClr val="000000"/>
                  </a:solidFill>
                  <a:latin typeface="Agilent TT Cond" charset="0"/>
                  <a:ea typeface="MS Mincho" pitchFamily="49" charset="-128"/>
                </a:rPr>
                <a:t>Interferences</a:t>
              </a:r>
              <a:endParaRPr lang="pt-BR"/>
            </a:p>
          </p:txBody>
        </p:sp>
        <p:sp>
          <p:nvSpPr>
            <p:cNvPr id="25612" name="Rectangle 446"/>
            <p:cNvSpPr>
              <a:spLocks noChangeArrowheads="1"/>
            </p:cNvSpPr>
            <p:nvPr/>
          </p:nvSpPr>
          <p:spPr bwMode="auto">
            <a:xfrm>
              <a:off x="5169" y="2750"/>
              <a:ext cx="353" cy="143"/>
            </a:xfrm>
            <a:prstGeom prst="rect">
              <a:avLst/>
            </a:prstGeom>
            <a:noFill/>
            <a:ln w="9525">
              <a:noFill/>
              <a:miter lim="800000"/>
              <a:headEnd/>
              <a:tailEnd/>
            </a:ln>
          </p:spPr>
          <p:txBody>
            <a:bodyPr wrap="none" lIns="0" tIns="0" rIns="0" bIns="0">
              <a:spAutoFit/>
            </a:bodyPr>
            <a:lstStyle/>
            <a:p>
              <a:r>
                <a:rPr lang="en-US" altLang="ja-JP" sz="900" b="0">
                  <a:solidFill>
                    <a:srgbClr val="000000"/>
                  </a:solidFill>
                  <a:latin typeface="Agilent TT Cond" charset="0"/>
                  <a:ea typeface="MS Mincho" pitchFamily="49" charset="-128"/>
                </a:rPr>
                <a:t>Si (28)</a:t>
              </a:r>
              <a:endParaRPr lang="pt-BR"/>
            </a:p>
          </p:txBody>
        </p:sp>
        <p:sp>
          <p:nvSpPr>
            <p:cNvPr id="25613" name="Rectangle 447"/>
            <p:cNvSpPr>
              <a:spLocks noChangeArrowheads="1"/>
            </p:cNvSpPr>
            <p:nvPr/>
          </p:nvSpPr>
          <p:spPr bwMode="auto">
            <a:xfrm>
              <a:off x="6399" y="2740"/>
              <a:ext cx="87" cy="143"/>
            </a:xfrm>
            <a:prstGeom prst="rect">
              <a:avLst/>
            </a:prstGeom>
            <a:noFill/>
            <a:ln w="9525">
              <a:noFill/>
              <a:miter lim="800000"/>
              <a:headEnd/>
              <a:tailEnd/>
            </a:ln>
          </p:spPr>
          <p:txBody>
            <a:bodyPr wrap="none" lIns="0" tIns="0" rIns="0" bIns="0">
              <a:spAutoFit/>
            </a:bodyPr>
            <a:lstStyle/>
            <a:p>
              <a:r>
                <a:rPr lang="en-US" altLang="ja-JP" sz="900" b="0">
                  <a:solidFill>
                    <a:srgbClr val="000000"/>
                  </a:solidFill>
                  <a:latin typeface="Agilent TT Cond" charset="0"/>
                  <a:ea typeface="MS Mincho" pitchFamily="49" charset="-128"/>
                </a:rPr>
                <a:t>N</a:t>
              </a:r>
              <a:endParaRPr lang="pt-BR"/>
            </a:p>
          </p:txBody>
        </p:sp>
        <p:sp>
          <p:nvSpPr>
            <p:cNvPr id="25614" name="Rectangle 448"/>
            <p:cNvSpPr>
              <a:spLocks noChangeArrowheads="1"/>
            </p:cNvSpPr>
            <p:nvPr/>
          </p:nvSpPr>
          <p:spPr bwMode="auto">
            <a:xfrm>
              <a:off x="6517" y="2818"/>
              <a:ext cx="45" cy="96"/>
            </a:xfrm>
            <a:prstGeom prst="rect">
              <a:avLst/>
            </a:prstGeom>
            <a:noFill/>
            <a:ln w="9525">
              <a:noFill/>
              <a:miter lim="800000"/>
              <a:headEnd/>
              <a:tailEnd/>
            </a:ln>
          </p:spPr>
          <p:txBody>
            <a:bodyPr wrap="none" lIns="0" tIns="0" rIns="0" bIns="0">
              <a:spAutoFit/>
            </a:bodyPr>
            <a:lstStyle/>
            <a:p>
              <a:r>
                <a:rPr lang="en-US" altLang="ja-JP" sz="600" b="0">
                  <a:solidFill>
                    <a:srgbClr val="000000"/>
                  </a:solidFill>
                  <a:latin typeface="Agilent TT Cond" charset="0"/>
                  <a:ea typeface="MS Mincho" pitchFamily="49" charset="-128"/>
                </a:rPr>
                <a:t>2</a:t>
              </a:r>
              <a:endParaRPr lang="pt-BR"/>
            </a:p>
          </p:txBody>
        </p:sp>
        <p:sp>
          <p:nvSpPr>
            <p:cNvPr id="25615" name="Rectangle 449"/>
            <p:cNvSpPr>
              <a:spLocks noChangeArrowheads="1"/>
            </p:cNvSpPr>
            <p:nvPr/>
          </p:nvSpPr>
          <p:spPr bwMode="auto">
            <a:xfrm>
              <a:off x="6579" y="2740"/>
              <a:ext cx="246" cy="143"/>
            </a:xfrm>
            <a:prstGeom prst="rect">
              <a:avLst/>
            </a:prstGeom>
            <a:noFill/>
            <a:ln w="9525">
              <a:noFill/>
              <a:miter lim="800000"/>
              <a:headEnd/>
              <a:tailEnd/>
            </a:ln>
          </p:spPr>
          <p:txBody>
            <a:bodyPr wrap="none" lIns="0" tIns="0" rIns="0" bIns="0">
              <a:spAutoFit/>
            </a:bodyPr>
            <a:lstStyle/>
            <a:p>
              <a:r>
                <a:rPr lang="en-US" altLang="ja-JP" sz="900" b="0">
                  <a:solidFill>
                    <a:srgbClr val="000000"/>
                  </a:solidFill>
                  <a:latin typeface="Agilent TT Cond" charset="0"/>
                  <a:ea typeface="MS Mincho" pitchFamily="49" charset="-128"/>
                </a:rPr>
                <a:t>, CO</a:t>
              </a:r>
              <a:endParaRPr lang="pt-BR"/>
            </a:p>
          </p:txBody>
        </p:sp>
        <p:sp>
          <p:nvSpPr>
            <p:cNvPr id="25616" name="Rectangle 450"/>
            <p:cNvSpPr>
              <a:spLocks noChangeArrowheads="1"/>
            </p:cNvSpPr>
            <p:nvPr/>
          </p:nvSpPr>
          <p:spPr bwMode="auto">
            <a:xfrm>
              <a:off x="5189" y="3049"/>
              <a:ext cx="327" cy="143"/>
            </a:xfrm>
            <a:prstGeom prst="rect">
              <a:avLst/>
            </a:prstGeom>
            <a:noFill/>
            <a:ln w="9525">
              <a:noFill/>
              <a:miter lim="800000"/>
              <a:headEnd/>
              <a:tailEnd/>
            </a:ln>
          </p:spPr>
          <p:txBody>
            <a:bodyPr wrap="none" lIns="0" tIns="0" rIns="0" bIns="0">
              <a:spAutoFit/>
            </a:bodyPr>
            <a:lstStyle/>
            <a:p>
              <a:r>
                <a:rPr lang="en-US" altLang="ja-JP" sz="900" b="0">
                  <a:solidFill>
                    <a:srgbClr val="000000"/>
                  </a:solidFill>
                  <a:latin typeface="Agilent TT Cond" charset="0"/>
                  <a:ea typeface="MS Mincho" pitchFamily="49" charset="-128"/>
                </a:rPr>
                <a:t>K (39)</a:t>
              </a:r>
              <a:endParaRPr lang="pt-BR"/>
            </a:p>
          </p:txBody>
        </p:sp>
        <p:sp>
          <p:nvSpPr>
            <p:cNvPr id="25617" name="Rectangle 451"/>
            <p:cNvSpPr>
              <a:spLocks noChangeArrowheads="1"/>
            </p:cNvSpPr>
            <p:nvPr/>
          </p:nvSpPr>
          <p:spPr bwMode="auto">
            <a:xfrm>
              <a:off x="6517" y="3049"/>
              <a:ext cx="207" cy="143"/>
            </a:xfrm>
            <a:prstGeom prst="rect">
              <a:avLst/>
            </a:prstGeom>
            <a:noFill/>
            <a:ln w="9525">
              <a:noFill/>
              <a:miter lim="800000"/>
              <a:headEnd/>
              <a:tailEnd/>
            </a:ln>
          </p:spPr>
          <p:txBody>
            <a:bodyPr wrap="none" lIns="0" tIns="0" rIns="0" bIns="0">
              <a:spAutoFit/>
            </a:bodyPr>
            <a:lstStyle/>
            <a:p>
              <a:r>
                <a:rPr lang="en-US" altLang="ja-JP" sz="900" b="0">
                  <a:solidFill>
                    <a:srgbClr val="000000"/>
                  </a:solidFill>
                  <a:latin typeface="Agilent TT Cond" charset="0"/>
                  <a:ea typeface="MS Mincho" pitchFamily="49" charset="-128"/>
                </a:rPr>
                <a:t>ArH</a:t>
              </a:r>
              <a:endParaRPr lang="pt-BR"/>
            </a:p>
          </p:txBody>
        </p:sp>
        <p:sp>
          <p:nvSpPr>
            <p:cNvPr id="25618" name="Rectangle 452"/>
            <p:cNvSpPr>
              <a:spLocks noChangeArrowheads="1"/>
            </p:cNvSpPr>
            <p:nvPr/>
          </p:nvSpPr>
          <p:spPr bwMode="auto">
            <a:xfrm>
              <a:off x="5136" y="3304"/>
              <a:ext cx="400" cy="143"/>
            </a:xfrm>
            <a:prstGeom prst="rect">
              <a:avLst/>
            </a:prstGeom>
            <a:noFill/>
            <a:ln w="9525">
              <a:noFill/>
              <a:miter lim="800000"/>
              <a:headEnd/>
              <a:tailEnd/>
            </a:ln>
          </p:spPr>
          <p:txBody>
            <a:bodyPr wrap="none" lIns="0" tIns="0" rIns="0" bIns="0">
              <a:spAutoFit/>
            </a:bodyPr>
            <a:lstStyle/>
            <a:p>
              <a:r>
                <a:rPr lang="en-US" altLang="ja-JP" sz="900" b="0">
                  <a:solidFill>
                    <a:srgbClr val="000000"/>
                  </a:solidFill>
                  <a:latin typeface="Agilent TT Cond" charset="0"/>
                  <a:ea typeface="MS Mincho" pitchFamily="49" charset="-128"/>
                </a:rPr>
                <a:t>Ca (40)</a:t>
              </a:r>
              <a:endParaRPr lang="pt-BR"/>
            </a:p>
          </p:txBody>
        </p:sp>
        <p:sp>
          <p:nvSpPr>
            <p:cNvPr id="25619" name="Rectangle 453"/>
            <p:cNvSpPr>
              <a:spLocks noChangeArrowheads="1"/>
            </p:cNvSpPr>
            <p:nvPr/>
          </p:nvSpPr>
          <p:spPr bwMode="auto">
            <a:xfrm>
              <a:off x="6579" y="3304"/>
              <a:ext cx="120" cy="143"/>
            </a:xfrm>
            <a:prstGeom prst="rect">
              <a:avLst/>
            </a:prstGeom>
            <a:noFill/>
            <a:ln w="9525">
              <a:noFill/>
              <a:miter lim="800000"/>
              <a:headEnd/>
              <a:tailEnd/>
            </a:ln>
          </p:spPr>
          <p:txBody>
            <a:bodyPr wrap="none" lIns="0" tIns="0" rIns="0" bIns="0">
              <a:spAutoFit/>
            </a:bodyPr>
            <a:lstStyle/>
            <a:p>
              <a:r>
                <a:rPr lang="en-US" altLang="ja-JP" sz="900" b="0">
                  <a:solidFill>
                    <a:srgbClr val="000000"/>
                  </a:solidFill>
                  <a:latin typeface="Agilent TT Cond" charset="0"/>
                  <a:ea typeface="MS Mincho" pitchFamily="49" charset="-128"/>
                </a:rPr>
                <a:t>Ar</a:t>
              </a:r>
              <a:endParaRPr lang="pt-BR"/>
            </a:p>
          </p:txBody>
        </p:sp>
        <p:sp>
          <p:nvSpPr>
            <p:cNvPr id="25620" name="Rectangle 454"/>
            <p:cNvSpPr>
              <a:spLocks noChangeArrowheads="1"/>
            </p:cNvSpPr>
            <p:nvPr/>
          </p:nvSpPr>
          <p:spPr bwMode="auto">
            <a:xfrm>
              <a:off x="5189" y="3559"/>
              <a:ext cx="327" cy="143"/>
            </a:xfrm>
            <a:prstGeom prst="rect">
              <a:avLst/>
            </a:prstGeom>
            <a:noFill/>
            <a:ln w="9525">
              <a:noFill/>
              <a:miter lim="800000"/>
              <a:headEnd/>
              <a:tailEnd/>
            </a:ln>
          </p:spPr>
          <p:txBody>
            <a:bodyPr wrap="none" lIns="0" tIns="0" rIns="0" bIns="0">
              <a:spAutoFit/>
            </a:bodyPr>
            <a:lstStyle/>
            <a:p>
              <a:r>
                <a:rPr lang="en-US" altLang="ja-JP" sz="900" b="0">
                  <a:solidFill>
                    <a:srgbClr val="000000"/>
                  </a:solidFill>
                  <a:latin typeface="Agilent TT Cond" charset="0"/>
                  <a:ea typeface="MS Mincho" pitchFamily="49" charset="-128"/>
                </a:rPr>
                <a:t>V (51)</a:t>
              </a:r>
              <a:endParaRPr lang="pt-BR"/>
            </a:p>
          </p:txBody>
        </p:sp>
        <p:sp>
          <p:nvSpPr>
            <p:cNvPr id="25621" name="Rectangle 455"/>
            <p:cNvSpPr>
              <a:spLocks noChangeArrowheads="1"/>
            </p:cNvSpPr>
            <p:nvPr/>
          </p:nvSpPr>
          <p:spPr bwMode="auto">
            <a:xfrm>
              <a:off x="6317" y="3559"/>
              <a:ext cx="480" cy="143"/>
            </a:xfrm>
            <a:prstGeom prst="rect">
              <a:avLst/>
            </a:prstGeom>
            <a:noFill/>
            <a:ln w="9525">
              <a:noFill/>
              <a:miter lim="800000"/>
              <a:headEnd/>
              <a:tailEnd/>
            </a:ln>
          </p:spPr>
          <p:txBody>
            <a:bodyPr wrap="none" lIns="0" tIns="0" rIns="0" bIns="0">
              <a:spAutoFit/>
            </a:bodyPr>
            <a:lstStyle/>
            <a:p>
              <a:r>
                <a:rPr lang="en-US" altLang="ja-JP" sz="900" b="0">
                  <a:solidFill>
                    <a:srgbClr val="000000"/>
                  </a:solidFill>
                  <a:latin typeface="Agilent TT Cond" charset="0"/>
                  <a:ea typeface="MS Mincho" pitchFamily="49" charset="-128"/>
                </a:rPr>
                <a:t>ClO, ArC</a:t>
              </a:r>
              <a:endParaRPr lang="pt-BR"/>
            </a:p>
          </p:txBody>
        </p:sp>
        <p:sp>
          <p:nvSpPr>
            <p:cNvPr id="25622" name="Rectangle 456"/>
            <p:cNvSpPr>
              <a:spLocks noChangeArrowheads="1"/>
            </p:cNvSpPr>
            <p:nvPr/>
          </p:nvSpPr>
          <p:spPr bwMode="auto">
            <a:xfrm>
              <a:off x="5156" y="3814"/>
              <a:ext cx="373" cy="143"/>
            </a:xfrm>
            <a:prstGeom prst="rect">
              <a:avLst/>
            </a:prstGeom>
            <a:noFill/>
            <a:ln w="9525">
              <a:noFill/>
              <a:miter lim="800000"/>
              <a:headEnd/>
              <a:tailEnd/>
            </a:ln>
          </p:spPr>
          <p:txBody>
            <a:bodyPr wrap="none" lIns="0" tIns="0" rIns="0" bIns="0">
              <a:spAutoFit/>
            </a:bodyPr>
            <a:lstStyle/>
            <a:p>
              <a:r>
                <a:rPr lang="en-US" altLang="ja-JP" sz="900" b="0">
                  <a:solidFill>
                    <a:srgbClr val="000000"/>
                  </a:solidFill>
                  <a:latin typeface="Agilent TT Cond" charset="0"/>
                  <a:ea typeface="MS Mincho" pitchFamily="49" charset="-128"/>
                </a:rPr>
                <a:t>Cr (52)</a:t>
              </a:r>
              <a:endParaRPr lang="pt-BR"/>
            </a:p>
          </p:txBody>
        </p:sp>
        <p:sp>
          <p:nvSpPr>
            <p:cNvPr id="25623" name="Rectangle 457"/>
            <p:cNvSpPr>
              <a:spLocks noChangeArrowheads="1"/>
            </p:cNvSpPr>
            <p:nvPr/>
          </p:nvSpPr>
          <p:spPr bwMode="auto">
            <a:xfrm>
              <a:off x="6264" y="3814"/>
              <a:ext cx="566" cy="143"/>
            </a:xfrm>
            <a:prstGeom prst="rect">
              <a:avLst/>
            </a:prstGeom>
            <a:noFill/>
            <a:ln w="9525">
              <a:noFill/>
              <a:miter lim="800000"/>
              <a:headEnd/>
              <a:tailEnd/>
            </a:ln>
          </p:spPr>
          <p:txBody>
            <a:bodyPr wrap="none" lIns="0" tIns="0" rIns="0" bIns="0">
              <a:spAutoFit/>
            </a:bodyPr>
            <a:lstStyle/>
            <a:p>
              <a:r>
                <a:rPr lang="en-US" altLang="ja-JP" sz="900" b="0">
                  <a:solidFill>
                    <a:srgbClr val="000000"/>
                  </a:solidFill>
                  <a:latin typeface="Agilent TT Cond" charset="0"/>
                  <a:ea typeface="MS Mincho" pitchFamily="49" charset="-128"/>
                </a:rPr>
                <a:t>ArC, ClOH</a:t>
              </a:r>
              <a:endParaRPr lang="pt-BR"/>
            </a:p>
          </p:txBody>
        </p:sp>
        <p:sp>
          <p:nvSpPr>
            <p:cNvPr id="25624" name="Rectangle 458"/>
            <p:cNvSpPr>
              <a:spLocks noChangeArrowheads="1"/>
            </p:cNvSpPr>
            <p:nvPr/>
          </p:nvSpPr>
          <p:spPr bwMode="auto">
            <a:xfrm>
              <a:off x="5136" y="4068"/>
              <a:ext cx="413" cy="143"/>
            </a:xfrm>
            <a:prstGeom prst="rect">
              <a:avLst/>
            </a:prstGeom>
            <a:noFill/>
            <a:ln w="9525">
              <a:noFill/>
              <a:miter lim="800000"/>
              <a:headEnd/>
              <a:tailEnd/>
            </a:ln>
          </p:spPr>
          <p:txBody>
            <a:bodyPr wrap="none" lIns="0" tIns="0" rIns="0" bIns="0">
              <a:spAutoFit/>
            </a:bodyPr>
            <a:lstStyle/>
            <a:p>
              <a:r>
                <a:rPr lang="en-US" altLang="ja-JP" sz="900" b="0">
                  <a:solidFill>
                    <a:srgbClr val="000000"/>
                  </a:solidFill>
                  <a:latin typeface="Agilent TT Cond" charset="0"/>
                  <a:ea typeface="MS Mincho" pitchFamily="49" charset="-128"/>
                </a:rPr>
                <a:t>Mn (55)</a:t>
              </a:r>
              <a:endParaRPr lang="pt-BR"/>
            </a:p>
          </p:txBody>
        </p:sp>
        <p:sp>
          <p:nvSpPr>
            <p:cNvPr id="25625" name="Rectangle 459"/>
            <p:cNvSpPr>
              <a:spLocks noChangeArrowheads="1"/>
            </p:cNvSpPr>
            <p:nvPr/>
          </p:nvSpPr>
          <p:spPr bwMode="auto">
            <a:xfrm>
              <a:off x="6349" y="4068"/>
              <a:ext cx="447" cy="143"/>
            </a:xfrm>
            <a:prstGeom prst="rect">
              <a:avLst/>
            </a:prstGeom>
            <a:noFill/>
            <a:ln w="9525">
              <a:noFill/>
              <a:miter lim="800000"/>
              <a:headEnd/>
              <a:tailEnd/>
            </a:ln>
          </p:spPr>
          <p:txBody>
            <a:bodyPr wrap="none" lIns="0" tIns="0" rIns="0" bIns="0">
              <a:spAutoFit/>
            </a:bodyPr>
            <a:lstStyle/>
            <a:p>
              <a:r>
                <a:rPr lang="en-US" altLang="ja-JP" sz="900" b="0">
                  <a:solidFill>
                    <a:srgbClr val="000000"/>
                  </a:solidFill>
                  <a:latin typeface="Agilent TT Cond" charset="0"/>
                  <a:ea typeface="MS Mincho" pitchFamily="49" charset="-128"/>
                </a:rPr>
                <a:t>ClO, KO</a:t>
              </a:r>
              <a:endParaRPr lang="pt-BR"/>
            </a:p>
          </p:txBody>
        </p:sp>
        <p:sp>
          <p:nvSpPr>
            <p:cNvPr id="25626" name="Rectangle 460"/>
            <p:cNvSpPr>
              <a:spLocks noChangeArrowheads="1"/>
            </p:cNvSpPr>
            <p:nvPr/>
          </p:nvSpPr>
          <p:spPr bwMode="auto">
            <a:xfrm>
              <a:off x="5146" y="4325"/>
              <a:ext cx="386" cy="143"/>
            </a:xfrm>
            <a:prstGeom prst="rect">
              <a:avLst/>
            </a:prstGeom>
            <a:noFill/>
            <a:ln w="9525">
              <a:noFill/>
              <a:miter lim="800000"/>
              <a:headEnd/>
              <a:tailEnd/>
            </a:ln>
          </p:spPr>
          <p:txBody>
            <a:bodyPr wrap="none" lIns="0" tIns="0" rIns="0" bIns="0">
              <a:spAutoFit/>
            </a:bodyPr>
            <a:lstStyle/>
            <a:p>
              <a:r>
                <a:rPr lang="en-US" altLang="ja-JP" sz="900" b="0">
                  <a:solidFill>
                    <a:srgbClr val="000000"/>
                  </a:solidFill>
                  <a:latin typeface="Agilent TT Cond" charset="0"/>
                  <a:ea typeface="MS Mincho" pitchFamily="49" charset="-128"/>
                </a:rPr>
                <a:t>Fe (56)</a:t>
              </a:r>
              <a:endParaRPr lang="pt-BR"/>
            </a:p>
          </p:txBody>
        </p:sp>
        <p:sp>
          <p:nvSpPr>
            <p:cNvPr id="25627" name="Rectangle 461"/>
            <p:cNvSpPr>
              <a:spLocks noChangeArrowheads="1"/>
            </p:cNvSpPr>
            <p:nvPr/>
          </p:nvSpPr>
          <p:spPr bwMode="auto">
            <a:xfrm>
              <a:off x="6284" y="4325"/>
              <a:ext cx="527" cy="143"/>
            </a:xfrm>
            <a:prstGeom prst="rect">
              <a:avLst/>
            </a:prstGeom>
            <a:noFill/>
            <a:ln w="9525">
              <a:noFill/>
              <a:miter lim="800000"/>
              <a:headEnd/>
              <a:tailEnd/>
            </a:ln>
          </p:spPr>
          <p:txBody>
            <a:bodyPr wrap="none" lIns="0" tIns="0" rIns="0" bIns="0">
              <a:spAutoFit/>
            </a:bodyPr>
            <a:lstStyle/>
            <a:p>
              <a:r>
                <a:rPr lang="en-US" altLang="ja-JP" sz="900" b="0">
                  <a:solidFill>
                    <a:srgbClr val="000000"/>
                  </a:solidFill>
                  <a:latin typeface="Agilent TT Cond" charset="0"/>
                  <a:ea typeface="MS Mincho" pitchFamily="49" charset="-128"/>
                </a:rPr>
                <a:t>ArO, CaO</a:t>
              </a:r>
              <a:endParaRPr lang="pt-BR"/>
            </a:p>
          </p:txBody>
        </p:sp>
        <p:sp>
          <p:nvSpPr>
            <p:cNvPr id="25628" name="Rectangle 462"/>
            <p:cNvSpPr>
              <a:spLocks noChangeArrowheads="1"/>
            </p:cNvSpPr>
            <p:nvPr/>
          </p:nvSpPr>
          <p:spPr bwMode="auto">
            <a:xfrm>
              <a:off x="5136" y="4579"/>
              <a:ext cx="400" cy="144"/>
            </a:xfrm>
            <a:prstGeom prst="rect">
              <a:avLst/>
            </a:prstGeom>
            <a:noFill/>
            <a:ln w="9525">
              <a:noFill/>
              <a:miter lim="800000"/>
              <a:headEnd/>
              <a:tailEnd/>
            </a:ln>
          </p:spPr>
          <p:txBody>
            <a:bodyPr wrap="none" lIns="0" tIns="0" rIns="0" bIns="0">
              <a:spAutoFit/>
            </a:bodyPr>
            <a:lstStyle/>
            <a:p>
              <a:r>
                <a:rPr lang="en-US" altLang="ja-JP" sz="900" b="0">
                  <a:solidFill>
                    <a:srgbClr val="000000"/>
                  </a:solidFill>
                  <a:latin typeface="Agilent TT Cond" charset="0"/>
                  <a:ea typeface="MS Mincho" pitchFamily="49" charset="-128"/>
                </a:rPr>
                <a:t>Co (59)</a:t>
              </a:r>
              <a:endParaRPr lang="pt-BR"/>
            </a:p>
          </p:txBody>
        </p:sp>
        <p:sp>
          <p:nvSpPr>
            <p:cNvPr id="25629" name="Rectangle 463"/>
            <p:cNvSpPr>
              <a:spLocks noChangeArrowheads="1"/>
            </p:cNvSpPr>
            <p:nvPr/>
          </p:nvSpPr>
          <p:spPr bwMode="auto">
            <a:xfrm>
              <a:off x="6189" y="4579"/>
              <a:ext cx="673" cy="144"/>
            </a:xfrm>
            <a:prstGeom prst="rect">
              <a:avLst/>
            </a:prstGeom>
            <a:noFill/>
            <a:ln w="9525">
              <a:noFill/>
              <a:miter lim="800000"/>
              <a:headEnd/>
              <a:tailEnd/>
            </a:ln>
          </p:spPr>
          <p:txBody>
            <a:bodyPr wrap="none" lIns="0" tIns="0" rIns="0" bIns="0">
              <a:spAutoFit/>
            </a:bodyPr>
            <a:lstStyle/>
            <a:p>
              <a:r>
                <a:rPr lang="en-US" altLang="ja-JP" sz="900" b="0">
                  <a:solidFill>
                    <a:srgbClr val="000000"/>
                  </a:solidFill>
                  <a:latin typeface="Agilent TT Cond" charset="0"/>
                  <a:ea typeface="MS Mincho" pitchFamily="49" charset="-128"/>
                </a:rPr>
                <a:t>ArNa, CaOH</a:t>
              </a:r>
              <a:endParaRPr lang="pt-BR"/>
            </a:p>
          </p:txBody>
        </p:sp>
        <p:sp>
          <p:nvSpPr>
            <p:cNvPr id="25630" name="Rectangle 464"/>
            <p:cNvSpPr>
              <a:spLocks noChangeArrowheads="1"/>
            </p:cNvSpPr>
            <p:nvPr/>
          </p:nvSpPr>
          <p:spPr bwMode="auto">
            <a:xfrm>
              <a:off x="5136" y="4834"/>
              <a:ext cx="400" cy="143"/>
            </a:xfrm>
            <a:prstGeom prst="rect">
              <a:avLst/>
            </a:prstGeom>
            <a:noFill/>
            <a:ln w="9525">
              <a:noFill/>
              <a:miter lim="800000"/>
              <a:headEnd/>
              <a:tailEnd/>
            </a:ln>
          </p:spPr>
          <p:txBody>
            <a:bodyPr wrap="none" lIns="0" tIns="0" rIns="0" bIns="0">
              <a:spAutoFit/>
            </a:bodyPr>
            <a:lstStyle/>
            <a:p>
              <a:r>
                <a:rPr lang="en-US" altLang="ja-JP" sz="900" b="0">
                  <a:solidFill>
                    <a:srgbClr val="000000"/>
                  </a:solidFill>
                  <a:latin typeface="Agilent TT Cond" charset="0"/>
                  <a:ea typeface="MS Mincho" pitchFamily="49" charset="-128"/>
                </a:rPr>
                <a:t>Cu (63)</a:t>
              </a:r>
              <a:endParaRPr lang="pt-BR"/>
            </a:p>
          </p:txBody>
        </p:sp>
        <p:sp>
          <p:nvSpPr>
            <p:cNvPr id="25631" name="Rectangle 465"/>
            <p:cNvSpPr>
              <a:spLocks noChangeArrowheads="1"/>
            </p:cNvSpPr>
            <p:nvPr/>
          </p:nvSpPr>
          <p:spPr bwMode="auto">
            <a:xfrm>
              <a:off x="6474" y="4834"/>
              <a:ext cx="273" cy="143"/>
            </a:xfrm>
            <a:prstGeom prst="rect">
              <a:avLst/>
            </a:prstGeom>
            <a:noFill/>
            <a:ln w="9525">
              <a:noFill/>
              <a:miter lim="800000"/>
              <a:headEnd/>
              <a:tailEnd/>
            </a:ln>
          </p:spPr>
          <p:txBody>
            <a:bodyPr wrap="none" lIns="0" tIns="0" rIns="0" bIns="0">
              <a:spAutoFit/>
            </a:bodyPr>
            <a:lstStyle/>
            <a:p>
              <a:r>
                <a:rPr lang="en-US" altLang="ja-JP" sz="900" b="0">
                  <a:solidFill>
                    <a:srgbClr val="000000"/>
                  </a:solidFill>
                  <a:latin typeface="Agilent TT Cond" charset="0"/>
                  <a:ea typeface="MS Mincho" pitchFamily="49" charset="-128"/>
                </a:rPr>
                <a:t>ArNa</a:t>
              </a:r>
              <a:endParaRPr lang="pt-BR"/>
            </a:p>
          </p:txBody>
        </p:sp>
        <p:sp>
          <p:nvSpPr>
            <p:cNvPr id="25632" name="Rectangle 466"/>
            <p:cNvSpPr>
              <a:spLocks noChangeArrowheads="1"/>
            </p:cNvSpPr>
            <p:nvPr/>
          </p:nvSpPr>
          <p:spPr bwMode="auto">
            <a:xfrm>
              <a:off x="5156" y="5087"/>
              <a:ext cx="386" cy="143"/>
            </a:xfrm>
            <a:prstGeom prst="rect">
              <a:avLst/>
            </a:prstGeom>
            <a:noFill/>
            <a:ln w="9525">
              <a:noFill/>
              <a:miter lim="800000"/>
              <a:headEnd/>
              <a:tailEnd/>
            </a:ln>
          </p:spPr>
          <p:txBody>
            <a:bodyPr wrap="none" lIns="0" tIns="0" rIns="0" bIns="0">
              <a:spAutoFit/>
            </a:bodyPr>
            <a:lstStyle/>
            <a:p>
              <a:r>
                <a:rPr lang="en-US" altLang="ja-JP" sz="900" b="0">
                  <a:solidFill>
                    <a:srgbClr val="000000"/>
                  </a:solidFill>
                  <a:latin typeface="Agilent TT Cond" charset="0"/>
                  <a:ea typeface="MS Mincho" pitchFamily="49" charset="-128"/>
                </a:rPr>
                <a:t>Zn (66)</a:t>
              </a:r>
              <a:endParaRPr lang="pt-BR"/>
            </a:p>
          </p:txBody>
        </p:sp>
        <p:sp>
          <p:nvSpPr>
            <p:cNvPr id="25633" name="Rectangle 467"/>
            <p:cNvSpPr>
              <a:spLocks noChangeArrowheads="1"/>
            </p:cNvSpPr>
            <p:nvPr/>
          </p:nvSpPr>
          <p:spPr bwMode="auto">
            <a:xfrm>
              <a:off x="6464" y="5087"/>
              <a:ext cx="287" cy="143"/>
            </a:xfrm>
            <a:prstGeom prst="rect">
              <a:avLst/>
            </a:prstGeom>
            <a:noFill/>
            <a:ln w="9525">
              <a:noFill/>
              <a:miter lim="800000"/>
              <a:headEnd/>
              <a:tailEnd/>
            </a:ln>
          </p:spPr>
          <p:txBody>
            <a:bodyPr wrap="none" lIns="0" tIns="0" rIns="0" bIns="0">
              <a:spAutoFit/>
            </a:bodyPr>
            <a:lstStyle/>
            <a:p>
              <a:r>
                <a:rPr lang="en-US" altLang="ja-JP" sz="900" b="0">
                  <a:solidFill>
                    <a:srgbClr val="000000"/>
                  </a:solidFill>
                  <a:latin typeface="Agilent TT Cond" charset="0"/>
                  <a:ea typeface="MS Mincho" pitchFamily="49" charset="-128"/>
                </a:rPr>
                <a:t>ArMg</a:t>
              </a:r>
              <a:endParaRPr lang="pt-BR"/>
            </a:p>
          </p:txBody>
        </p:sp>
        <p:sp>
          <p:nvSpPr>
            <p:cNvPr id="25634" name="Rectangle 468"/>
            <p:cNvSpPr>
              <a:spLocks noChangeArrowheads="1"/>
            </p:cNvSpPr>
            <p:nvPr/>
          </p:nvSpPr>
          <p:spPr bwMode="auto">
            <a:xfrm>
              <a:off x="5146" y="5344"/>
              <a:ext cx="386" cy="143"/>
            </a:xfrm>
            <a:prstGeom prst="rect">
              <a:avLst/>
            </a:prstGeom>
            <a:noFill/>
            <a:ln w="9525">
              <a:noFill/>
              <a:miter lim="800000"/>
              <a:headEnd/>
              <a:tailEnd/>
            </a:ln>
          </p:spPr>
          <p:txBody>
            <a:bodyPr wrap="none" lIns="0" tIns="0" rIns="0" bIns="0">
              <a:spAutoFit/>
            </a:bodyPr>
            <a:lstStyle/>
            <a:p>
              <a:r>
                <a:rPr lang="en-US" altLang="ja-JP" sz="900" b="0">
                  <a:solidFill>
                    <a:srgbClr val="000000"/>
                  </a:solidFill>
                  <a:latin typeface="Agilent TT Cond" charset="0"/>
                  <a:ea typeface="MS Mincho" pitchFamily="49" charset="-128"/>
                </a:rPr>
                <a:t>As (75)</a:t>
              </a:r>
              <a:endParaRPr lang="pt-BR"/>
            </a:p>
          </p:txBody>
        </p:sp>
        <p:sp>
          <p:nvSpPr>
            <p:cNvPr id="25635" name="Rectangle 469"/>
            <p:cNvSpPr>
              <a:spLocks noChangeArrowheads="1"/>
            </p:cNvSpPr>
            <p:nvPr/>
          </p:nvSpPr>
          <p:spPr bwMode="auto">
            <a:xfrm>
              <a:off x="6494" y="5344"/>
              <a:ext cx="233" cy="143"/>
            </a:xfrm>
            <a:prstGeom prst="rect">
              <a:avLst/>
            </a:prstGeom>
            <a:noFill/>
            <a:ln w="9525">
              <a:noFill/>
              <a:miter lim="800000"/>
              <a:headEnd/>
              <a:tailEnd/>
            </a:ln>
          </p:spPr>
          <p:txBody>
            <a:bodyPr wrap="none" lIns="0" tIns="0" rIns="0" bIns="0">
              <a:spAutoFit/>
            </a:bodyPr>
            <a:lstStyle/>
            <a:p>
              <a:r>
                <a:rPr lang="en-US" altLang="ja-JP" sz="900" b="0">
                  <a:solidFill>
                    <a:srgbClr val="000000"/>
                  </a:solidFill>
                  <a:latin typeface="Agilent TT Cond" charset="0"/>
                  <a:ea typeface="MS Mincho" pitchFamily="49" charset="-128"/>
                </a:rPr>
                <a:t>ArCl</a:t>
              </a:r>
              <a:endParaRPr lang="pt-BR"/>
            </a:p>
          </p:txBody>
        </p:sp>
        <p:sp>
          <p:nvSpPr>
            <p:cNvPr id="25636" name="Rectangle 470"/>
            <p:cNvSpPr>
              <a:spLocks noChangeArrowheads="1"/>
            </p:cNvSpPr>
            <p:nvPr/>
          </p:nvSpPr>
          <p:spPr bwMode="auto">
            <a:xfrm>
              <a:off x="5146" y="5598"/>
              <a:ext cx="393" cy="144"/>
            </a:xfrm>
            <a:prstGeom prst="rect">
              <a:avLst/>
            </a:prstGeom>
            <a:noFill/>
            <a:ln w="9525">
              <a:noFill/>
              <a:miter lim="800000"/>
              <a:headEnd/>
              <a:tailEnd/>
            </a:ln>
          </p:spPr>
          <p:txBody>
            <a:bodyPr wrap="none" lIns="0" tIns="0" rIns="0" bIns="0">
              <a:spAutoFit/>
            </a:bodyPr>
            <a:lstStyle/>
            <a:p>
              <a:r>
                <a:rPr lang="en-US" altLang="ja-JP" sz="900" b="0">
                  <a:solidFill>
                    <a:srgbClr val="000000"/>
                  </a:solidFill>
                  <a:latin typeface="Agilent TT Cond" charset="0"/>
                  <a:ea typeface="MS Mincho" pitchFamily="49" charset="-128"/>
                </a:rPr>
                <a:t>Se (78)</a:t>
              </a:r>
              <a:endParaRPr lang="pt-BR"/>
            </a:p>
          </p:txBody>
        </p:sp>
        <p:sp>
          <p:nvSpPr>
            <p:cNvPr id="25637" name="Rectangle 471"/>
            <p:cNvSpPr>
              <a:spLocks noChangeArrowheads="1"/>
            </p:cNvSpPr>
            <p:nvPr/>
          </p:nvSpPr>
          <p:spPr bwMode="auto">
            <a:xfrm>
              <a:off x="6349" y="5598"/>
              <a:ext cx="427" cy="144"/>
            </a:xfrm>
            <a:prstGeom prst="rect">
              <a:avLst/>
            </a:prstGeom>
            <a:noFill/>
            <a:ln w="9525">
              <a:noFill/>
              <a:miter lim="800000"/>
              <a:headEnd/>
              <a:tailEnd/>
            </a:ln>
          </p:spPr>
          <p:txBody>
            <a:bodyPr wrap="none" lIns="0" tIns="0" rIns="0" bIns="0">
              <a:spAutoFit/>
            </a:bodyPr>
            <a:lstStyle/>
            <a:p>
              <a:r>
                <a:rPr lang="en-US" altLang="ja-JP" sz="900" b="0">
                  <a:solidFill>
                    <a:srgbClr val="000000"/>
                  </a:solidFill>
                  <a:latin typeface="Agilent TT Cond" charset="0"/>
                  <a:ea typeface="MS Mincho" pitchFamily="49" charset="-128"/>
                </a:rPr>
                <a:t>ArAr, Br</a:t>
              </a:r>
              <a:endParaRPr lang="pt-BR"/>
            </a:p>
          </p:txBody>
        </p:sp>
        <p:sp>
          <p:nvSpPr>
            <p:cNvPr id="25638" name="Line 472"/>
            <p:cNvSpPr>
              <a:spLocks noChangeShapeType="1"/>
            </p:cNvSpPr>
            <p:nvPr/>
          </p:nvSpPr>
          <p:spPr bwMode="auto">
            <a:xfrm flipV="1">
              <a:off x="4862" y="2429"/>
              <a:ext cx="1" cy="1"/>
            </a:xfrm>
            <a:prstGeom prst="line">
              <a:avLst/>
            </a:prstGeom>
            <a:noFill/>
            <a:ln w="0">
              <a:solidFill>
                <a:srgbClr val="C0C0C0"/>
              </a:solidFill>
              <a:round/>
              <a:headEnd/>
              <a:tailEnd/>
            </a:ln>
          </p:spPr>
          <p:txBody>
            <a:bodyPr/>
            <a:lstStyle/>
            <a:p>
              <a:endParaRPr lang="pt-BR"/>
            </a:p>
          </p:txBody>
        </p:sp>
        <p:sp>
          <p:nvSpPr>
            <p:cNvPr id="25639" name="Rectangle 473"/>
            <p:cNvSpPr>
              <a:spLocks noChangeArrowheads="1"/>
            </p:cNvSpPr>
            <p:nvPr/>
          </p:nvSpPr>
          <p:spPr bwMode="auto">
            <a:xfrm>
              <a:off x="4862" y="2418"/>
              <a:ext cx="11" cy="11"/>
            </a:xfrm>
            <a:prstGeom prst="rect">
              <a:avLst/>
            </a:prstGeom>
            <a:solidFill>
              <a:srgbClr val="C0C0C0"/>
            </a:solidFill>
            <a:ln w="9525">
              <a:noFill/>
              <a:miter lim="800000"/>
              <a:headEnd/>
              <a:tailEnd/>
            </a:ln>
          </p:spPr>
          <p:txBody>
            <a:bodyPr/>
            <a:lstStyle/>
            <a:p>
              <a:endParaRPr lang="pt-BR"/>
            </a:p>
          </p:txBody>
        </p:sp>
        <p:sp>
          <p:nvSpPr>
            <p:cNvPr id="25640" name="Line 474"/>
            <p:cNvSpPr>
              <a:spLocks noChangeShapeType="1"/>
            </p:cNvSpPr>
            <p:nvPr/>
          </p:nvSpPr>
          <p:spPr bwMode="auto">
            <a:xfrm flipV="1">
              <a:off x="5989" y="2429"/>
              <a:ext cx="1" cy="1"/>
            </a:xfrm>
            <a:prstGeom prst="line">
              <a:avLst/>
            </a:prstGeom>
            <a:noFill/>
            <a:ln w="0">
              <a:solidFill>
                <a:srgbClr val="C0C0C0"/>
              </a:solidFill>
              <a:round/>
              <a:headEnd/>
              <a:tailEnd/>
            </a:ln>
          </p:spPr>
          <p:txBody>
            <a:bodyPr/>
            <a:lstStyle/>
            <a:p>
              <a:endParaRPr lang="pt-BR"/>
            </a:p>
          </p:txBody>
        </p:sp>
        <p:sp>
          <p:nvSpPr>
            <p:cNvPr id="25641" name="Rectangle 475"/>
            <p:cNvSpPr>
              <a:spLocks noChangeArrowheads="1"/>
            </p:cNvSpPr>
            <p:nvPr/>
          </p:nvSpPr>
          <p:spPr bwMode="auto">
            <a:xfrm>
              <a:off x="5989" y="2418"/>
              <a:ext cx="11" cy="11"/>
            </a:xfrm>
            <a:prstGeom prst="rect">
              <a:avLst/>
            </a:prstGeom>
            <a:solidFill>
              <a:srgbClr val="C0C0C0"/>
            </a:solidFill>
            <a:ln w="9525">
              <a:noFill/>
              <a:miter lim="800000"/>
              <a:headEnd/>
              <a:tailEnd/>
            </a:ln>
          </p:spPr>
          <p:txBody>
            <a:bodyPr/>
            <a:lstStyle/>
            <a:p>
              <a:endParaRPr lang="pt-BR"/>
            </a:p>
          </p:txBody>
        </p:sp>
        <p:sp>
          <p:nvSpPr>
            <p:cNvPr id="25642" name="Rectangle 476"/>
            <p:cNvSpPr>
              <a:spLocks noChangeArrowheads="1"/>
            </p:cNvSpPr>
            <p:nvPr/>
          </p:nvSpPr>
          <p:spPr bwMode="auto">
            <a:xfrm>
              <a:off x="4862" y="2418"/>
              <a:ext cx="2476" cy="22"/>
            </a:xfrm>
            <a:prstGeom prst="rect">
              <a:avLst/>
            </a:prstGeom>
            <a:solidFill>
              <a:srgbClr val="000000"/>
            </a:solidFill>
            <a:ln w="9525">
              <a:noFill/>
              <a:miter lim="800000"/>
              <a:headEnd/>
              <a:tailEnd/>
            </a:ln>
          </p:spPr>
          <p:txBody>
            <a:bodyPr/>
            <a:lstStyle/>
            <a:p>
              <a:endParaRPr lang="pt-BR"/>
            </a:p>
          </p:txBody>
        </p:sp>
        <p:sp>
          <p:nvSpPr>
            <p:cNvPr id="25643" name="Line 477"/>
            <p:cNvSpPr>
              <a:spLocks noChangeShapeType="1"/>
            </p:cNvSpPr>
            <p:nvPr/>
          </p:nvSpPr>
          <p:spPr bwMode="auto">
            <a:xfrm flipV="1">
              <a:off x="7328" y="2429"/>
              <a:ext cx="1" cy="1"/>
            </a:xfrm>
            <a:prstGeom prst="line">
              <a:avLst/>
            </a:prstGeom>
            <a:noFill/>
            <a:ln w="0">
              <a:solidFill>
                <a:srgbClr val="C0C0C0"/>
              </a:solidFill>
              <a:round/>
              <a:headEnd/>
              <a:tailEnd/>
            </a:ln>
          </p:spPr>
          <p:txBody>
            <a:bodyPr/>
            <a:lstStyle/>
            <a:p>
              <a:endParaRPr lang="pt-BR"/>
            </a:p>
          </p:txBody>
        </p:sp>
        <p:sp>
          <p:nvSpPr>
            <p:cNvPr id="25644" name="Rectangle 478"/>
            <p:cNvSpPr>
              <a:spLocks noChangeArrowheads="1"/>
            </p:cNvSpPr>
            <p:nvPr/>
          </p:nvSpPr>
          <p:spPr bwMode="auto">
            <a:xfrm>
              <a:off x="7328" y="2418"/>
              <a:ext cx="10" cy="11"/>
            </a:xfrm>
            <a:prstGeom prst="rect">
              <a:avLst/>
            </a:prstGeom>
            <a:solidFill>
              <a:srgbClr val="C0C0C0"/>
            </a:solidFill>
            <a:ln w="9525">
              <a:noFill/>
              <a:miter lim="800000"/>
              <a:headEnd/>
              <a:tailEnd/>
            </a:ln>
          </p:spPr>
          <p:txBody>
            <a:bodyPr/>
            <a:lstStyle/>
            <a:p>
              <a:endParaRPr lang="pt-BR"/>
            </a:p>
          </p:txBody>
        </p:sp>
        <p:sp>
          <p:nvSpPr>
            <p:cNvPr id="25645" name="Line 479"/>
            <p:cNvSpPr>
              <a:spLocks noChangeShapeType="1"/>
            </p:cNvSpPr>
            <p:nvPr/>
          </p:nvSpPr>
          <p:spPr bwMode="auto">
            <a:xfrm>
              <a:off x="5979" y="2695"/>
              <a:ext cx="10" cy="1"/>
            </a:xfrm>
            <a:prstGeom prst="line">
              <a:avLst/>
            </a:prstGeom>
            <a:noFill/>
            <a:ln w="0">
              <a:solidFill>
                <a:srgbClr val="000000"/>
              </a:solidFill>
              <a:round/>
              <a:headEnd/>
              <a:tailEnd/>
            </a:ln>
          </p:spPr>
          <p:txBody>
            <a:bodyPr/>
            <a:lstStyle/>
            <a:p>
              <a:endParaRPr lang="pt-BR"/>
            </a:p>
          </p:txBody>
        </p:sp>
        <p:sp>
          <p:nvSpPr>
            <p:cNvPr id="25646" name="Rectangle 480"/>
            <p:cNvSpPr>
              <a:spLocks noChangeArrowheads="1"/>
            </p:cNvSpPr>
            <p:nvPr/>
          </p:nvSpPr>
          <p:spPr bwMode="auto">
            <a:xfrm>
              <a:off x="5979" y="2695"/>
              <a:ext cx="10" cy="11"/>
            </a:xfrm>
            <a:prstGeom prst="rect">
              <a:avLst/>
            </a:prstGeom>
            <a:solidFill>
              <a:srgbClr val="000000"/>
            </a:solidFill>
            <a:ln w="9525">
              <a:noFill/>
              <a:miter lim="800000"/>
              <a:headEnd/>
              <a:tailEnd/>
            </a:ln>
          </p:spPr>
          <p:txBody>
            <a:bodyPr/>
            <a:lstStyle/>
            <a:p>
              <a:endParaRPr lang="pt-BR"/>
            </a:p>
          </p:txBody>
        </p:sp>
        <p:sp>
          <p:nvSpPr>
            <p:cNvPr id="25647" name="Line 481"/>
            <p:cNvSpPr>
              <a:spLocks noChangeShapeType="1"/>
            </p:cNvSpPr>
            <p:nvPr/>
          </p:nvSpPr>
          <p:spPr bwMode="auto">
            <a:xfrm>
              <a:off x="5979" y="2673"/>
              <a:ext cx="10" cy="1"/>
            </a:xfrm>
            <a:prstGeom prst="line">
              <a:avLst/>
            </a:prstGeom>
            <a:noFill/>
            <a:ln w="0">
              <a:solidFill>
                <a:srgbClr val="000000"/>
              </a:solidFill>
              <a:round/>
              <a:headEnd/>
              <a:tailEnd/>
            </a:ln>
          </p:spPr>
          <p:txBody>
            <a:bodyPr/>
            <a:lstStyle/>
            <a:p>
              <a:endParaRPr lang="pt-BR"/>
            </a:p>
          </p:txBody>
        </p:sp>
        <p:sp>
          <p:nvSpPr>
            <p:cNvPr id="25648" name="Rectangle 482"/>
            <p:cNvSpPr>
              <a:spLocks noChangeArrowheads="1"/>
            </p:cNvSpPr>
            <p:nvPr/>
          </p:nvSpPr>
          <p:spPr bwMode="auto">
            <a:xfrm>
              <a:off x="5979" y="2673"/>
              <a:ext cx="10" cy="11"/>
            </a:xfrm>
            <a:prstGeom prst="rect">
              <a:avLst/>
            </a:prstGeom>
            <a:solidFill>
              <a:srgbClr val="000000"/>
            </a:solidFill>
            <a:ln w="9525">
              <a:noFill/>
              <a:miter lim="800000"/>
              <a:headEnd/>
              <a:tailEnd/>
            </a:ln>
          </p:spPr>
          <p:txBody>
            <a:bodyPr/>
            <a:lstStyle/>
            <a:p>
              <a:endParaRPr lang="pt-BR"/>
            </a:p>
          </p:txBody>
        </p:sp>
        <p:sp>
          <p:nvSpPr>
            <p:cNvPr id="25649" name="Line 483"/>
            <p:cNvSpPr>
              <a:spLocks noChangeShapeType="1"/>
            </p:cNvSpPr>
            <p:nvPr/>
          </p:nvSpPr>
          <p:spPr bwMode="auto">
            <a:xfrm>
              <a:off x="6000" y="2673"/>
              <a:ext cx="1" cy="11"/>
            </a:xfrm>
            <a:prstGeom prst="line">
              <a:avLst/>
            </a:prstGeom>
            <a:noFill/>
            <a:ln w="0">
              <a:solidFill>
                <a:srgbClr val="000000"/>
              </a:solidFill>
              <a:round/>
              <a:headEnd/>
              <a:tailEnd/>
            </a:ln>
          </p:spPr>
          <p:txBody>
            <a:bodyPr/>
            <a:lstStyle/>
            <a:p>
              <a:endParaRPr lang="pt-BR"/>
            </a:p>
          </p:txBody>
        </p:sp>
        <p:sp>
          <p:nvSpPr>
            <p:cNvPr id="25650" name="Rectangle 484"/>
            <p:cNvSpPr>
              <a:spLocks noChangeArrowheads="1"/>
            </p:cNvSpPr>
            <p:nvPr/>
          </p:nvSpPr>
          <p:spPr bwMode="auto">
            <a:xfrm>
              <a:off x="6000" y="2673"/>
              <a:ext cx="10" cy="11"/>
            </a:xfrm>
            <a:prstGeom prst="rect">
              <a:avLst/>
            </a:prstGeom>
            <a:solidFill>
              <a:srgbClr val="000000"/>
            </a:solidFill>
            <a:ln w="9525">
              <a:noFill/>
              <a:miter lim="800000"/>
              <a:headEnd/>
              <a:tailEnd/>
            </a:ln>
          </p:spPr>
          <p:txBody>
            <a:bodyPr/>
            <a:lstStyle/>
            <a:p>
              <a:endParaRPr lang="pt-BR"/>
            </a:p>
          </p:txBody>
        </p:sp>
        <p:sp>
          <p:nvSpPr>
            <p:cNvPr id="25651" name="Line 485"/>
            <p:cNvSpPr>
              <a:spLocks noChangeShapeType="1"/>
            </p:cNvSpPr>
            <p:nvPr/>
          </p:nvSpPr>
          <p:spPr bwMode="auto">
            <a:xfrm>
              <a:off x="5979" y="2673"/>
              <a:ext cx="1" cy="11"/>
            </a:xfrm>
            <a:prstGeom prst="line">
              <a:avLst/>
            </a:prstGeom>
            <a:noFill/>
            <a:ln w="0">
              <a:solidFill>
                <a:srgbClr val="000000"/>
              </a:solidFill>
              <a:round/>
              <a:headEnd/>
              <a:tailEnd/>
            </a:ln>
          </p:spPr>
          <p:txBody>
            <a:bodyPr/>
            <a:lstStyle/>
            <a:p>
              <a:endParaRPr lang="pt-BR"/>
            </a:p>
          </p:txBody>
        </p:sp>
        <p:sp>
          <p:nvSpPr>
            <p:cNvPr id="25652" name="Rectangle 486"/>
            <p:cNvSpPr>
              <a:spLocks noChangeArrowheads="1"/>
            </p:cNvSpPr>
            <p:nvPr/>
          </p:nvSpPr>
          <p:spPr bwMode="auto">
            <a:xfrm>
              <a:off x="5979" y="2673"/>
              <a:ext cx="10" cy="11"/>
            </a:xfrm>
            <a:prstGeom prst="rect">
              <a:avLst/>
            </a:prstGeom>
            <a:solidFill>
              <a:srgbClr val="000000"/>
            </a:solidFill>
            <a:ln w="9525">
              <a:noFill/>
              <a:miter lim="800000"/>
              <a:headEnd/>
              <a:tailEnd/>
            </a:ln>
          </p:spPr>
          <p:txBody>
            <a:bodyPr/>
            <a:lstStyle/>
            <a:p>
              <a:endParaRPr lang="pt-BR"/>
            </a:p>
          </p:txBody>
        </p:sp>
        <p:sp>
          <p:nvSpPr>
            <p:cNvPr id="25653" name="Line 487"/>
            <p:cNvSpPr>
              <a:spLocks noChangeShapeType="1"/>
            </p:cNvSpPr>
            <p:nvPr/>
          </p:nvSpPr>
          <p:spPr bwMode="auto">
            <a:xfrm>
              <a:off x="4862" y="2673"/>
              <a:ext cx="1117" cy="1"/>
            </a:xfrm>
            <a:prstGeom prst="line">
              <a:avLst/>
            </a:prstGeom>
            <a:noFill/>
            <a:ln w="0">
              <a:solidFill>
                <a:srgbClr val="000000"/>
              </a:solidFill>
              <a:round/>
              <a:headEnd/>
              <a:tailEnd/>
            </a:ln>
          </p:spPr>
          <p:txBody>
            <a:bodyPr/>
            <a:lstStyle/>
            <a:p>
              <a:endParaRPr lang="pt-BR"/>
            </a:p>
          </p:txBody>
        </p:sp>
        <p:sp>
          <p:nvSpPr>
            <p:cNvPr id="25654" name="Rectangle 488"/>
            <p:cNvSpPr>
              <a:spLocks noChangeArrowheads="1"/>
            </p:cNvSpPr>
            <p:nvPr/>
          </p:nvSpPr>
          <p:spPr bwMode="auto">
            <a:xfrm>
              <a:off x="4862" y="2673"/>
              <a:ext cx="1117" cy="11"/>
            </a:xfrm>
            <a:prstGeom prst="rect">
              <a:avLst/>
            </a:prstGeom>
            <a:solidFill>
              <a:srgbClr val="000000"/>
            </a:solidFill>
            <a:ln w="9525">
              <a:noFill/>
              <a:miter lim="800000"/>
              <a:headEnd/>
              <a:tailEnd/>
            </a:ln>
          </p:spPr>
          <p:txBody>
            <a:bodyPr/>
            <a:lstStyle/>
            <a:p>
              <a:endParaRPr lang="pt-BR"/>
            </a:p>
          </p:txBody>
        </p:sp>
        <p:sp>
          <p:nvSpPr>
            <p:cNvPr id="25655" name="Line 489"/>
            <p:cNvSpPr>
              <a:spLocks noChangeShapeType="1"/>
            </p:cNvSpPr>
            <p:nvPr/>
          </p:nvSpPr>
          <p:spPr bwMode="auto">
            <a:xfrm>
              <a:off x="4862" y="2695"/>
              <a:ext cx="1117" cy="1"/>
            </a:xfrm>
            <a:prstGeom prst="line">
              <a:avLst/>
            </a:prstGeom>
            <a:noFill/>
            <a:ln w="0">
              <a:solidFill>
                <a:srgbClr val="000000"/>
              </a:solidFill>
              <a:round/>
              <a:headEnd/>
              <a:tailEnd/>
            </a:ln>
          </p:spPr>
          <p:txBody>
            <a:bodyPr/>
            <a:lstStyle/>
            <a:p>
              <a:endParaRPr lang="pt-BR"/>
            </a:p>
          </p:txBody>
        </p:sp>
        <p:sp>
          <p:nvSpPr>
            <p:cNvPr id="25656" name="Rectangle 490"/>
            <p:cNvSpPr>
              <a:spLocks noChangeArrowheads="1"/>
            </p:cNvSpPr>
            <p:nvPr/>
          </p:nvSpPr>
          <p:spPr bwMode="auto">
            <a:xfrm>
              <a:off x="4862" y="2695"/>
              <a:ext cx="1117" cy="11"/>
            </a:xfrm>
            <a:prstGeom prst="rect">
              <a:avLst/>
            </a:prstGeom>
            <a:solidFill>
              <a:srgbClr val="000000"/>
            </a:solidFill>
            <a:ln w="9525">
              <a:noFill/>
              <a:miter lim="800000"/>
              <a:headEnd/>
              <a:tailEnd/>
            </a:ln>
          </p:spPr>
          <p:txBody>
            <a:bodyPr/>
            <a:lstStyle/>
            <a:p>
              <a:endParaRPr lang="pt-BR"/>
            </a:p>
          </p:txBody>
        </p:sp>
        <p:sp>
          <p:nvSpPr>
            <p:cNvPr id="25657" name="Line 491"/>
            <p:cNvSpPr>
              <a:spLocks noChangeShapeType="1"/>
            </p:cNvSpPr>
            <p:nvPr/>
          </p:nvSpPr>
          <p:spPr bwMode="auto">
            <a:xfrm>
              <a:off x="6010" y="2673"/>
              <a:ext cx="1318" cy="1"/>
            </a:xfrm>
            <a:prstGeom prst="line">
              <a:avLst/>
            </a:prstGeom>
            <a:noFill/>
            <a:ln w="0">
              <a:solidFill>
                <a:srgbClr val="000000"/>
              </a:solidFill>
              <a:round/>
              <a:headEnd/>
              <a:tailEnd/>
            </a:ln>
          </p:spPr>
          <p:txBody>
            <a:bodyPr/>
            <a:lstStyle/>
            <a:p>
              <a:endParaRPr lang="pt-BR"/>
            </a:p>
          </p:txBody>
        </p:sp>
        <p:sp>
          <p:nvSpPr>
            <p:cNvPr id="25658" name="Rectangle 492"/>
            <p:cNvSpPr>
              <a:spLocks noChangeArrowheads="1"/>
            </p:cNvSpPr>
            <p:nvPr/>
          </p:nvSpPr>
          <p:spPr bwMode="auto">
            <a:xfrm>
              <a:off x="6010" y="2673"/>
              <a:ext cx="1318" cy="11"/>
            </a:xfrm>
            <a:prstGeom prst="rect">
              <a:avLst/>
            </a:prstGeom>
            <a:solidFill>
              <a:srgbClr val="000000"/>
            </a:solidFill>
            <a:ln w="9525">
              <a:noFill/>
              <a:miter lim="800000"/>
              <a:headEnd/>
              <a:tailEnd/>
            </a:ln>
          </p:spPr>
          <p:txBody>
            <a:bodyPr/>
            <a:lstStyle/>
            <a:p>
              <a:endParaRPr lang="pt-BR"/>
            </a:p>
          </p:txBody>
        </p:sp>
        <p:sp>
          <p:nvSpPr>
            <p:cNvPr id="25659" name="Line 493"/>
            <p:cNvSpPr>
              <a:spLocks noChangeShapeType="1"/>
            </p:cNvSpPr>
            <p:nvPr/>
          </p:nvSpPr>
          <p:spPr bwMode="auto">
            <a:xfrm>
              <a:off x="6010" y="2695"/>
              <a:ext cx="1318" cy="1"/>
            </a:xfrm>
            <a:prstGeom prst="line">
              <a:avLst/>
            </a:prstGeom>
            <a:noFill/>
            <a:ln w="0">
              <a:solidFill>
                <a:srgbClr val="000000"/>
              </a:solidFill>
              <a:round/>
              <a:headEnd/>
              <a:tailEnd/>
            </a:ln>
          </p:spPr>
          <p:txBody>
            <a:bodyPr/>
            <a:lstStyle/>
            <a:p>
              <a:endParaRPr lang="pt-BR"/>
            </a:p>
          </p:txBody>
        </p:sp>
        <p:sp>
          <p:nvSpPr>
            <p:cNvPr id="25660" name="Rectangle 494"/>
            <p:cNvSpPr>
              <a:spLocks noChangeArrowheads="1"/>
            </p:cNvSpPr>
            <p:nvPr/>
          </p:nvSpPr>
          <p:spPr bwMode="auto">
            <a:xfrm>
              <a:off x="6010" y="2695"/>
              <a:ext cx="1318" cy="11"/>
            </a:xfrm>
            <a:prstGeom prst="rect">
              <a:avLst/>
            </a:prstGeom>
            <a:solidFill>
              <a:srgbClr val="000000"/>
            </a:solidFill>
            <a:ln w="9525">
              <a:noFill/>
              <a:miter lim="800000"/>
              <a:headEnd/>
              <a:tailEnd/>
            </a:ln>
          </p:spPr>
          <p:txBody>
            <a:bodyPr/>
            <a:lstStyle/>
            <a:p>
              <a:endParaRPr lang="pt-BR"/>
            </a:p>
          </p:txBody>
        </p:sp>
        <p:sp>
          <p:nvSpPr>
            <p:cNvPr id="25661" name="Line 495"/>
            <p:cNvSpPr>
              <a:spLocks noChangeShapeType="1"/>
            </p:cNvSpPr>
            <p:nvPr/>
          </p:nvSpPr>
          <p:spPr bwMode="auto">
            <a:xfrm>
              <a:off x="4862" y="2440"/>
              <a:ext cx="1" cy="233"/>
            </a:xfrm>
            <a:prstGeom prst="line">
              <a:avLst/>
            </a:prstGeom>
            <a:noFill/>
            <a:ln w="0">
              <a:solidFill>
                <a:srgbClr val="C0C0C0"/>
              </a:solidFill>
              <a:round/>
              <a:headEnd/>
              <a:tailEnd/>
            </a:ln>
          </p:spPr>
          <p:txBody>
            <a:bodyPr/>
            <a:lstStyle/>
            <a:p>
              <a:endParaRPr lang="pt-BR"/>
            </a:p>
          </p:txBody>
        </p:sp>
        <p:sp>
          <p:nvSpPr>
            <p:cNvPr id="25662" name="Rectangle 496"/>
            <p:cNvSpPr>
              <a:spLocks noChangeArrowheads="1"/>
            </p:cNvSpPr>
            <p:nvPr/>
          </p:nvSpPr>
          <p:spPr bwMode="auto">
            <a:xfrm>
              <a:off x="4862" y="2440"/>
              <a:ext cx="11" cy="233"/>
            </a:xfrm>
            <a:prstGeom prst="rect">
              <a:avLst/>
            </a:prstGeom>
            <a:solidFill>
              <a:srgbClr val="C0C0C0"/>
            </a:solidFill>
            <a:ln w="9525">
              <a:noFill/>
              <a:miter lim="800000"/>
              <a:headEnd/>
              <a:tailEnd/>
            </a:ln>
          </p:spPr>
          <p:txBody>
            <a:bodyPr/>
            <a:lstStyle/>
            <a:p>
              <a:endParaRPr lang="pt-BR"/>
            </a:p>
          </p:txBody>
        </p:sp>
        <p:sp>
          <p:nvSpPr>
            <p:cNvPr id="25663" name="Line 497"/>
            <p:cNvSpPr>
              <a:spLocks noChangeShapeType="1"/>
            </p:cNvSpPr>
            <p:nvPr/>
          </p:nvSpPr>
          <p:spPr bwMode="auto">
            <a:xfrm>
              <a:off x="5979" y="3005"/>
              <a:ext cx="10" cy="1"/>
            </a:xfrm>
            <a:prstGeom prst="line">
              <a:avLst/>
            </a:prstGeom>
            <a:noFill/>
            <a:ln w="0">
              <a:solidFill>
                <a:srgbClr val="000000"/>
              </a:solidFill>
              <a:round/>
              <a:headEnd/>
              <a:tailEnd/>
            </a:ln>
          </p:spPr>
          <p:txBody>
            <a:bodyPr/>
            <a:lstStyle/>
            <a:p>
              <a:endParaRPr lang="pt-BR"/>
            </a:p>
          </p:txBody>
        </p:sp>
        <p:sp>
          <p:nvSpPr>
            <p:cNvPr id="25664" name="Rectangle 498"/>
            <p:cNvSpPr>
              <a:spLocks noChangeArrowheads="1"/>
            </p:cNvSpPr>
            <p:nvPr/>
          </p:nvSpPr>
          <p:spPr bwMode="auto">
            <a:xfrm>
              <a:off x="5979" y="3005"/>
              <a:ext cx="10" cy="12"/>
            </a:xfrm>
            <a:prstGeom prst="rect">
              <a:avLst/>
            </a:prstGeom>
            <a:solidFill>
              <a:srgbClr val="000000"/>
            </a:solidFill>
            <a:ln w="9525">
              <a:noFill/>
              <a:miter lim="800000"/>
              <a:headEnd/>
              <a:tailEnd/>
            </a:ln>
          </p:spPr>
          <p:txBody>
            <a:bodyPr/>
            <a:lstStyle/>
            <a:p>
              <a:endParaRPr lang="pt-BR"/>
            </a:p>
          </p:txBody>
        </p:sp>
        <p:sp>
          <p:nvSpPr>
            <p:cNvPr id="25665" name="Line 499"/>
            <p:cNvSpPr>
              <a:spLocks noChangeShapeType="1"/>
            </p:cNvSpPr>
            <p:nvPr/>
          </p:nvSpPr>
          <p:spPr bwMode="auto">
            <a:xfrm>
              <a:off x="5979" y="2983"/>
              <a:ext cx="10" cy="1"/>
            </a:xfrm>
            <a:prstGeom prst="line">
              <a:avLst/>
            </a:prstGeom>
            <a:noFill/>
            <a:ln w="0">
              <a:solidFill>
                <a:srgbClr val="000000"/>
              </a:solidFill>
              <a:round/>
              <a:headEnd/>
              <a:tailEnd/>
            </a:ln>
          </p:spPr>
          <p:txBody>
            <a:bodyPr/>
            <a:lstStyle/>
            <a:p>
              <a:endParaRPr lang="pt-BR"/>
            </a:p>
          </p:txBody>
        </p:sp>
        <p:sp>
          <p:nvSpPr>
            <p:cNvPr id="25666" name="Rectangle 500"/>
            <p:cNvSpPr>
              <a:spLocks noChangeArrowheads="1"/>
            </p:cNvSpPr>
            <p:nvPr/>
          </p:nvSpPr>
          <p:spPr bwMode="auto">
            <a:xfrm>
              <a:off x="5979" y="2983"/>
              <a:ext cx="10" cy="11"/>
            </a:xfrm>
            <a:prstGeom prst="rect">
              <a:avLst/>
            </a:prstGeom>
            <a:solidFill>
              <a:srgbClr val="000000"/>
            </a:solidFill>
            <a:ln w="9525">
              <a:noFill/>
              <a:miter lim="800000"/>
              <a:headEnd/>
              <a:tailEnd/>
            </a:ln>
          </p:spPr>
          <p:txBody>
            <a:bodyPr/>
            <a:lstStyle/>
            <a:p>
              <a:endParaRPr lang="pt-BR"/>
            </a:p>
          </p:txBody>
        </p:sp>
        <p:sp>
          <p:nvSpPr>
            <p:cNvPr id="25667" name="Line 501"/>
            <p:cNvSpPr>
              <a:spLocks noChangeShapeType="1"/>
            </p:cNvSpPr>
            <p:nvPr/>
          </p:nvSpPr>
          <p:spPr bwMode="auto">
            <a:xfrm>
              <a:off x="5979" y="2440"/>
              <a:ext cx="1" cy="233"/>
            </a:xfrm>
            <a:prstGeom prst="line">
              <a:avLst/>
            </a:prstGeom>
            <a:noFill/>
            <a:ln w="0">
              <a:solidFill>
                <a:srgbClr val="000000"/>
              </a:solidFill>
              <a:round/>
              <a:headEnd/>
              <a:tailEnd/>
            </a:ln>
          </p:spPr>
          <p:txBody>
            <a:bodyPr/>
            <a:lstStyle/>
            <a:p>
              <a:endParaRPr lang="pt-BR"/>
            </a:p>
          </p:txBody>
        </p:sp>
        <p:sp>
          <p:nvSpPr>
            <p:cNvPr id="25668" name="Rectangle 502"/>
            <p:cNvSpPr>
              <a:spLocks noChangeArrowheads="1"/>
            </p:cNvSpPr>
            <p:nvPr/>
          </p:nvSpPr>
          <p:spPr bwMode="auto">
            <a:xfrm>
              <a:off x="5979" y="2440"/>
              <a:ext cx="10" cy="233"/>
            </a:xfrm>
            <a:prstGeom prst="rect">
              <a:avLst/>
            </a:prstGeom>
            <a:solidFill>
              <a:srgbClr val="000000"/>
            </a:solidFill>
            <a:ln w="9525">
              <a:noFill/>
              <a:miter lim="800000"/>
              <a:headEnd/>
              <a:tailEnd/>
            </a:ln>
          </p:spPr>
          <p:txBody>
            <a:bodyPr/>
            <a:lstStyle/>
            <a:p>
              <a:endParaRPr lang="pt-BR"/>
            </a:p>
          </p:txBody>
        </p:sp>
        <p:sp>
          <p:nvSpPr>
            <p:cNvPr id="25669" name="Line 503"/>
            <p:cNvSpPr>
              <a:spLocks noChangeShapeType="1"/>
            </p:cNvSpPr>
            <p:nvPr/>
          </p:nvSpPr>
          <p:spPr bwMode="auto">
            <a:xfrm>
              <a:off x="6000" y="2440"/>
              <a:ext cx="1" cy="233"/>
            </a:xfrm>
            <a:prstGeom prst="line">
              <a:avLst/>
            </a:prstGeom>
            <a:noFill/>
            <a:ln w="0">
              <a:solidFill>
                <a:srgbClr val="000000"/>
              </a:solidFill>
              <a:round/>
              <a:headEnd/>
              <a:tailEnd/>
            </a:ln>
          </p:spPr>
          <p:txBody>
            <a:bodyPr/>
            <a:lstStyle/>
            <a:p>
              <a:endParaRPr lang="pt-BR"/>
            </a:p>
          </p:txBody>
        </p:sp>
        <p:sp>
          <p:nvSpPr>
            <p:cNvPr id="25670" name="Rectangle 504"/>
            <p:cNvSpPr>
              <a:spLocks noChangeArrowheads="1"/>
            </p:cNvSpPr>
            <p:nvPr/>
          </p:nvSpPr>
          <p:spPr bwMode="auto">
            <a:xfrm>
              <a:off x="6000" y="2440"/>
              <a:ext cx="10" cy="233"/>
            </a:xfrm>
            <a:prstGeom prst="rect">
              <a:avLst/>
            </a:prstGeom>
            <a:solidFill>
              <a:srgbClr val="000000"/>
            </a:solidFill>
            <a:ln w="9525">
              <a:noFill/>
              <a:miter lim="800000"/>
              <a:headEnd/>
              <a:tailEnd/>
            </a:ln>
          </p:spPr>
          <p:txBody>
            <a:bodyPr/>
            <a:lstStyle/>
            <a:p>
              <a:endParaRPr lang="pt-BR"/>
            </a:p>
          </p:txBody>
        </p:sp>
        <p:sp>
          <p:nvSpPr>
            <p:cNvPr id="25671" name="Line 505"/>
            <p:cNvSpPr>
              <a:spLocks noChangeShapeType="1"/>
            </p:cNvSpPr>
            <p:nvPr/>
          </p:nvSpPr>
          <p:spPr bwMode="auto">
            <a:xfrm>
              <a:off x="5979" y="2695"/>
              <a:ext cx="1" cy="11"/>
            </a:xfrm>
            <a:prstGeom prst="line">
              <a:avLst/>
            </a:prstGeom>
            <a:noFill/>
            <a:ln w="0">
              <a:solidFill>
                <a:srgbClr val="000000"/>
              </a:solidFill>
              <a:round/>
              <a:headEnd/>
              <a:tailEnd/>
            </a:ln>
          </p:spPr>
          <p:txBody>
            <a:bodyPr/>
            <a:lstStyle/>
            <a:p>
              <a:endParaRPr lang="pt-BR"/>
            </a:p>
          </p:txBody>
        </p:sp>
        <p:sp>
          <p:nvSpPr>
            <p:cNvPr id="25672" name="Rectangle 506"/>
            <p:cNvSpPr>
              <a:spLocks noChangeArrowheads="1"/>
            </p:cNvSpPr>
            <p:nvPr/>
          </p:nvSpPr>
          <p:spPr bwMode="auto">
            <a:xfrm>
              <a:off x="5979" y="2695"/>
              <a:ext cx="10" cy="11"/>
            </a:xfrm>
            <a:prstGeom prst="rect">
              <a:avLst/>
            </a:prstGeom>
            <a:solidFill>
              <a:srgbClr val="000000"/>
            </a:solidFill>
            <a:ln w="9525">
              <a:noFill/>
              <a:miter lim="800000"/>
              <a:headEnd/>
              <a:tailEnd/>
            </a:ln>
          </p:spPr>
          <p:txBody>
            <a:bodyPr/>
            <a:lstStyle/>
            <a:p>
              <a:endParaRPr lang="pt-BR"/>
            </a:p>
          </p:txBody>
        </p:sp>
        <p:sp>
          <p:nvSpPr>
            <p:cNvPr id="25673" name="Line 507"/>
            <p:cNvSpPr>
              <a:spLocks noChangeShapeType="1"/>
            </p:cNvSpPr>
            <p:nvPr/>
          </p:nvSpPr>
          <p:spPr bwMode="auto">
            <a:xfrm>
              <a:off x="6000" y="2695"/>
              <a:ext cx="1" cy="11"/>
            </a:xfrm>
            <a:prstGeom prst="line">
              <a:avLst/>
            </a:prstGeom>
            <a:noFill/>
            <a:ln w="0">
              <a:solidFill>
                <a:srgbClr val="000000"/>
              </a:solidFill>
              <a:round/>
              <a:headEnd/>
              <a:tailEnd/>
            </a:ln>
          </p:spPr>
          <p:txBody>
            <a:bodyPr/>
            <a:lstStyle/>
            <a:p>
              <a:endParaRPr lang="pt-BR"/>
            </a:p>
          </p:txBody>
        </p:sp>
        <p:sp>
          <p:nvSpPr>
            <p:cNvPr id="25674" name="Rectangle 508"/>
            <p:cNvSpPr>
              <a:spLocks noChangeArrowheads="1"/>
            </p:cNvSpPr>
            <p:nvPr/>
          </p:nvSpPr>
          <p:spPr bwMode="auto">
            <a:xfrm>
              <a:off x="6000" y="2695"/>
              <a:ext cx="10" cy="11"/>
            </a:xfrm>
            <a:prstGeom prst="rect">
              <a:avLst/>
            </a:prstGeom>
            <a:solidFill>
              <a:srgbClr val="000000"/>
            </a:solidFill>
            <a:ln w="9525">
              <a:noFill/>
              <a:miter lim="800000"/>
              <a:headEnd/>
              <a:tailEnd/>
            </a:ln>
          </p:spPr>
          <p:txBody>
            <a:bodyPr/>
            <a:lstStyle/>
            <a:p>
              <a:endParaRPr lang="pt-BR"/>
            </a:p>
          </p:txBody>
        </p:sp>
        <p:sp>
          <p:nvSpPr>
            <p:cNvPr id="25675" name="Line 509"/>
            <p:cNvSpPr>
              <a:spLocks noChangeShapeType="1"/>
            </p:cNvSpPr>
            <p:nvPr/>
          </p:nvSpPr>
          <p:spPr bwMode="auto">
            <a:xfrm>
              <a:off x="6000" y="2983"/>
              <a:ext cx="1" cy="11"/>
            </a:xfrm>
            <a:prstGeom prst="line">
              <a:avLst/>
            </a:prstGeom>
            <a:noFill/>
            <a:ln w="0">
              <a:solidFill>
                <a:srgbClr val="000000"/>
              </a:solidFill>
              <a:round/>
              <a:headEnd/>
              <a:tailEnd/>
            </a:ln>
          </p:spPr>
          <p:txBody>
            <a:bodyPr/>
            <a:lstStyle/>
            <a:p>
              <a:endParaRPr lang="pt-BR"/>
            </a:p>
          </p:txBody>
        </p:sp>
        <p:sp>
          <p:nvSpPr>
            <p:cNvPr id="25676" name="Rectangle 510"/>
            <p:cNvSpPr>
              <a:spLocks noChangeArrowheads="1"/>
            </p:cNvSpPr>
            <p:nvPr/>
          </p:nvSpPr>
          <p:spPr bwMode="auto">
            <a:xfrm>
              <a:off x="6000" y="2983"/>
              <a:ext cx="10" cy="11"/>
            </a:xfrm>
            <a:prstGeom prst="rect">
              <a:avLst/>
            </a:prstGeom>
            <a:solidFill>
              <a:srgbClr val="000000"/>
            </a:solidFill>
            <a:ln w="9525">
              <a:noFill/>
              <a:miter lim="800000"/>
              <a:headEnd/>
              <a:tailEnd/>
            </a:ln>
          </p:spPr>
          <p:txBody>
            <a:bodyPr/>
            <a:lstStyle/>
            <a:p>
              <a:endParaRPr lang="pt-BR"/>
            </a:p>
          </p:txBody>
        </p:sp>
        <p:sp>
          <p:nvSpPr>
            <p:cNvPr id="25677" name="Line 511"/>
            <p:cNvSpPr>
              <a:spLocks noChangeShapeType="1"/>
            </p:cNvSpPr>
            <p:nvPr/>
          </p:nvSpPr>
          <p:spPr bwMode="auto">
            <a:xfrm>
              <a:off x="5979" y="2983"/>
              <a:ext cx="1" cy="11"/>
            </a:xfrm>
            <a:prstGeom prst="line">
              <a:avLst/>
            </a:prstGeom>
            <a:noFill/>
            <a:ln w="0">
              <a:solidFill>
                <a:srgbClr val="000000"/>
              </a:solidFill>
              <a:round/>
              <a:headEnd/>
              <a:tailEnd/>
            </a:ln>
          </p:spPr>
          <p:txBody>
            <a:bodyPr/>
            <a:lstStyle/>
            <a:p>
              <a:endParaRPr lang="pt-BR"/>
            </a:p>
          </p:txBody>
        </p:sp>
        <p:sp>
          <p:nvSpPr>
            <p:cNvPr id="25678" name="Rectangle 512"/>
            <p:cNvSpPr>
              <a:spLocks noChangeArrowheads="1"/>
            </p:cNvSpPr>
            <p:nvPr/>
          </p:nvSpPr>
          <p:spPr bwMode="auto">
            <a:xfrm>
              <a:off x="5979" y="2983"/>
              <a:ext cx="10" cy="11"/>
            </a:xfrm>
            <a:prstGeom prst="rect">
              <a:avLst/>
            </a:prstGeom>
            <a:solidFill>
              <a:srgbClr val="000000"/>
            </a:solidFill>
            <a:ln w="9525">
              <a:noFill/>
              <a:miter lim="800000"/>
              <a:headEnd/>
              <a:tailEnd/>
            </a:ln>
          </p:spPr>
          <p:txBody>
            <a:bodyPr/>
            <a:lstStyle/>
            <a:p>
              <a:endParaRPr lang="pt-BR"/>
            </a:p>
          </p:txBody>
        </p:sp>
        <p:sp>
          <p:nvSpPr>
            <p:cNvPr id="25679" name="Line 513"/>
            <p:cNvSpPr>
              <a:spLocks noChangeShapeType="1"/>
            </p:cNvSpPr>
            <p:nvPr/>
          </p:nvSpPr>
          <p:spPr bwMode="auto">
            <a:xfrm>
              <a:off x="4862" y="2983"/>
              <a:ext cx="1117" cy="1"/>
            </a:xfrm>
            <a:prstGeom prst="line">
              <a:avLst/>
            </a:prstGeom>
            <a:noFill/>
            <a:ln w="0">
              <a:solidFill>
                <a:srgbClr val="000000"/>
              </a:solidFill>
              <a:round/>
              <a:headEnd/>
              <a:tailEnd/>
            </a:ln>
          </p:spPr>
          <p:txBody>
            <a:bodyPr/>
            <a:lstStyle/>
            <a:p>
              <a:endParaRPr lang="pt-BR"/>
            </a:p>
          </p:txBody>
        </p:sp>
        <p:sp>
          <p:nvSpPr>
            <p:cNvPr id="25680" name="Rectangle 514"/>
            <p:cNvSpPr>
              <a:spLocks noChangeArrowheads="1"/>
            </p:cNvSpPr>
            <p:nvPr/>
          </p:nvSpPr>
          <p:spPr bwMode="auto">
            <a:xfrm>
              <a:off x="4862" y="2983"/>
              <a:ext cx="1117" cy="11"/>
            </a:xfrm>
            <a:prstGeom prst="rect">
              <a:avLst/>
            </a:prstGeom>
            <a:solidFill>
              <a:srgbClr val="000000"/>
            </a:solidFill>
            <a:ln w="9525">
              <a:noFill/>
              <a:miter lim="800000"/>
              <a:headEnd/>
              <a:tailEnd/>
            </a:ln>
          </p:spPr>
          <p:txBody>
            <a:bodyPr/>
            <a:lstStyle/>
            <a:p>
              <a:endParaRPr lang="pt-BR"/>
            </a:p>
          </p:txBody>
        </p:sp>
        <p:sp>
          <p:nvSpPr>
            <p:cNvPr id="25681" name="Line 515"/>
            <p:cNvSpPr>
              <a:spLocks noChangeShapeType="1"/>
            </p:cNvSpPr>
            <p:nvPr/>
          </p:nvSpPr>
          <p:spPr bwMode="auto">
            <a:xfrm>
              <a:off x="4862" y="3005"/>
              <a:ext cx="1117" cy="1"/>
            </a:xfrm>
            <a:prstGeom prst="line">
              <a:avLst/>
            </a:prstGeom>
            <a:noFill/>
            <a:ln w="0">
              <a:solidFill>
                <a:srgbClr val="000000"/>
              </a:solidFill>
              <a:round/>
              <a:headEnd/>
              <a:tailEnd/>
            </a:ln>
          </p:spPr>
          <p:txBody>
            <a:bodyPr/>
            <a:lstStyle/>
            <a:p>
              <a:endParaRPr lang="pt-BR"/>
            </a:p>
          </p:txBody>
        </p:sp>
        <p:sp>
          <p:nvSpPr>
            <p:cNvPr id="25682" name="Rectangle 516"/>
            <p:cNvSpPr>
              <a:spLocks noChangeArrowheads="1"/>
            </p:cNvSpPr>
            <p:nvPr/>
          </p:nvSpPr>
          <p:spPr bwMode="auto">
            <a:xfrm>
              <a:off x="4862" y="3005"/>
              <a:ext cx="1117" cy="12"/>
            </a:xfrm>
            <a:prstGeom prst="rect">
              <a:avLst/>
            </a:prstGeom>
            <a:solidFill>
              <a:srgbClr val="000000"/>
            </a:solidFill>
            <a:ln w="9525">
              <a:noFill/>
              <a:miter lim="800000"/>
              <a:headEnd/>
              <a:tailEnd/>
            </a:ln>
          </p:spPr>
          <p:txBody>
            <a:bodyPr/>
            <a:lstStyle/>
            <a:p>
              <a:endParaRPr lang="pt-BR"/>
            </a:p>
          </p:txBody>
        </p:sp>
        <p:sp>
          <p:nvSpPr>
            <p:cNvPr id="25683" name="Line 517"/>
            <p:cNvSpPr>
              <a:spLocks noChangeShapeType="1"/>
            </p:cNvSpPr>
            <p:nvPr/>
          </p:nvSpPr>
          <p:spPr bwMode="auto">
            <a:xfrm>
              <a:off x="6010" y="2983"/>
              <a:ext cx="1318" cy="1"/>
            </a:xfrm>
            <a:prstGeom prst="line">
              <a:avLst/>
            </a:prstGeom>
            <a:noFill/>
            <a:ln w="0">
              <a:solidFill>
                <a:srgbClr val="000000"/>
              </a:solidFill>
              <a:round/>
              <a:headEnd/>
              <a:tailEnd/>
            </a:ln>
          </p:spPr>
          <p:txBody>
            <a:bodyPr/>
            <a:lstStyle/>
            <a:p>
              <a:endParaRPr lang="pt-BR"/>
            </a:p>
          </p:txBody>
        </p:sp>
        <p:sp>
          <p:nvSpPr>
            <p:cNvPr id="25684" name="Rectangle 518"/>
            <p:cNvSpPr>
              <a:spLocks noChangeArrowheads="1"/>
            </p:cNvSpPr>
            <p:nvPr/>
          </p:nvSpPr>
          <p:spPr bwMode="auto">
            <a:xfrm>
              <a:off x="6010" y="2983"/>
              <a:ext cx="1318" cy="11"/>
            </a:xfrm>
            <a:prstGeom prst="rect">
              <a:avLst/>
            </a:prstGeom>
            <a:solidFill>
              <a:srgbClr val="000000"/>
            </a:solidFill>
            <a:ln w="9525">
              <a:noFill/>
              <a:miter lim="800000"/>
              <a:headEnd/>
              <a:tailEnd/>
            </a:ln>
          </p:spPr>
          <p:txBody>
            <a:bodyPr/>
            <a:lstStyle/>
            <a:p>
              <a:endParaRPr lang="pt-BR"/>
            </a:p>
          </p:txBody>
        </p:sp>
        <p:sp>
          <p:nvSpPr>
            <p:cNvPr id="25685" name="Line 519"/>
            <p:cNvSpPr>
              <a:spLocks noChangeShapeType="1"/>
            </p:cNvSpPr>
            <p:nvPr/>
          </p:nvSpPr>
          <p:spPr bwMode="auto">
            <a:xfrm>
              <a:off x="6010" y="3005"/>
              <a:ext cx="1318" cy="1"/>
            </a:xfrm>
            <a:prstGeom prst="line">
              <a:avLst/>
            </a:prstGeom>
            <a:noFill/>
            <a:ln w="0">
              <a:solidFill>
                <a:srgbClr val="000000"/>
              </a:solidFill>
              <a:round/>
              <a:headEnd/>
              <a:tailEnd/>
            </a:ln>
          </p:spPr>
          <p:txBody>
            <a:bodyPr/>
            <a:lstStyle/>
            <a:p>
              <a:endParaRPr lang="pt-BR"/>
            </a:p>
          </p:txBody>
        </p:sp>
        <p:sp>
          <p:nvSpPr>
            <p:cNvPr id="25686" name="Rectangle 520"/>
            <p:cNvSpPr>
              <a:spLocks noChangeArrowheads="1"/>
            </p:cNvSpPr>
            <p:nvPr/>
          </p:nvSpPr>
          <p:spPr bwMode="auto">
            <a:xfrm>
              <a:off x="6010" y="3005"/>
              <a:ext cx="1318" cy="12"/>
            </a:xfrm>
            <a:prstGeom prst="rect">
              <a:avLst/>
            </a:prstGeom>
            <a:solidFill>
              <a:srgbClr val="000000"/>
            </a:solidFill>
            <a:ln w="9525">
              <a:noFill/>
              <a:miter lim="800000"/>
              <a:headEnd/>
              <a:tailEnd/>
            </a:ln>
          </p:spPr>
          <p:txBody>
            <a:bodyPr/>
            <a:lstStyle/>
            <a:p>
              <a:endParaRPr lang="pt-BR"/>
            </a:p>
          </p:txBody>
        </p:sp>
        <p:sp>
          <p:nvSpPr>
            <p:cNvPr id="25687" name="Line 521"/>
            <p:cNvSpPr>
              <a:spLocks noChangeShapeType="1"/>
            </p:cNvSpPr>
            <p:nvPr/>
          </p:nvSpPr>
          <p:spPr bwMode="auto">
            <a:xfrm>
              <a:off x="4862" y="2706"/>
              <a:ext cx="1" cy="277"/>
            </a:xfrm>
            <a:prstGeom prst="line">
              <a:avLst/>
            </a:prstGeom>
            <a:noFill/>
            <a:ln w="0">
              <a:solidFill>
                <a:srgbClr val="C0C0C0"/>
              </a:solidFill>
              <a:round/>
              <a:headEnd/>
              <a:tailEnd/>
            </a:ln>
          </p:spPr>
          <p:txBody>
            <a:bodyPr/>
            <a:lstStyle/>
            <a:p>
              <a:endParaRPr lang="pt-BR"/>
            </a:p>
          </p:txBody>
        </p:sp>
        <p:sp>
          <p:nvSpPr>
            <p:cNvPr id="25688" name="Rectangle 522"/>
            <p:cNvSpPr>
              <a:spLocks noChangeArrowheads="1"/>
            </p:cNvSpPr>
            <p:nvPr/>
          </p:nvSpPr>
          <p:spPr bwMode="auto">
            <a:xfrm>
              <a:off x="4862" y="2706"/>
              <a:ext cx="11" cy="277"/>
            </a:xfrm>
            <a:prstGeom prst="rect">
              <a:avLst/>
            </a:prstGeom>
            <a:solidFill>
              <a:srgbClr val="C0C0C0"/>
            </a:solidFill>
            <a:ln w="9525">
              <a:noFill/>
              <a:miter lim="800000"/>
              <a:headEnd/>
              <a:tailEnd/>
            </a:ln>
          </p:spPr>
          <p:txBody>
            <a:bodyPr/>
            <a:lstStyle/>
            <a:p>
              <a:endParaRPr lang="pt-BR"/>
            </a:p>
          </p:txBody>
        </p:sp>
        <p:sp>
          <p:nvSpPr>
            <p:cNvPr id="25689" name="Line 523"/>
            <p:cNvSpPr>
              <a:spLocks noChangeShapeType="1"/>
            </p:cNvSpPr>
            <p:nvPr/>
          </p:nvSpPr>
          <p:spPr bwMode="auto">
            <a:xfrm>
              <a:off x="4862" y="3017"/>
              <a:ext cx="1" cy="243"/>
            </a:xfrm>
            <a:prstGeom prst="line">
              <a:avLst/>
            </a:prstGeom>
            <a:noFill/>
            <a:ln w="0">
              <a:solidFill>
                <a:srgbClr val="C0C0C0"/>
              </a:solidFill>
              <a:round/>
              <a:headEnd/>
              <a:tailEnd/>
            </a:ln>
          </p:spPr>
          <p:txBody>
            <a:bodyPr/>
            <a:lstStyle/>
            <a:p>
              <a:endParaRPr lang="pt-BR"/>
            </a:p>
          </p:txBody>
        </p:sp>
        <p:sp>
          <p:nvSpPr>
            <p:cNvPr id="25690" name="Rectangle 524"/>
            <p:cNvSpPr>
              <a:spLocks noChangeArrowheads="1"/>
            </p:cNvSpPr>
            <p:nvPr/>
          </p:nvSpPr>
          <p:spPr bwMode="auto">
            <a:xfrm>
              <a:off x="4862" y="3017"/>
              <a:ext cx="11" cy="243"/>
            </a:xfrm>
            <a:prstGeom prst="rect">
              <a:avLst/>
            </a:prstGeom>
            <a:solidFill>
              <a:srgbClr val="C0C0C0"/>
            </a:solidFill>
            <a:ln w="9525">
              <a:noFill/>
              <a:miter lim="800000"/>
              <a:headEnd/>
              <a:tailEnd/>
            </a:ln>
          </p:spPr>
          <p:txBody>
            <a:bodyPr/>
            <a:lstStyle/>
            <a:p>
              <a:endParaRPr lang="pt-BR"/>
            </a:p>
          </p:txBody>
        </p:sp>
        <p:sp>
          <p:nvSpPr>
            <p:cNvPr id="25691" name="Line 525"/>
            <p:cNvSpPr>
              <a:spLocks noChangeShapeType="1"/>
            </p:cNvSpPr>
            <p:nvPr/>
          </p:nvSpPr>
          <p:spPr bwMode="auto">
            <a:xfrm>
              <a:off x="5979" y="2706"/>
              <a:ext cx="1" cy="277"/>
            </a:xfrm>
            <a:prstGeom prst="line">
              <a:avLst/>
            </a:prstGeom>
            <a:noFill/>
            <a:ln w="0">
              <a:solidFill>
                <a:srgbClr val="000000"/>
              </a:solidFill>
              <a:round/>
              <a:headEnd/>
              <a:tailEnd/>
            </a:ln>
          </p:spPr>
          <p:txBody>
            <a:bodyPr/>
            <a:lstStyle/>
            <a:p>
              <a:endParaRPr lang="pt-BR"/>
            </a:p>
          </p:txBody>
        </p:sp>
        <p:sp>
          <p:nvSpPr>
            <p:cNvPr id="25692" name="Rectangle 526"/>
            <p:cNvSpPr>
              <a:spLocks noChangeArrowheads="1"/>
            </p:cNvSpPr>
            <p:nvPr/>
          </p:nvSpPr>
          <p:spPr bwMode="auto">
            <a:xfrm>
              <a:off x="5979" y="2706"/>
              <a:ext cx="10" cy="277"/>
            </a:xfrm>
            <a:prstGeom prst="rect">
              <a:avLst/>
            </a:prstGeom>
            <a:solidFill>
              <a:srgbClr val="000000"/>
            </a:solidFill>
            <a:ln w="9525">
              <a:noFill/>
              <a:miter lim="800000"/>
              <a:headEnd/>
              <a:tailEnd/>
            </a:ln>
          </p:spPr>
          <p:txBody>
            <a:bodyPr/>
            <a:lstStyle/>
            <a:p>
              <a:endParaRPr lang="pt-BR"/>
            </a:p>
          </p:txBody>
        </p:sp>
        <p:sp>
          <p:nvSpPr>
            <p:cNvPr id="25693" name="Line 527"/>
            <p:cNvSpPr>
              <a:spLocks noChangeShapeType="1"/>
            </p:cNvSpPr>
            <p:nvPr/>
          </p:nvSpPr>
          <p:spPr bwMode="auto">
            <a:xfrm>
              <a:off x="6000" y="2706"/>
              <a:ext cx="1" cy="277"/>
            </a:xfrm>
            <a:prstGeom prst="line">
              <a:avLst/>
            </a:prstGeom>
            <a:noFill/>
            <a:ln w="0">
              <a:solidFill>
                <a:srgbClr val="000000"/>
              </a:solidFill>
              <a:round/>
              <a:headEnd/>
              <a:tailEnd/>
            </a:ln>
          </p:spPr>
          <p:txBody>
            <a:bodyPr/>
            <a:lstStyle/>
            <a:p>
              <a:endParaRPr lang="pt-BR"/>
            </a:p>
          </p:txBody>
        </p:sp>
        <p:sp>
          <p:nvSpPr>
            <p:cNvPr id="25694" name="Rectangle 528"/>
            <p:cNvSpPr>
              <a:spLocks noChangeArrowheads="1"/>
            </p:cNvSpPr>
            <p:nvPr/>
          </p:nvSpPr>
          <p:spPr bwMode="auto">
            <a:xfrm>
              <a:off x="6000" y="2706"/>
              <a:ext cx="10" cy="277"/>
            </a:xfrm>
            <a:prstGeom prst="rect">
              <a:avLst/>
            </a:prstGeom>
            <a:solidFill>
              <a:srgbClr val="000000"/>
            </a:solidFill>
            <a:ln w="9525">
              <a:noFill/>
              <a:miter lim="800000"/>
              <a:headEnd/>
              <a:tailEnd/>
            </a:ln>
          </p:spPr>
          <p:txBody>
            <a:bodyPr/>
            <a:lstStyle/>
            <a:p>
              <a:endParaRPr lang="pt-BR"/>
            </a:p>
          </p:txBody>
        </p:sp>
        <p:sp>
          <p:nvSpPr>
            <p:cNvPr id="25695" name="Line 529"/>
            <p:cNvSpPr>
              <a:spLocks noChangeShapeType="1"/>
            </p:cNvSpPr>
            <p:nvPr/>
          </p:nvSpPr>
          <p:spPr bwMode="auto">
            <a:xfrm>
              <a:off x="4862" y="3260"/>
              <a:ext cx="1117" cy="1"/>
            </a:xfrm>
            <a:prstGeom prst="line">
              <a:avLst/>
            </a:prstGeom>
            <a:noFill/>
            <a:ln w="0">
              <a:solidFill>
                <a:srgbClr val="000000"/>
              </a:solidFill>
              <a:round/>
              <a:headEnd/>
              <a:tailEnd/>
            </a:ln>
          </p:spPr>
          <p:txBody>
            <a:bodyPr/>
            <a:lstStyle/>
            <a:p>
              <a:endParaRPr lang="pt-BR"/>
            </a:p>
          </p:txBody>
        </p:sp>
        <p:sp>
          <p:nvSpPr>
            <p:cNvPr id="25696" name="Rectangle 530"/>
            <p:cNvSpPr>
              <a:spLocks noChangeArrowheads="1"/>
            </p:cNvSpPr>
            <p:nvPr/>
          </p:nvSpPr>
          <p:spPr bwMode="auto">
            <a:xfrm>
              <a:off x="4862" y="3260"/>
              <a:ext cx="1117" cy="11"/>
            </a:xfrm>
            <a:prstGeom prst="rect">
              <a:avLst/>
            </a:prstGeom>
            <a:solidFill>
              <a:srgbClr val="000000"/>
            </a:solidFill>
            <a:ln w="9525">
              <a:noFill/>
              <a:miter lim="800000"/>
              <a:headEnd/>
              <a:tailEnd/>
            </a:ln>
          </p:spPr>
          <p:txBody>
            <a:bodyPr/>
            <a:lstStyle/>
            <a:p>
              <a:endParaRPr lang="pt-BR"/>
            </a:p>
          </p:txBody>
        </p:sp>
        <p:sp>
          <p:nvSpPr>
            <p:cNvPr id="25697" name="Line 531"/>
            <p:cNvSpPr>
              <a:spLocks noChangeShapeType="1"/>
            </p:cNvSpPr>
            <p:nvPr/>
          </p:nvSpPr>
          <p:spPr bwMode="auto">
            <a:xfrm>
              <a:off x="6010" y="3260"/>
              <a:ext cx="1328" cy="1"/>
            </a:xfrm>
            <a:prstGeom prst="line">
              <a:avLst/>
            </a:prstGeom>
            <a:noFill/>
            <a:ln w="0">
              <a:solidFill>
                <a:srgbClr val="000000"/>
              </a:solidFill>
              <a:round/>
              <a:headEnd/>
              <a:tailEnd/>
            </a:ln>
          </p:spPr>
          <p:txBody>
            <a:bodyPr/>
            <a:lstStyle/>
            <a:p>
              <a:endParaRPr lang="pt-BR"/>
            </a:p>
          </p:txBody>
        </p:sp>
        <p:sp>
          <p:nvSpPr>
            <p:cNvPr id="25698" name="Rectangle 532"/>
            <p:cNvSpPr>
              <a:spLocks noChangeArrowheads="1"/>
            </p:cNvSpPr>
            <p:nvPr/>
          </p:nvSpPr>
          <p:spPr bwMode="auto">
            <a:xfrm>
              <a:off x="6010" y="3260"/>
              <a:ext cx="1328" cy="11"/>
            </a:xfrm>
            <a:prstGeom prst="rect">
              <a:avLst/>
            </a:prstGeom>
            <a:solidFill>
              <a:srgbClr val="000000"/>
            </a:solidFill>
            <a:ln w="9525">
              <a:noFill/>
              <a:miter lim="800000"/>
              <a:headEnd/>
              <a:tailEnd/>
            </a:ln>
          </p:spPr>
          <p:txBody>
            <a:bodyPr/>
            <a:lstStyle/>
            <a:p>
              <a:endParaRPr lang="pt-BR"/>
            </a:p>
          </p:txBody>
        </p:sp>
        <p:sp>
          <p:nvSpPr>
            <p:cNvPr id="25699" name="Line 533"/>
            <p:cNvSpPr>
              <a:spLocks noChangeShapeType="1"/>
            </p:cNvSpPr>
            <p:nvPr/>
          </p:nvSpPr>
          <p:spPr bwMode="auto">
            <a:xfrm>
              <a:off x="4862" y="3271"/>
              <a:ext cx="1" cy="244"/>
            </a:xfrm>
            <a:prstGeom prst="line">
              <a:avLst/>
            </a:prstGeom>
            <a:noFill/>
            <a:ln w="0">
              <a:solidFill>
                <a:srgbClr val="C0C0C0"/>
              </a:solidFill>
              <a:round/>
              <a:headEnd/>
              <a:tailEnd/>
            </a:ln>
          </p:spPr>
          <p:txBody>
            <a:bodyPr/>
            <a:lstStyle/>
            <a:p>
              <a:endParaRPr lang="pt-BR"/>
            </a:p>
          </p:txBody>
        </p:sp>
        <p:sp>
          <p:nvSpPr>
            <p:cNvPr id="25700" name="Rectangle 534"/>
            <p:cNvSpPr>
              <a:spLocks noChangeArrowheads="1"/>
            </p:cNvSpPr>
            <p:nvPr/>
          </p:nvSpPr>
          <p:spPr bwMode="auto">
            <a:xfrm>
              <a:off x="4862" y="3271"/>
              <a:ext cx="11" cy="244"/>
            </a:xfrm>
            <a:prstGeom prst="rect">
              <a:avLst/>
            </a:prstGeom>
            <a:solidFill>
              <a:srgbClr val="C0C0C0"/>
            </a:solidFill>
            <a:ln w="9525">
              <a:noFill/>
              <a:miter lim="800000"/>
              <a:headEnd/>
              <a:tailEnd/>
            </a:ln>
          </p:spPr>
          <p:txBody>
            <a:bodyPr/>
            <a:lstStyle/>
            <a:p>
              <a:endParaRPr lang="pt-BR"/>
            </a:p>
          </p:txBody>
        </p:sp>
        <p:sp>
          <p:nvSpPr>
            <p:cNvPr id="25701" name="Line 535"/>
            <p:cNvSpPr>
              <a:spLocks noChangeShapeType="1"/>
            </p:cNvSpPr>
            <p:nvPr/>
          </p:nvSpPr>
          <p:spPr bwMode="auto">
            <a:xfrm>
              <a:off x="4862" y="3515"/>
              <a:ext cx="1117" cy="1"/>
            </a:xfrm>
            <a:prstGeom prst="line">
              <a:avLst/>
            </a:prstGeom>
            <a:noFill/>
            <a:ln w="0">
              <a:solidFill>
                <a:srgbClr val="000000"/>
              </a:solidFill>
              <a:round/>
              <a:headEnd/>
              <a:tailEnd/>
            </a:ln>
          </p:spPr>
          <p:txBody>
            <a:bodyPr/>
            <a:lstStyle/>
            <a:p>
              <a:endParaRPr lang="pt-BR"/>
            </a:p>
          </p:txBody>
        </p:sp>
        <p:sp>
          <p:nvSpPr>
            <p:cNvPr id="25702" name="Rectangle 536"/>
            <p:cNvSpPr>
              <a:spLocks noChangeArrowheads="1"/>
            </p:cNvSpPr>
            <p:nvPr/>
          </p:nvSpPr>
          <p:spPr bwMode="auto">
            <a:xfrm>
              <a:off x="4862" y="3515"/>
              <a:ext cx="1117" cy="11"/>
            </a:xfrm>
            <a:prstGeom prst="rect">
              <a:avLst/>
            </a:prstGeom>
            <a:solidFill>
              <a:srgbClr val="000000"/>
            </a:solidFill>
            <a:ln w="9525">
              <a:noFill/>
              <a:miter lim="800000"/>
              <a:headEnd/>
              <a:tailEnd/>
            </a:ln>
          </p:spPr>
          <p:txBody>
            <a:bodyPr/>
            <a:lstStyle/>
            <a:p>
              <a:endParaRPr lang="pt-BR"/>
            </a:p>
          </p:txBody>
        </p:sp>
        <p:sp>
          <p:nvSpPr>
            <p:cNvPr id="25703" name="Line 537"/>
            <p:cNvSpPr>
              <a:spLocks noChangeShapeType="1"/>
            </p:cNvSpPr>
            <p:nvPr/>
          </p:nvSpPr>
          <p:spPr bwMode="auto">
            <a:xfrm>
              <a:off x="6010" y="3515"/>
              <a:ext cx="1328" cy="1"/>
            </a:xfrm>
            <a:prstGeom prst="line">
              <a:avLst/>
            </a:prstGeom>
            <a:noFill/>
            <a:ln w="0">
              <a:solidFill>
                <a:srgbClr val="000000"/>
              </a:solidFill>
              <a:round/>
              <a:headEnd/>
              <a:tailEnd/>
            </a:ln>
          </p:spPr>
          <p:txBody>
            <a:bodyPr/>
            <a:lstStyle/>
            <a:p>
              <a:endParaRPr lang="pt-BR"/>
            </a:p>
          </p:txBody>
        </p:sp>
        <p:sp>
          <p:nvSpPr>
            <p:cNvPr id="25704" name="Rectangle 538"/>
            <p:cNvSpPr>
              <a:spLocks noChangeArrowheads="1"/>
            </p:cNvSpPr>
            <p:nvPr/>
          </p:nvSpPr>
          <p:spPr bwMode="auto">
            <a:xfrm>
              <a:off x="6010" y="3515"/>
              <a:ext cx="1328" cy="11"/>
            </a:xfrm>
            <a:prstGeom prst="rect">
              <a:avLst/>
            </a:prstGeom>
            <a:solidFill>
              <a:srgbClr val="000000"/>
            </a:solidFill>
            <a:ln w="9525">
              <a:noFill/>
              <a:miter lim="800000"/>
              <a:headEnd/>
              <a:tailEnd/>
            </a:ln>
          </p:spPr>
          <p:txBody>
            <a:bodyPr/>
            <a:lstStyle/>
            <a:p>
              <a:endParaRPr lang="pt-BR"/>
            </a:p>
          </p:txBody>
        </p:sp>
        <p:sp>
          <p:nvSpPr>
            <p:cNvPr id="25705" name="Line 539"/>
            <p:cNvSpPr>
              <a:spLocks noChangeShapeType="1"/>
            </p:cNvSpPr>
            <p:nvPr/>
          </p:nvSpPr>
          <p:spPr bwMode="auto">
            <a:xfrm>
              <a:off x="4862" y="3526"/>
              <a:ext cx="1" cy="244"/>
            </a:xfrm>
            <a:prstGeom prst="line">
              <a:avLst/>
            </a:prstGeom>
            <a:noFill/>
            <a:ln w="0">
              <a:solidFill>
                <a:srgbClr val="C0C0C0"/>
              </a:solidFill>
              <a:round/>
              <a:headEnd/>
              <a:tailEnd/>
            </a:ln>
          </p:spPr>
          <p:txBody>
            <a:bodyPr/>
            <a:lstStyle/>
            <a:p>
              <a:endParaRPr lang="pt-BR"/>
            </a:p>
          </p:txBody>
        </p:sp>
        <p:sp>
          <p:nvSpPr>
            <p:cNvPr id="25706" name="Rectangle 540"/>
            <p:cNvSpPr>
              <a:spLocks noChangeArrowheads="1"/>
            </p:cNvSpPr>
            <p:nvPr/>
          </p:nvSpPr>
          <p:spPr bwMode="auto">
            <a:xfrm>
              <a:off x="4862" y="3526"/>
              <a:ext cx="11" cy="244"/>
            </a:xfrm>
            <a:prstGeom prst="rect">
              <a:avLst/>
            </a:prstGeom>
            <a:solidFill>
              <a:srgbClr val="C0C0C0"/>
            </a:solidFill>
            <a:ln w="9525">
              <a:noFill/>
              <a:miter lim="800000"/>
              <a:headEnd/>
              <a:tailEnd/>
            </a:ln>
          </p:spPr>
          <p:txBody>
            <a:bodyPr/>
            <a:lstStyle/>
            <a:p>
              <a:endParaRPr lang="pt-BR"/>
            </a:p>
          </p:txBody>
        </p:sp>
        <p:sp>
          <p:nvSpPr>
            <p:cNvPr id="25707" name="Line 541"/>
            <p:cNvSpPr>
              <a:spLocks noChangeShapeType="1"/>
            </p:cNvSpPr>
            <p:nvPr/>
          </p:nvSpPr>
          <p:spPr bwMode="auto">
            <a:xfrm>
              <a:off x="4862" y="3770"/>
              <a:ext cx="1117" cy="1"/>
            </a:xfrm>
            <a:prstGeom prst="line">
              <a:avLst/>
            </a:prstGeom>
            <a:noFill/>
            <a:ln w="0">
              <a:solidFill>
                <a:srgbClr val="000000"/>
              </a:solidFill>
              <a:round/>
              <a:headEnd/>
              <a:tailEnd/>
            </a:ln>
          </p:spPr>
          <p:txBody>
            <a:bodyPr/>
            <a:lstStyle/>
            <a:p>
              <a:endParaRPr lang="pt-BR"/>
            </a:p>
          </p:txBody>
        </p:sp>
        <p:sp>
          <p:nvSpPr>
            <p:cNvPr id="25708" name="Rectangle 542"/>
            <p:cNvSpPr>
              <a:spLocks noChangeArrowheads="1"/>
            </p:cNvSpPr>
            <p:nvPr/>
          </p:nvSpPr>
          <p:spPr bwMode="auto">
            <a:xfrm>
              <a:off x="4862" y="3770"/>
              <a:ext cx="1117" cy="11"/>
            </a:xfrm>
            <a:prstGeom prst="rect">
              <a:avLst/>
            </a:prstGeom>
            <a:solidFill>
              <a:srgbClr val="000000"/>
            </a:solidFill>
            <a:ln w="9525">
              <a:noFill/>
              <a:miter lim="800000"/>
              <a:headEnd/>
              <a:tailEnd/>
            </a:ln>
          </p:spPr>
          <p:txBody>
            <a:bodyPr/>
            <a:lstStyle/>
            <a:p>
              <a:endParaRPr lang="pt-BR"/>
            </a:p>
          </p:txBody>
        </p:sp>
        <p:sp>
          <p:nvSpPr>
            <p:cNvPr id="25709" name="Line 543"/>
            <p:cNvSpPr>
              <a:spLocks noChangeShapeType="1"/>
            </p:cNvSpPr>
            <p:nvPr/>
          </p:nvSpPr>
          <p:spPr bwMode="auto">
            <a:xfrm>
              <a:off x="6010" y="3770"/>
              <a:ext cx="1328" cy="1"/>
            </a:xfrm>
            <a:prstGeom prst="line">
              <a:avLst/>
            </a:prstGeom>
            <a:noFill/>
            <a:ln w="0">
              <a:solidFill>
                <a:srgbClr val="000000"/>
              </a:solidFill>
              <a:round/>
              <a:headEnd/>
              <a:tailEnd/>
            </a:ln>
          </p:spPr>
          <p:txBody>
            <a:bodyPr/>
            <a:lstStyle/>
            <a:p>
              <a:endParaRPr lang="pt-BR"/>
            </a:p>
          </p:txBody>
        </p:sp>
        <p:sp>
          <p:nvSpPr>
            <p:cNvPr id="25710" name="Rectangle 544"/>
            <p:cNvSpPr>
              <a:spLocks noChangeArrowheads="1"/>
            </p:cNvSpPr>
            <p:nvPr/>
          </p:nvSpPr>
          <p:spPr bwMode="auto">
            <a:xfrm>
              <a:off x="6010" y="3770"/>
              <a:ext cx="1328" cy="11"/>
            </a:xfrm>
            <a:prstGeom prst="rect">
              <a:avLst/>
            </a:prstGeom>
            <a:solidFill>
              <a:srgbClr val="000000"/>
            </a:solidFill>
            <a:ln w="9525">
              <a:noFill/>
              <a:miter lim="800000"/>
              <a:headEnd/>
              <a:tailEnd/>
            </a:ln>
          </p:spPr>
          <p:txBody>
            <a:bodyPr/>
            <a:lstStyle/>
            <a:p>
              <a:endParaRPr lang="pt-BR"/>
            </a:p>
          </p:txBody>
        </p:sp>
        <p:sp>
          <p:nvSpPr>
            <p:cNvPr id="25711" name="Line 545"/>
            <p:cNvSpPr>
              <a:spLocks noChangeShapeType="1"/>
            </p:cNvSpPr>
            <p:nvPr/>
          </p:nvSpPr>
          <p:spPr bwMode="auto">
            <a:xfrm>
              <a:off x="4862" y="3781"/>
              <a:ext cx="1" cy="244"/>
            </a:xfrm>
            <a:prstGeom prst="line">
              <a:avLst/>
            </a:prstGeom>
            <a:noFill/>
            <a:ln w="0">
              <a:solidFill>
                <a:srgbClr val="C0C0C0"/>
              </a:solidFill>
              <a:round/>
              <a:headEnd/>
              <a:tailEnd/>
            </a:ln>
          </p:spPr>
          <p:txBody>
            <a:bodyPr/>
            <a:lstStyle/>
            <a:p>
              <a:endParaRPr lang="pt-BR"/>
            </a:p>
          </p:txBody>
        </p:sp>
        <p:sp>
          <p:nvSpPr>
            <p:cNvPr id="25712" name="Rectangle 546"/>
            <p:cNvSpPr>
              <a:spLocks noChangeArrowheads="1"/>
            </p:cNvSpPr>
            <p:nvPr/>
          </p:nvSpPr>
          <p:spPr bwMode="auto">
            <a:xfrm>
              <a:off x="4862" y="3781"/>
              <a:ext cx="11" cy="244"/>
            </a:xfrm>
            <a:prstGeom prst="rect">
              <a:avLst/>
            </a:prstGeom>
            <a:solidFill>
              <a:srgbClr val="C0C0C0"/>
            </a:solidFill>
            <a:ln w="9525">
              <a:noFill/>
              <a:miter lim="800000"/>
              <a:headEnd/>
              <a:tailEnd/>
            </a:ln>
          </p:spPr>
          <p:txBody>
            <a:bodyPr/>
            <a:lstStyle/>
            <a:p>
              <a:endParaRPr lang="pt-BR"/>
            </a:p>
          </p:txBody>
        </p:sp>
        <p:sp>
          <p:nvSpPr>
            <p:cNvPr id="25713" name="Line 547"/>
            <p:cNvSpPr>
              <a:spLocks noChangeShapeType="1"/>
            </p:cNvSpPr>
            <p:nvPr/>
          </p:nvSpPr>
          <p:spPr bwMode="auto">
            <a:xfrm>
              <a:off x="4862" y="4025"/>
              <a:ext cx="1117" cy="1"/>
            </a:xfrm>
            <a:prstGeom prst="line">
              <a:avLst/>
            </a:prstGeom>
            <a:noFill/>
            <a:ln w="0">
              <a:solidFill>
                <a:srgbClr val="000000"/>
              </a:solidFill>
              <a:round/>
              <a:headEnd/>
              <a:tailEnd/>
            </a:ln>
          </p:spPr>
          <p:txBody>
            <a:bodyPr/>
            <a:lstStyle/>
            <a:p>
              <a:endParaRPr lang="pt-BR"/>
            </a:p>
          </p:txBody>
        </p:sp>
        <p:sp>
          <p:nvSpPr>
            <p:cNvPr id="25714" name="Rectangle 548"/>
            <p:cNvSpPr>
              <a:spLocks noChangeArrowheads="1"/>
            </p:cNvSpPr>
            <p:nvPr/>
          </p:nvSpPr>
          <p:spPr bwMode="auto">
            <a:xfrm>
              <a:off x="4863" y="4025"/>
              <a:ext cx="1117" cy="11"/>
            </a:xfrm>
            <a:prstGeom prst="rect">
              <a:avLst/>
            </a:prstGeom>
            <a:solidFill>
              <a:srgbClr val="000000"/>
            </a:solidFill>
            <a:ln w="9525">
              <a:noFill/>
              <a:miter lim="800000"/>
              <a:headEnd/>
              <a:tailEnd/>
            </a:ln>
          </p:spPr>
          <p:txBody>
            <a:bodyPr/>
            <a:lstStyle/>
            <a:p>
              <a:endParaRPr lang="pt-BR"/>
            </a:p>
          </p:txBody>
        </p:sp>
        <p:sp>
          <p:nvSpPr>
            <p:cNvPr id="25715" name="Line 549"/>
            <p:cNvSpPr>
              <a:spLocks noChangeShapeType="1"/>
            </p:cNvSpPr>
            <p:nvPr/>
          </p:nvSpPr>
          <p:spPr bwMode="auto">
            <a:xfrm>
              <a:off x="6010" y="4025"/>
              <a:ext cx="1328" cy="1"/>
            </a:xfrm>
            <a:prstGeom prst="line">
              <a:avLst/>
            </a:prstGeom>
            <a:noFill/>
            <a:ln w="0">
              <a:solidFill>
                <a:srgbClr val="000000"/>
              </a:solidFill>
              <a:round/>
              <a:headEnd/>
              <a:tailEnd/>
            </a:ln>
          </p:spPr>
          <p:txBody>
            <a:bodyPr/>
            <a:lstStyle/>
            <a:p>
              <a:endParaRPr lang="pt-BR"/>
            </a:p>
          </p:txBody>
        </p:sp>
        <p:sp>
          <p:nvSpPr>
            <p:cNvPr id="25716" name="Rectangle 550"/>
            <p:cNvSpPr>
              <a:spLocks noChangeArrowheads="1"/>
            </p:cNvSpPr>
            <p:nvPr/>
          </p:nvSpPr>
          <p:spPr bwMode="auto">
            <a:xfrm>
              <a:off x="6010" y="4025"/>
              <a:ext cx="1328" cy="11"/>
            </a:xfrm>
            <a:prstGeom prst="rect">
              <a:avLst/>
            </a:prstGeom>
            <a:solidFill>
              <a:srgbClr val="000000"/>
            </a:solidFill>
            <a:ln w="9525">
              <a:noFill/>
              <a:miter lim="800000"/>
              <a:headEnd/>
              <a:tailEnd/>
            </a:ln>
          </p:spPr>
          <p:txBody>
            <a:bodyPr/>
            <a:lstStyle/>
            <a:p>
              <a:endParaRPr lang="pt-BR"/>
            </a:p>
          </p:txBody>
        </p:sp>
        <p:sp>
          <p:nvSpPr>
            <p:cNvPr id="25717" name="Line 551"/>
            <p:cNvSpPr>
              <a:spLocks noChangeShapeType="1"/>
            </p:cNvSpPr>
            <p:nvPr/>
          </p:nvSpPr>
          <p:spPr bwMode="auto">
            <a:xfrm>
              <a:off x="4862" y="4036"/>
              <a:ext cx="1" cy="244"/>
            </a:xfrm>
            <a:prstGeom prst="line">
              <a:avLst/>
            </a:prstGeom>
            <a:noFill/>
            <a:ln w="0">
              <a:solidFill>
                <a:srgbClr val="C0C0C0"/>
              </a:solidFill>
              <a:round/>
              <a:headEnd/>
              <a:tailEnd/>
            </a:ln>
          </p:spPr>
          <p:txBody>
            <a:bodyPr/>
            <a:lstStyle/>
            <a:p>
              <a:endParaRPr lang="pt-BR"/>
            </a:p>
          </p:txBody>
        </p:sp>
        <p:sp>
          <p:nvSpPr>
            <p:cNvPr id="25718" name="Rectangle 552"/>
            <p:cNvSpPr>
              <a:spLocks noChangeArrowheads="1"/>
            </p:cNvSpPr>
            <p:nvPr/>
          </p:nvSpPr>
          <p:spPr bwMode="auto">
            <a:xfrm>
              <a:off x="4862" y="4036"/>
              <a:ext cx="11" cy="244"/>
            </a:xfrm>
            <a:prstGeom prst="rect">
              <a:avLst/>
            </a:prstGeom>
            <a:solidFill>
              <a:srgbClr val="C0C0C0"/>
            </a:solidFill>
            <a:ln w="9525">
              <a:noFill/>
              <a:miter lim="800000"/>
              <a:headEnd/>
              <a:tailEnd/>
            </a:ln>
          </p:spPr>
          <p:txBody>
            <a:bodyPr/>
            <a:lstStyle/>
            <a:p>
              <a:endParaRPr lang="pt-BR"/>
            </a:p>
          </p:txBody>
        </p:sp>
        <p:sp>
          <p:nvSpPr>
            <p:cNvPr id="25719" name="Line 553"/>
            <p:cNvSpPr>
              <a:spLocks noChangeShapeType="1"/>
            </p:cNvSpPr>
            <p:nvPr/>
          </p:nvSpPr>
          <p:spPr bwMode="auto">
            <a:xfrm>
              <a:off x="4862" y="4280"/>
              <a:ext cx="1117" cy="1"/>
            </a:xfrm>
            <a:prstGeom prst="line">
              <a:avLst/>
            </a:prstGeom>
            <a:noFill/>
            <a:ln w="0">
              <a:solidFill>
                <a:srgbClr val="000000"/>
              </a:solidFill>
              <a:round/>
              <a:headEnd/>
              <a:tailEnd/>
            </a:ln>
          </p:spPr>
          <p:txBody>
            <a:bodyPr/>
            <a:lstStyle/>
            <a:p>
              <a:endParaRPr lang="pt-BR"/>
            </a:p>
          </p:txBody>
        </p:sp>
        <p:sp>
          <p:nvSpPr>
            <p:cNvPr id="25720" name="Rectangle 554"/>
            <p:cNvSpPr>
              <a:spLocks noChangeArrowheads="1"/>
            </p:cNvSpPr>
            <p:nvPr/>
          </p:nvSpPr>
          <p:spPr bwMode="auto">
            <a:xfrm>
              <a:off x="4862" y="4280"/>
              <a:ext cx="1117" cy="11"/>
            </a:xfrm>
            <a:prstGeom prst="rect">
              <a:avLst/>
            </a:prstGeom>
            <a:solidFill>
              <a:srgbClr val="000000"/>
            </a:solidFill>
            <a:ln w="9525">
              <a:noFill/>
              <a:miter lim="800000"/>
              <a:headEnd/>
              <a:tailEnd/>
            </a:ln>
          </p:spPr>
          <p:txBody>
            <a:bodyPr/>
            <a:lstStyle/>
            <a:p>
              <a:endParaRPr lang="pt-BR"/>
            </a:p>
          </p:txBody>
        </p:sp>
        <p:sp>
          <p:nvSpPr>
            <p:cNvPr id="25721" name="Line 555"/>
            <p:cNvSpPr>
              <a:spLocks noChangeShapeType="1"/>
            </p:cNvSpPr>
            <p:nvPr/>
          </p:nvSpPr>
          <p:spPr bwMode="auto">
            <a:xfrm>
              <a:off x="6010" y="4280"/>
              <a:ext cx="1328" cy="1"/>
            </a:xfrm>
            <a:prstGeom prst="line">
              <a:avLst/>
            </a:prstGeom>
            <a:noFill/>
            <a:ln w="0">
              <a:solidFill>
                <a:srgbClr val="000000"/>
              </a:solidFill>
              <a:round/>
              <a:headEnd/>
              <a:tailEnd/>
            </a:ln>
          </p:spPr>
          <p:txBody>
            <a:bodyPr/>
            <a:lstStyle/>
            <a:p>
              <a:endParaRPr lang="pt-BR"/>
            </a:p>
          </p:txBody>
        </p:sp>
        <p:sp>
          <p:nvSpPr>
            <p:cNvPr id="25722" name="Rectangle 556"/>
            <p:cNvSpPr>
              <a:spLocks noChangeArrowheads="1"/>
            </p:cNvSpPr>
            <p:nvPr/>
          </p:nvSpPr>
          <p:spPr bwMode="auto">
            <a:xfrm>
              <a:off x="6010" y="4280"/>
              <a:ext cx="1328" cy="11"/>
            </a:xfrm>
            <a:prstGeom prst="rect">
              <a:avLst/>
            </a:prstGeom>
            <a:solidFill>
              <a:srgbClr val="000000"/>
            </a:solidFill>
            <a:ln w="9525">
              <a:noFill/>
              <a:miter lim="800000"/>
              <a:headEnd/>
              <a:tailEnd/>
            </a:ln>
          </p:spPr>
          <p:txBody>
            <a:bodyPr/>
            <a:lstStyle/>
            <a:p>
              <a:endParaRPr lang="pt-BR"/>
            </a:p>
          </p:txBody>
        </p:sp>
        <p:sp>
          <p:nvSpPr>
            <p:cNvPr id="25723" name="Line 557"/>
            <p:cNvSpPr>
              <a:spLocks noChangeShapeType="1"/>
            </p:cNvSpPr>
            <p:nvPr/>
          </p:nvSpPr>
          <p:spPr bwMode="auto">
            <a:xfrm>
              <a:off x="4862" y="4291"/>
              <a:ext cx="1" cy="244"/>
            </a:xfrm>
            <a:prstGeom prst="line">
              <a:avLst/>
            </a:prstGeom>
            <a:noFill/>
            <a:ln w="0">
              <a:solidFill>
                <a:srgbClr val="C0C0C0"/>
              </a:solidFill>
              <a:round/>
              <a:headEnd/>
              <a:tailEnd/>
            </a:ln>
          </p:spPr>
          <p:txBody>
            <a:bodyPr/>
            <a:lstStyle/>
            <a:p>
              <a:endParaRPr lang="pt-BR"/>
            </a:p>
          </p:txBody>
        </p:sp>
        <p:sp>
          <p:nvSpPr>
            <p:cNvPr id="25724" name="Rectangle 558"/>
            <p:cNvSpPr>
              <a:spLocks noChangeArrowheads="1"/>
            </p:cNvSpPr>
            <p:nvPr/>
          </p:nvSpPr>
          <p:spPr bwMode="auto">
            <a:xfrm>
              <a:off x="4862" y="4291"/>
              <a:ext cx="11" cy="244"/>
            </a:xfrm>
            <a:prstGeom prst="rect">
              <a:avLst/>
            </a:prstGeom>
            <a:solidFill>
              <a:srgbClr val="C0C0C0"/>
            </a:solidFill>
            <a:ln w="9525">
              <a:noFill/>
              <a:miter lim="800000"/>
              <a:headEnd/>
              <a:tailEnd/>
            </a:ln>
          </p:spPr>
          <p:txBody>
            <a:bodyPr/>
            <a:lstStyle/>
            <a:p>
              <a:endParaRPr lang="pt-BR"/>
            </a:p>
          </p:txBody>
        </p:sp>
        <p:sp>
          <p:nvSpPr>
            <p:cNvPr id="25725" name="Line 559"/>
            <p:cNvSpPr>
              <a:spLocks noChangeShapeType="1"/>
            </p:cNvSpPr>
            <p:nvPr/>
          </p:nvSpPr>
          <p:spPr bwMode="auto">
            <a:xfrm>
              <a:off x="4862" y="4535"/>
              <a:ext cx="1117" cy="1"/>
            </a:xfrm>
            <a:prstGeom prst="line">
              <a:avLst/>
            </a:prstGeom>
            <a:noFill/>
            <a:ln w="0">
              <a:solidFill>
                <a:srgbClr val="000000"/>
              </a:solidFill>
              <a:round/>
              <a:headEnd/>
              <a:tailEnd/>
            </a:ln>
          </p:spPr>
          <p:txBody>
            <a:bodyPr/>
            <a:lstStyle/>
            <a:p>
              <a:endParaRPr lang="pt-BR"/>
            </a:p>
          </p:txBody>
        </p:sp>
        <p:sp>
          <p:nvSpPr>
            <p:cNvPr id="25726" name="Rectangle 560"/>
            <p:cNvSpPr>
              <a:spLocks noChangeArrowheads="1"/>
            </p:cNvSpPr>
            <p:nvPr/>
          </p:nvSpPr>
          <p:spPr bwMode="auto">
            <a:xfrm>
              <a:off x="4862" y="4535"/>
              <a:ext cx="1117" cy="11"/>
            </a:xfrm>
            <a:prstGeom prst="rect">
              <a:avLst/>
            </a:prstGeom>
            <a:solidFill>
              <a:srgbClr val="000000"/>
            </a:solidFill>
            <a:ln w="9525">
              <a:noFill/>
              <a:miter lim="800000"/>
              <a:headEnd/>
              <a:tailEnd/>
            </a:ln>
          </p:spPr>
          <p:txBody>
            <a:bodyPr/>
            <a:lstStyle/>
            <a:p>
              <a:endParaRPr lang="pt-BR"/>
            </a:p>
          </p:txBody>
        </p:sp>
        <p:sp>
          <p:nvSpPr>
            <p:cNvPr id="25727" name="Line 561"/>
            <p:cNvSpPr>
              <a:spLocks noChangeShapeType="1"/>
            </p:cNvSpPr>
            <p:nvPr/>
          </p:nvSpPr>
          <p:spPr bwMode="auto">
            <a:xfrm>
              <a:off x="6010" y="4535"/>
              <a:ext cx="1328" cy="1"/>
            </a:xfrm>
            <a:prstGeom prst="line">
              <a:avLst/>
            </a:prstGeom>
            <a:noFill/>
            <a:ln w="0">
              <a:solidFill>
                <a:srgbClr val="000000"/>
              </a:solidFill>
              <a:round/>
              <a:headEnd/>
              <a:tailEnd/>
            </a:ln>
          </p:spPr>
          <p:txBody>
            <a:bodyPr/>
            <a:lstStyle/>
            <a:p>
              <a:endParaRPr lang="pt-BR"/>
            </a:p>
          </p:txBody>
        </p:sp>
        <p:sp>
          <p:nvSpPr>
            <p:cNvPr id="25728" name="Rectangle 562"/>
            <p:cNvSpPr>
              <a:spLocks noChangeArrowheads="1"/>
            </p:cNvSpPr>
            <p:nvPr/>
          </p:nvSpPr>
          <p:spPr bwMode="auto">
            <a:xfrm>
              <a:off x="6010" y="4535"/>
              <a:ext cx="1328" cy="11"/>
            </a:xfrm>
            <a:prstGeom prst="rect">
              <a:avLst/>
            </a:prstGeom>
            <a:solidFill>
              <a:srgbClr val="000000"/>
            </a:solidFill>
            <a:ln w="9525">
              <a:noFill/>
              <a:miter lim="800000"/>
              <a:headEnd/>
              <a:tailEnd/>
            </a:ln>
          </p:spPr>
          <p:txBody>
            <a:bodyPr/>
            <a:lstStyle/>
            <a:p>
              <a:endParaRPr lang="pt-BR"/>
            </a:p>
          </p:txBody>
        </p:sp>
        <p:sp>
          <p:nvSpPr>
            <p:cNvPr id="25729" name="Line 563"/>
            <p:cNvSpPr>
              <a:spLocks noChangeShapeType="1"/>
            </p:cNvSpPr>
            <p:nvPr/>
          </p:nvSpPr>
          <p:spPr bwMode="auto">
            <a:xfrm>
              <a:off x="4862" y="4546"/>
              <a:ext cx="1" cy="244"/>
            </a:xfrm>
            <a:prstGeom prst="line">
              <a:avLst/>
            </a:prstGeom>
            <a:noFill/>
            <a:ln w="0">
              <a:solidFill>
                <a:srgbClr val="C0C0C0"/>
              </a:solidFill>
              <a:round/>
              <a:headEnd/>
              <a:tailEnd/>
            </a:ln>
          </p:spPr>
          <p:txBody>
            <a:bodyPr/>
            <a:lstStyle/>
            <a:p>
              <a:endParaRPr lang="pt-BR"/>
            </a:p>
          </p:txBody>
        </p:sp>
        <p:sp>
          <p:nvSpPr>
            <p:cNvPr id="25730" name="Rectangle 564"/>
            <p:cNvSpPr>
              <a:spLocks noChangeArrowheads="1"/>
            </p:cNvSpPr>
            <p:nvPr/>
          </p:nvSpPr>
          <p:spPr bwMode="auto">
            <a:xfrm>
              <a:off x="4862" y="4546"/>
              <a:ext cx="11" cy="244"/>
            </a:xfrm>
            <a:prstGeom prst="rect">
              <a:avLst/>
            </a:prstGeom>
            <a:solidFill>
              <a:srgbClr val="C0C0C0"/>
            </a:solidFill>
            <a:ln w="9525">
              <a:noFill/>
              <a:miter lim="800000"/>
              <a:headEnd/>
              <a:tailEnd/>
            </a:ln>
          </p:spPr>
          <p:txBody>
            <a:bodyPr/>
            <a:lstStyle/>
            <a:p>
              <a:endParaRPr lang="pt-BR"/>
            </a:p>
          </p:txBody>
        </p:sp>
        <p:sp>
          <p:nvSpPr>
            <p:cNvPr id="25731" name="Line 565"/>
            <p:cNvSpPr>
              <a:spLocks noChangeShapeType="1"/>
            </p:cNvSpPr>
            <p:nvPr/>
          </p:nvSpPr>
          <p:spPr bwMode="auto">
            <a:xfrm>
              <a:off x="4862" y="4790"/>
              <a:ext cx="1117" cy="1"/>
            </a:xfrm>
            <a:prstGeom prst="line">
              <a:avLst/>
            </a:prstGeom>
            <a:noFill/>
            <a:ln w="0">
              <a:solidFill>
                <a:srgbClr val="000000"/>
              </a:solidFill>
              <a:round/>
              <a:headEnd/>
              <a:tailEnd/>
            </a:ln>
          </p:spPr>
          <p:txBody>
            <a:bodyPr/>
            <a:lstStyle/>
            <a:p>
              <a:endParaRPr lang="pt-BR"/>
            </a:p>
          </p:txBody>
        </p:sp>
        <p:sp>
          <p:nvSpPr>
            <p:cNvPr id="25732" name="Rectangle 566"/>
            <p:cNvSpPr>
              <a:spLocks noChangeArrowheads="1"/>
            </p:cNvSpPr>
            <p:nvPr/>
          </p:nvSpPr>
          <p:spPr bwMode="auto">
            <a:xfrm>
              <a:off x="4862" y="4790"/>
              <a:ext cx="1117" cy="11"/>
            </a:xfrm>
            <a:prstGeom prst="rect">
              <a:avLst/>
            </a:prstGeom>
            <a:solidFill>
              <a:srgbClr val="000000"/>
            </a:solidFill>
            <a:ln w="9525">
              <a:noFill/>
              <a:miter lim="800000"/>
              <a:headEnd/>
              <a:tailEnd/>
            </a:ln>
          </p:spPr>
          <p:txBody>
            <a:bodyPr/>
            <a:lstStyle/>
            <a:p>
              <a:endParaRPr lang="pt-BR"/>
            </a:p>
          </p:txBody>
        </p:sp>
        <p:sp>
          <p:nvSpPr>
            <p:cNvPr id="25733" name="Line 567"/>
            <p:cNvSpPr>
              <a:spLocks noChangeShapeType="1"/>
            </p:cNvSpPr>
            <p:nvPr/>
          </p:nvSpPr>
          <p:spPr bwMode="auto">
            <a:xfrm>
              <a:off x="6010" y="4790"/>
              <a:ext cx="1328" cy="1"/>
            </a:xfrm>
            <a:prstGeom prst="line">
              <a:avLst/>
            </a:prstGeom>
            <a:noFill/>
            <a:ln w="0">
              <a:solidFill>
                <a:srgbClr val="000000"/>
              </a:solidFill>
              <a:round/>
              <a:headEnd/>
              <a:tailEnd/>
            </a:ln>
          </p:spPr>
          <p:txBody>
            <a:bodyPr/>
            <a:lstStyle/>
            <a:p>
              <a:endParaRPr lang="pt-BR"/>
            </a:p>
          </p:txBody>
        </p:sp>
        <p:sp>
          <p:nvSpPr>
            <p:cNvPr id="25734" name="Rectangle 568"/>
            <p:cNvSpPr>
              <a:spLocks noChangeArrowheads="1"/>
            </p:cNvSpPr>
            <p:nvPr/>
          </p:nvSpPr>
          <p:spPr bwMode="auto">
            <a:xfrm>
              <a:off x="6010" y="4790"/>
              <a:ext cx="1328" cy="11"/>
            </a:xfrm>
            <a:prstGeom prst="rect">
              <a:avLst/>
            </a:prstGeom>
            <a:solidFill>
              <a:srgbClr val="000000"/>
            </a:solidFill>
            <a:ln w="9525">
              <a:noFill/>
              <a:miter lim="800000"/>
              <a:headEnd/>
              <a:tailEnd/>
            </a:ln>
          </p:spPr>
          <p:txBody>
            <a:bodyPr/>
            <a:lstStyle/>
            <a:p>
              <a:endParaRPr lang="pt-BR"/>
            </a:p>
          </p:txBody>
        </p:sp>
        <p:sp>
          <p:nvSpPr>
            <p:cNvPr id="25735" name="Line 569"/>
            <p:cNvSpPr>
              <a:spLocks noChangeShapeType="1"/>
            </p:cNvSpPr>
            <p:nvPr/>
          </p:nvSpPr>
          <p:spPr bwMode="auto">
            <a:xfrm>
              <a:off x="4862" y="4801"/>
              <a:ext cx="1" cy="244"/>
            </a:xfrm>
            <a:prstGeom prst="line">
              <a:avLst/>
            </a:prstGeom>
            <a:noFill/>
            <a:ln w="0">
              <a:solidFill>
                <a:srgbClr val="C0C0C0"/>
              </a:solidFill>
              <a:round/>
              <a:headEnd/>
              <a:tailEnd/>
            </a:ln>
          </p:spPr>
          <p:txBody>
            <a:bodyPr/>
            <a:lstStyle/>
            <a:p>
              <a:endParaRPr lang="pt-BR"/>
            </a:p>
          </p:txBody>
        </p:sp>
        <p:sp>
          <p:nvSpPr>
            <p:cNvPr id="25736" name="Rectangle 570"/>
            <p:cNvSpPr>
              <a:spLocks noChangeArrowheads="1"/>
            </p:cNvSpPr>
            <p:nvPr/>
          </p:nvSpPr>
          <p:spPr bwMode="auto">
            <a:xfrm>
              <a:off x="4862" y="4801"/>
              <a:ext cx="11" cy="244"/>
            </a:xfrm>
            <a:prstGeom prst="rect">
              <a:avLst/>
            </a:prstGeom>
            <a:solidFill>
              <a:srgbClr val="C0C0C0"/>
            </a:solidFill>
            <a:ln w="9525">
              <a:noFill/>
              <a:miter lim="800000"/>
              <a:headEnd/>
              <a:tailEnd/>
            </a:ln>
          </p:spPr>
          <p:txBody>
            <a:bodyPr/>
            <a:lstStyle/>
            <a:p>
              <a:endParaRPr lang="pt-BR"/>
            </a:p>
          </p:txBody>
        </p:sp>
        <p:sp>
          <p:nvSpPr>
            <p:cNvPr id="25737" name="Line 571"/>
            <p:cNvSpPr>
              <a:spLocks noChangeShapeType="1"/>
            </p:cNvSpPr>
            <p:nvPr/>
          </p:nvSpPr>
          <p:spPr bwMode="auto">
            <a:xfrm>
              <a:off x="4862" y="5045"/>
              <a:ext cx="1117" cy="1"/>
            </a:xfrm>
            <a:prstGeom prst="line">
              <a:avLst/>
            </a:prstGeom>
            <a:noFill/>
            <a:ln w="0">
              <a:solidFill>
                <a:srgbClr val="000000"/>
              </a:solidFill>
              <a:round/>
              <a:headEnd/>
              <a:tailEnd/>
            </a:ln>
          </p:spPr>
          <p:txBody>
            <a:bodyPr/>
            <a:lstStyle/>
            <a:p>
              <a:endParaRPr lang="pt-BR"/>
            </a:p>
          </p:txBody>
        </p:sp>
        <p:sp>
          <p:nvSpPr>
            <p:cNvPr id="25738" name="Rectangle 572"/>
            <p:cNvSpPr>
              <a:spLocks noChangeArrowheads="1"/>
            </p:cNvSpPr>
            <p:nvPr/>
          </p:nvSpPr>
          <p:spPr bwMode="auto">
            <a:xfrm>
              <a:off x="4862" y="5045"/>
              <a:ext cx="1117" cy="11"/>
            </a:xfrm>
            <a:prstGeom prst="rect">
              <a:avLst/>
            </a:prstGeom>
            <a:solidFill>
              <a:srgbClr val="000000"/>
            </a:solidFill>
            <a:ln w="9525">
              <a:noFill/>
              <a:miter lim="800000"/>
              <a:headEnd/>
              <a:tailEnd/>
            </a:ln>
          </p:spPr>
          <p:txBody>
            <a:bodyPr/>
            <a:lstStyle/>
            <a:p>
              <a:endParaRPr lang="pt-BR"/>
            </a:p>
          </p:txBody>
        </p:sp>
        <p:sp>
          <p:nvSpPr>
            <p:cNvPr id="25739" name="Line 573"/>
            <p:cNvSpPr>
              <a:spLocks noChangeShapeType="1"/>
            </p:cNvSpPr>
            <p:nvPr/>
          </p:nvSpPr>
          <p:spPr bwMode="auto">
            <a:xfrm>
              <a:off x="6010" y="5045"/>
              <a:ext cx="1328" cy="1"/>
            </a:xfrm>
            <a:prstGeom prst="line">
              <a:avLst/>
            </a:prstGeom>
            <a:noFill/>
            <a:ln w="0">
              <a:solidFill>
                <a:srgbClr val="000000"/>
              </a:solidFill>
              <a:round/>
              <a:headEnd/>
              <a:tailEnd/>
            </a:ln>
          </p:spPr>
          <p:txBody>
            <a:bodyPr/>
            <a:lstStyle/>
            <a:p>
              <a:endParaRPr lang="pt-BR"/>
            </a:p>
          </p:txBody>
        </p:sp>
        <p:sp>
          <p:nvSpPr>
            <p:cNvPr id="25740" name="Rectangle 574"/>
            <p:cNvSpPr>
              <a:spLocks noChangeArrowheads="1"/>
            </p:cNvSpPr>
            <p:nvPr/>
          </p:nvSpPr>
          <p:spPr bwMode="auto">
            <a:xfrm>
              <a:off x="6010" y="5045"/>
              <a:ext cx="1328" cy="11"/>
            </a:xfrm>
            <a:prstGeom prst="rect">
              <a:avLst/>
            </a:prstGeom>
            <a:solidFill>
              <a:srgbClr val="000000"/>
            </a:solidFill>
            <a:ln w="9525">
              <a:noFill/>
              <a:miter lim="800000"/>
              <a:headEnd/>
              <a:tailEnd/>
            </a:ln>
          </p:spPr>
          <p:txBody>
            <a:bodyPr/>
            <a:lstStyle/>
            <a:p>
              <a:endParaRPr lang="pt-BR"/>
            </a:p>
          </p:txBody>
        </p:sp>
        <p:sp>
          <p:nvSpPr>
            <p:cNvPr id="25741" name="Line 575"/>
            <p:cNvSpPr>
              <a:spLocks noChangeShapeType="1"/>
            </p:cNvSpPr>
            <p:nvPr/>
          </p:nvSpPr>
          <p:spPr bwMode="auto">
            <a:xfrm>
              <a:off x="4862" y="5056"/>
              <a:ext cx="1" cy="244"/>
            </a:xfrm>
            <a:prstGeom prst="line">
              <a:avLst/>
            </a:prstGeom>
            <a:noFill/>
            <a:ln w="0">
              <a:solidFill>
                <a:srgbClr val="C0C0C0"/>
              </a:solidFill>
              <a:round/>
              <a:headEnd/>
              <a:tailEnd/>
            </a:ln>
          </p:spPr>
          <p:txBody>
            <a:bodyPr/>
            <a:lstStyle/>
            <a:p>
              <a:endParaRPr lang="pt-BR"/>
            </a:p>
          </p:txBody>
        </p:sp>
        <p:sp>
          <p:nvSpPr>
            <p:cNvPr id="25742" name="Rectangle 576"/>
            <p:cNvSpPr>
              <a:spLocks noChangeArrowheads="1"/>
            </p:cNvSpPr>
            <p:nvPr/>
          </p:nvSpPr>
          <p:spPr bwMode="auto">
            <a:xfrm>
              <a:off x="4862" y="5056"/>
              <a:ext cx="11" cy="244"/>
            </a:xfrm>
            <a:prstGeom prst="rect">
              <a:avLst/>
            </a:prstGeom>
            <a:solidFill>
              <a:srgbClr val="C0C0C0"/>
            </a:solidFill>
            <a:ln w="9525">
              <a:noFill/>
              <a:miter lim="800000"/>
              <a:headEnd/>
              <a:tailEnd/>
            </a:ln>
          </p:spPr>
          <p:txBody>
            <a:bodyPr/>
            <a:lstStyle/>
            <a:p>
              <a:endParaRPr lang="pt-BR"/>
            </a:p>
          </p:txBody>
        </p:sp>
        <p:sp>
          <p:nvSpPr>
            <p:cNvPr id="25743" name="Line 577"/>
            <p:cNvSpPr>
              <a:spLocks noChangeShapeType="1"/>
            </p:cNvSpPr>
            <p:nvPr/>
          </p:nvSpPr>
          <p:spPr bwMode="auto">
            <a:xfrm>
              <a:off x="4862" y="5300"/>
              <a:ext cx="1117" cy="1"/>
            </a:xfrm>
            <a:prstGeom prst="line">
              <a:avLst/>
            </a:prstGeom>
            <a:noFill/>
            <a:ln w="0">
              <a:solidFill>
                <a:srgbClr val="000000"/>
              </a:solidFill>
              <a:round/>
              <a:headEnd/>
              <a:tailEnd/>
            </a:ln>
          </p:spPr>
          <p:txBody>
            <a:bodyPr/>
            <a:lstStyle/>
            <a:p>
              <a:endParaRPr lang="pt-BR"/>
            </a:p>
          </p:txBody>
        </p:sp>
        <p:sp>
          <p:nvSpPr>
            <p:cNvPr id="25744" name="Rectangle 578"/>
            <p:cNvSpPr>
              <a:spLocks noChangeArrowheads="1"/>
            </p:cNvSpPr>
            <p:nvPr/>
          </p:nvSpPr>
          <p:spPr bwMode="auto">
            <a:xfrm>
              <a:off x="4862" y="5300"/>
              <a:ext cx="1117" cy="11"/>
            </a:xfrm>
            <a:prstGeom prst="rect">
              <a:avLst/>
            </a:prstGeom>
            <a:solidFill>
              <a:srgbClr val="000000"/>
            </a:solidFill>
            <a:ln w="9525">
              <a:noFill/>
              <a:miter lim="800000"/>
              <a:headEnd/>
              <a:tailEnd/>
            </a:ln>
          </p:spPr>
          <p:txBody>
            <a:bodyPr/>
            <a:lstStyle/>
            <a:p>
              <a:endParaRPr lang="pt-BR"/>
            </a:p>
          </p:txBody>
        </p:sp>
        <p:sp>
          <p:nvSpPr>
            <p:cNvPr id="25745" name="Line 579"/>
            <p:cNvSpPr>
              <a:spLocks noChangeShapeType="1"/>
            </p:cNvSpPr>
            <p:nvPr/>
          </p:nvSpPr>
          <p:spPr bwMode="auto">
            <a:xfrm>
              <a:off x="6010" y="5300"/>
              <a:ext cx="1328" cy="1"/>
            </a:xfrm>
            <a:prstGeom prst="line">
              <a:avLst/>
            </a:prstGeom>
            <a:noFill/>
            <a:ln w="0">
              <a:solidFill>
                <a:srgbClr val="000000"/>
              </a:solidFill>
              <a:round/>
              <a:headEnd/>
              <a:tailEnd/>
            </a:ln>
          </p:spPr>
          <p:txBody>
            <a:bodyPr/>
            <a:lstStyle/>
            <a:p>
              <a:endParaRPr lang="pt-BR"/>
            </a:p>
          </p:txBody>
        </p:sp>
        <p:sp>
          <p:nvSpPr>
            <p:cNvPr id="25746" name="Rectangle 580"/>
            <p:cNvSpPr>
              <a:spLocks noChangeArrowheads="1"/>
            </p:cNvSpPr>
            <p:nvPr/>
          </p:nvSpPr>
          <p:spPr bwMode="auto">
            <a:xfrm>
              <a:off x="6010" y="5300"/>
              <a:ext cx="1328" cy="11"/>
            </a:xfrm>
            <a:prstGeom prst="rect">
              <a:avLst/>
            </a:prstGeom>
            <a:solidFill>
              <a:srgbClr val="000000"/>
            </a:solidFill>
            <a:ln w="9525">
              <a:noFill/>
              <a:miter lim="800000"/>
              <a:headEnd/>
              <a:tailEnd/>
            </a:ln>
          </p:spPr>
          <p:txBody>
            <a:bodyPr/>
            <a:lstStyle/>
            <a:p>
              <a:endParaRPr lang="pt-BR"/>
            </a:p>
          </p:txBody>
        </p:sp>
        <p:sp>
          <p:nvSpPr>
            <p:cNvPr id="25747" name="Line 581"/>
            <p:cNvSpPr>
              <a:spLocks noChangeShapeType="1"/>
            </p:cNvSpPr>
            <p:nvPr/>
          </p:nvSpPr>
          <p:spPr bwMode="auto">
            <a:xfrm>
              <a:off x="4862" y="5311"/>
              <a:ext cx="1" cy="244"/>
            </a:xfrm>
            <a:prstGeom prst="line">
              <a:avLst/>
            </a:prstGeom>
            <a:noFill/>
            <a:ln w="0">
              <a:solidFill>
                <a:srgbClr val="C0C0C0"/>
              </a:solidFill>
              <a:round/>
              <a:headEnd/>
              <a:tailEnd/>
            </a:ln>
          </p:spPr>
          <p:txBody>
            <a:bodyPr/>
            <a:lstStyle/>
            <a:p>
              <a:endParaRPr lang="pt-BR"/>
            </a:p>
          </p:txBody>
        </p:sp>
        <p:sp>
          <p:nvSpPr>
            <p:cNvPr id="25748" name="Rectangle 582"/>
            <p:cNvSpPr>
              <a:spLocks noChangeArrowheads="1"/>
            </p:cNvSpPr>
            <p:nvPr/>
          </p:nvSpPr>
          <p:spPr bwMode="auto">
            <a:xfrm>
              <a:off x="4862" y="5311"/>
              <a:ext cx="11" cy="244"/>
            </a:xfrm>
            <a:prstGeom prst="rect">
              <a:avLst/>
            </a:prstGeom>
            <a:solidFill>
              <a:srgbClr val="C0C0C0"/>
            </a:solidFill>
            <a:ln w="9525">
              <a:noFill/>
              <a:miter lim="800000"/>
              <a:headEnd/>
              <a:tailEnd/>
            </a:ln>
          </p:spPr>
          <p:txBody>
            <a:bodyPr/>
            <a:lstStyle/>
            <a:p>
              <a:endParaRPr lang="pt-BR"/>
            </a:p>
          </p:txBody>
        </p:sp>
        <p:sp>
          <p:nvSpPr>
            <p:cNvPr id="25749" name="Line 583"/>
            <p:cNvSpPr>
              <a:spLocks noChangeShapeType="1"/>
            </p:cNvSpPr>
            <p:nvPr/>
          </p:nvSpPr>
          <p:spPr bwMode="auto">
            <a:xfrm>
              <a:off x="4862" y="5555"/>
              <a:ext cx="1117" cy="1"/>
            </a:xfrm>
            <a:prstGeom prst="line">
              <a:avLst/>
            </a:prstGeom>
            <a:noFill/>
            <a:ln w="0">
              <a:solidFill>
                <a:srgbClr val="000000"/>
              </a:solidFill>
              <a:round/>
              <a:headEnd/>
              <a:tailEnd/>
            </a:ln>
          </p:spPr>
          <p:txBody>
            <a:bodyPr/>
            <a:lstStyle/>
            <a:p>
              <a:endParaRPr lang="pt-BR"/>
            </a:p>
          </p:txBody>
        </p:sp>
        <p:sp>
          <p:nvSpPr>
            <p:cNvPr id="25750" name="Rectangle 584"/>
            <p:cNvSpPr>
              <a:spLocks noChangeArrowheads="1"/>
            </p:cNvSpPr>
            <p:nvPr/>
          </p:nvSpPr>
          <p:spPr bwMode="auto">
            <a:xfrm>
              <a:off x="4862" y="5555"/>
              <a:ext cx="1117" cy="11"/>
            </a:xfrm>
            <a:prstGeom prst="rect">
              <a:avLst/>
            </a:prstGeom>
            <a:solidFill>
              <a:srgbClr val="000000"/>
            </a:solidFill>
            <a:ln w="9525">
              <a:noFill/>
              <a:miter lim="800000"/>
              <a:headEnd/>
              <a:tailEnd/>
            </a:ln>
          </p:spPr>
          <p:txBody>
            <a:bodyPr/>
            <a:lstStyle/>
            <a:p>
              <a:endParaRPr lang="pt-BR"/>
            </a:p>
          </p:txBody>
        </p:sp>
        <p:sp>
          <p:nvSpPr>
            <p:cNvPr id="25751" name="Line 585"/>
            <p:cNvSpPr>
              <a:spLocks noChangeShapeType="1"/>
            </p:cNvSpPr>
            <p:nvPr/>
          </p:nvSpPr>
          <p:spPr bwMode="auto">
            <a:xfrm>
              <a:off x="6010" y="5555"/>
              <a:ext cx="1328" cy="1"/>
            </a:xfrm>
            <a:prstGeom prst="line">
              <a:avLst/>
            </a:prstGeom>
            <a:noFill/>
            <a:ln w="0">
              <a:solidFill>
                <a:srgbClr val="000000"/>
              </a:solidFill>
              <a:round/>
              <a:headEnd/>
              <a:tailEnd/>
            </a:ln>
          </p:spPr>
          <p:txBody>
            <a:bodyPr/>
            <a:lstStyle/>
            <a:p>
              <a:endParaRPr lang="pt-BR"/>
            </a:p>
          </p:txBody>
        </p:sp>
        <p:sp>
          <p:nvSpPr>
            <p:cNvPr id="25752" name="Rectangle 586"/>
            <p:cNvSpPr>
              <a:spLocks noChangeArrowheads="1"/>
            </p:cNvSpPr>
            <p:nvPr/>
          </p:nvSpPr>
          <p:spPr bwMode="auto">
            <a:xfrm>
              <a:off x="6010" y="5555"/>
              <a:ext cx="1328" cy="11"/>
            </a:xfrm>
            <a:prstGeom prst="rect">
              <a:avLst/>
            </a:prstGeom>
            <a:solidFill>
              <a:srgbClr val="000000"/>
            </a:solidFill>
            <a:ln w="9525">
              <a:noFill/>
              <a:miter lim="800000"/>
              <a:headEnd/>
              <a:tailEnd/>
            </a:ln>
          </p:spPr>
          <p:txBody>
            <a:bodyPr/>
            <a:lstStyle/>
            <a:p>
              <a:endParaRPr lang="pt-BR"/>
            </a:p>
          </p:txBody>
        </p:sp>
        <p:sp>
          <p:nvSpPr>
            <p:cNvPr id="25753" name="Line 587"/>
            <p:cNvSpPr>
              <a:spLocks noChangeShapeType="1"/>
            </p:cNvSpPr>
            <p:nvPr/>
          </p:nvSpPr>
          <p:spPr bwMode="auto">
            <a:xfrm>
              <a:off x="4862" y="5566"/>
              <a:ext cx="1" cy="244"/>
            </a:xfrm>
            <a:prstGeom prst="line">
              <a:avLst/>
            </a:prstGeom>
            <a:noFill/>
            <a:ln w="0">
              <a:solidFill>
                <a:srgbClr val="C0C0C0"/>
              </a:solidFill>
              <a:round/>
              <a:headEnd/>
              <a:tailEnd/>
            </a:ln>
          </p:spPr>
          <p:txBody>
            <a:bodyPr/>
            <a:lstStyle/>
            <a:p>
              <a:endParaRPr lang="pt-BR"/>
            </a:p>
          </p:txBody>
        </p:sp>
        <p:sp>
          <p:nvSpPr>
            <p:cNvPr id="25754" name="Rectangle 588"/>
            <p:cNvSpPr>
              <a:spLocks noChangeArrowheads="1"/>
            </p:cNvSpPr>
            <p:nvPr/>
          </p:nvSpPr>
          <p:spPr bwMode="auto">
            <a:xfrm>
              <a:off x="4862" y="5566"/>
              <a:ext cx="11" cy="244"/>
            </a:xfrm>
            <a:prstGeom prst="rect">
              <a:avLst/>
            </a:prstGeom>
            <a:solidFill>
              <a:srgbClr val="C0C0C0"/>
            </a:solidFill>
            <a:ln w="9525">
              <a:noFill/>
              <a:miter lim="800000"/>
              <a:headEnd/>
              <a:tailEnd/>
            </a:ln>
          </p:spPr>
          <p:txBody>
            <a:bodyPr/>
            <a:lstStyle/>
            <a:p>
              <a:endParaRPr lang="pt-BR"/>
            </a:p>
          </p:txBody>
        </p:sp>
        <p:sp>
          <p:nvSpPr>
            <p:cNvPr id="25755" name="Line 589"/>
            <p:cNvSpPr>
              <a:spLocks noChangeShapeType="1"/>
            </p:cNvSpPr>
            <p:nvPr/>
          </p:nvSpPr>
          <p:spPr bwMode="auto">
            <a:xfrm>
              <a:off x="5979" y="3017"/>
              <a:ext cx="1" cy="2793"/>
            </a:xfrm>
            <a:prstGeom prst="line">
              <a:avLst/>
            </a:prstGeom>
            <a:noFill/>
            <a:ln w="0">
              <a:solidFill>
                <a:srgbClr val="000000"/>
              </a:solidFill>
              <a:round/>
              <a:headEnd/>
              <a:tailEnd/>
            </a:ln>
          </p:spPr>
          <p:txBody>
            <a:bodyPr/>
            <a:lstStyle/>
            <a:p>
              <a:endParaRPr lang="pt-BR"/>
            </a:p>
          </p:txBody>
        </p:sp>
        <p:sp>
          <p:nvSpPr>
            <p:cNvPr id="25756" name="Rectangle 590"/>
            <p:cNvSpPr>
              <a:spLocks noChangeArrowheads="1"/>
            </p:cNvSpPr>
            <p:nvPr/>
          </p:nvSpPr>
          <p:spPr bwMode="auto">
            <a:xfrm>
              <a:off x="6054" y="2995"/>
              <a:ext cx="10" cy="2793"/>
            </a:xfrm>
            <a:prstGeom prst="rect">
              <a:avLst/>
            </a:prstGeom>
            <a:solidFill>
              <a:srgbClr val="000000"/>
            </a:solidFill>
            <a:ln w="9525">
              <a:noFill/>
              <a:miter lim="800000"/>
              <a:headEnd/>
              <a:tailEnd/>
            </a:ln>
          </p:spPr>
          <p:txBody>
            <a:bodyPr/>
            <a:lstStyle/>
            <a:p>
              <a:endParaRPr lang="pt-BR"/>
            </a:p>
          </p:txBody>
        </p:sp>
        <p:sp>
          <p:nvSpPr>
            <p:cNvPr id="25757" name="Line 591"/>
            <p:cNvSpPr>
              <a:spLocks noChangeShapeType="1"/>
            </p:cNvSpPr>
            <p:nvPr/>
          </p:nvSpPr>
          <p:spPr bwMode="auto">
            <a:xfrm>
              <a:off x="6000" y="3017"/>
              <a:ext cx="1" cy="2793"/>
            </a:xfrm>
            <a:prstGeom prst="line">
              <a:avLst/>
            </a:prstGeom>
            <a:noFill/>
            <a:ln w="0">
              <a:solidFill>
                <a:srgbClr val="000000"/>
              </a:solidFill>
              <a:round/>
              <a:headEnd/>
              <a:tailEnd/>
            </a:ln>
          </p:spPr>
          <p:txBody>
            <a:bodyPr/>
            <a:lstStyle/>
            <a:p>
              <a:endParaRPr lang="pt-BR"/>
            </a:p>
          </p:txBody>
        </p:sp>
        <p:sp>
          <p:nvSpPr>
            <p:cNvPr id="25758" name="Rectangle 592"/>
            <p:cNvSpPr>
              <a:spLocks noChangeArrowheads="1"/>
            </p:cNvSpPr>
            <p:nvPr/>
          </p:nvSpPr>
          <p:spPr bwMode="auto">
            <a:xfrm>
              <a:off x="6000" y="3017"/>
              <a:ext cx="10" cy="2793"/>
            </a:xfrm>
            <a:prstGeom prst="rect">
              <a:avLst/>
            </a:prstGeom>
            <a:solidFill>
              <a:srgbClr val="000000"/>
            </a:solidFill>
            <a:ln w="9525">
              <a:noFill/>
              <a:miter lim="800000"/>
              <a:headEnd/>
              <a:tailEnd/>
            </a:ln>
          </p:spPr>
          <p:txBody>
            <a:bodyPr/>
            <a:lstStyle/>
            <a:p>
              <a:endParaRPr lang="pt-BR"/>
            </a:p>
          </p:txBody>
        </p:sp>
        <p:sp>
          <p:nvSpPr>
            <p:cNvPr id="25759" name="Line 593"/>
            <p:cNvSpPr>
              <a:spLocks noChangeShapeType="1"/>
            </p:cNvSpPr>
            <p:nvPr/>
          </p:nvSpPr>
          <p:spPr bwMode="auto">
            <a:xfrm>
              <a:off x="4862" y="5810"/>
              <a:ext cx="2476" cy="1"/>
            </a:xfrm>
            <a:prstGeom prst="line">
              <a:avLst/>
            </a:prstGeom>
            <a:noFill/>
            <a:ln w="0">
              <a:solidFill>
                <a:srgbClr val="000000"/>
              </a:solidFill>
              <a:round/>
              <a:headEnd/>
              <a:tailEnd/>
            </a:ln>
          </p:spPr>
          <p:txBody>
            <a:bodyPr/>
            <a:lstStyle/>
            <a:p>
              <a:endParaRPr lang="pt-BR"/>
            </a:p>
          </p:txBody>
        </p:sp>
        <p:sp>
          <p:nvSpPr>
            <p:cNvPr id="25760" name="Rectangle 594"/>
            <p:cNvSpPr>
              <a:spLocks noChangeArrowheads="1"/>
            </p:cNvSpPr>
            <p:nvPr/>
          </p:nvSpPr>
          <p:spPr bwMode="auto">
            <a:xfrm>
              <a:off x="4862" y="5810"/>
              <a:ext cx="2476" cy="11"/>
            </a:xfrm>
            <a:prstGeom prst="rect">
              <a:avLst/>
            </a:prstGeom>
            <a:solidFill>
              <a:srgbClr val="000000"/>
            </a:solidFill>
            <a:ln w="9525">
              <a:noFill/>
              <a:miter lim="800000"/>
              <a:headEnd/>
              <a:tailEnd/>
            </a:ln>
          </p:spPr>
          <p:txBody>
            <a:bodyPr/>
            <a:lstStyle/>
            <a:p>
              <a:endParaRPr lang="pt-BR"/>
            </a:p>
          </p:txBody>
        </p:sp>
        <p:sp>
          <p:nvSpPr>
            <p:cNvPr id="25761" name="Line 595"/>
            <p:cNvSpPr>
              <a:spLocks noChangeShapeType="1"/>
            </p:cNvSpPr>
            <p:nvPr/>
          </p:nvSpPr>
          <p:spPr bwMode="auto">
            <a:xfrm>
              <a:off x="7328" y="2440"/>
              <a:ext cx="1" cy="3381"/>
            </a:xfrm>
            <a:prstGeom prst="line">
              <a:avLst/>
            </a:prstGeom>
            <a:noFill/>
            <a:ln w="0">
              <a:solidFill>
                <a:srgbClr val="000000"/>
              </a:solidFill>
              <a:round/>
              <a:headEnd/>
              <a:tailEnd/>
            </a:ln>
          </p:spPr>
          <p:txBody>
            <a:bodyPr/>
            <a:lstStyle/>
            <a:p>
              <a:endParaRPr lang="pt-BR"/>
            </a:p>
          </p:txBody>
        </p:sp>
        <p:sp>
          <p:nvSpPr>
            <p:cNvPr id="25762" name="Rectangle 596"/>
            <p:cNvSpPr>
              <a:spLocks noChangeArrowheads="1"/>
            </p:cNvSpPr>
            <p:nvPr/>
          </p:nvSpPr>
          <p:spPr bwMode="auto">
            <a:xfrm>
              <a:off x="7445" y="2407"/>
              <a:ext cx="10" cy="3381"/>
            </a:xfrm>
            <a:prstGeom prst="rect">
              <a:avLst/>
            </a:prstGeom>
            <a:solidFill>
              <a:srgbClr val="000000"/>
            </a:solidFill>
            <a:ln w="9525">
              <a:noFill/>
              <a:miter lim="800000"/>
              <a:headEnd/>
              <a:tailEnd/>
            </a:ln>
          </p:spPr>
          <p:txBody>
            <a:bodyPr/>
            <a:lstStyle/>
            <a:p>
              <a:endParaRPr lang="pt-BR"/>
            </a:p>
          </p:txBody>
        </p:sp>
        <p:sp>
          <p:nvSpPr>
            <p:cNvPr id="25763" name="Line 597"/>
            <p:cNvSpPr>
              <a:spLocks noChangeShapeType="1"/>
            </p:cNvSpPr>
            <p:nvPr/>
          </p:nvSpPr>
          <p:spPr bwMode="auto">
            <a:xfrm>
              <a:off x="4862" y="5821"/>
              <a:ext cx="1" cy="1"/>
            </a:xfrm>
            <a:prstGeom prst="line">
              <a:avLst/>
            </a:prstGeom>
            <a:noFill/>
            <a:ln w="0">
              <a:solidFill>
                <a:srgbClr val="C0C0C0"/>
              </a:solidFill>
              <a:round/>
              <a:headEnd/>
              <a:tailEnd/>
            </a:ln>
          </p:spPr>
          <p:txBody>
            <a:bodyPr/>
            <a:lstStyle/>
            <a:p>
              <a:endParaRPr lang="pt-BR"/>
            </a:p>
          </p:txBody>
        </p:sp>
        <p:sp>
          <p:nvSpPr>
            <p:cNvPr id="25764" name="Rectangle 598"/>
            <p:cNvSpPr>
              <a:spLocks noChangeArrowheads="1"/>
            </p:cNvSpPr>
            <p:nvPr/>
          </p:nvSpPr>
          <p:spPr bwMode="auto">
            <a:xfrm>
              <a:off x="4862" y="5821"/>
              <a:ext cx="11" cy="11"/>
            </a:xfrm>
            <a:prstGeom prst="rect">
              <a:avLst/>
            </a:prstGeom>
            <a:solidFill>
              <a:srgbClr val="C0C0C0"/>
            </a:solidFill>
            <a:ln w="9525">
              <a:noFill/>
              <a:miter lim="800000"/>
              <a:headEnd/>
              <a:tailEnd/>
            </a:ln>
          </p:spPr>
          <p:txBody>
            <a:bodyPr/>
            <a:lstStyle/>
            <a:p>
              <a:endParaRPr lang="pt-BR"/>
            </a:p>
          </p:txBody>
        </p:sp>
        <p:sp>
          <p:nvSpPr>
            <p:cNvPr id="25765" name="Line 599"/>
            <p:cNvSpPr>
              <a:spLocks noChangeShapeType="1"/>
            </p:cNvSpPr>
            <p:nvPr/>
          </p:nvSpPr>
          <p:spPr bwMode="auto">
            <a:xfrm>
              <a:off x="5989" y="5821"/>
              <a:ext cx="1" cy="1"/>
            </a:xfrm>
            <a:prstGeom prst="line">
              <a:avLst/>
            </a:prstGeom>
            <a:noFill/>
            <a:ln w="0">
              <a:solidFill>
                <a:srgbClr val="C0C0C0"/>
              </a:solidFill>
              <a:round/>
              <a:headEnd/>
              <a:tailEnd/>
            </a:ln>
          </p:spPr>
          <p:txBody>
            <a:bodyPr/>
            <a:lstStyle/>
            <a:p>
              <a:endParaRPr lang="pt-BR"/>
            </a:p>
          </p:txBody>
        </p:sp>
        <p:sp>
          <p:nvSpPr>
            <p:cNvPr id="25766" name="Rectangle 600"/>
            <p:cNvSpPr>
              <a:spLocks noChangeArrowheads="1"/>
            </p:cNvSpPr>
            <p:nvPr/>
          </p:nvSpPr>
          <p:spPr bwMode="auto">
            <a:xfrm>
              <a:off x="5989" y="5821"/>
              <a:ext cx="11" cy="11"/>
            </a:xfrm>
            <a:prstGeom prst="rect">
              <a:avLst/>
            </a:prstGeom>
            <a:solidFill>
              <a:srgbClr val="C0C0C0"/>
            </a:solidFill>
            <a:ln w="9525">
              <a:noFill/>
              <a:miter lim="800000"/>
              <a:headEnd/>
              <a:tailEnd/>
            </a:ln>
          </p:spPr>
          <p:txBody>
            <a:bodyPr/>
            <a:lstStyle/>
            <a:p>
              <a:endParaRPr lang="pt-BR"/>
            </a:p>
          </p:txBody>
        </p:sp>
        <p:sp>
          <p:nvSpPr>
            <p:cNvPr id="25767" name="Line 601"/>
            <p:cNvSpPr>
              <a:spLocks noChangeShapeType="1"/>
            </p:cNvSpPr>
            <p:nvPr/>
          </p:nvSpPr>
          <p:spPr bwMode="auto">
            <a:xfrm>
              <a:off x="7328" y="5821"/>
              <a:ext cx="1" cy="1"/>
            </a:xfrm>
            <a:prstGeom prst="line">
              <a:avLst/>
            </a:prstGeom>
            <a:noFill/>
            <a:ln w="0">
              <a:solidFill>
                <a:srgbClr val="C0C0C0"/>
              </a:solidFill>
              <a:round/>
              <a:headEnd/>
              <a:tailEnd/>
            </a:ln>
          </p:spPr>
          <p:txBody>
            <a:bodyPr/>
            <a:lstStyle/>
            <a:p>
              <a:endParaRPr lang="pt-BR"/>
            </a:p>
          </p:txBody>
        </p:sp>
        <p:sp>
          <p:nvSpPr>
            <p:cNvPr id="25768" name="Rectangle 602"/>
            <p:cNvSpPr>
              <a:spLocks noChangeArrowheads="1"/>
            </p:cNvSpPr>
            <p:nvPr/>
          </p:nvSpPr>
          <p:spPr bwMode="auto">
            <a:xfrm>
              <a:off x="7328" y="5821"/>
              <a:ext cx="10" cy="11"/>
            </a:xfrm>
            <a:prstGeom prst="rect">
              <a:avLst/>
            </a:prstGeom>
            <a:solidFill>
              <a:srgbClr val="C0C0C0"/>
            </a:solidFill>
            <a:ln w="9525">
              <a:noFill/>
              <a:miter lim="800000"/>
              <a:headEnd/>
              <a:tailEnd/>
            </a:ln>
          </p:spPr>
          <p:txBody>
            <a:bodyPr/>
            <a:lstStyle/>
            <a:p>
              <a:endParaRPr lang="pt-BR"/>
            </a:p>
          </p:txBody>
        </p:sp>
        <p:sp>
          <p:nvSpPr>
            <p:cNvPr id="25769" name="Line 603"/>
            <p:cNvSpPr>
              <a:spLocks noChangeShapeType="1"/>
            </p:cNvSpPr>
            <p:nvPr/>
          </p:nvSpPr>
          <p:spPr bwMode="auto">
            <a:xfrm>
              <a:off x="5979" y="3005"/>
              <a:ext cx="1" cy="12"/>
            </a:xfrm>
            <a:prstGeom prst="line">
              <a:avLst/>
            </a:prstGeom>
            <a:noFill/>
            <a:ln w="0">
              <a:solidFill>
                <a:srgbClr val="000000"/>
              </a:solidFill>
              <a:round/>
              <a:headEnd/>
              <a:tailEnd/>
            </a:ln>
          </p:spPr>
          <p:txBody>
            <a:bodyPr/>
            <a:lstStyle/>
            <a:p>
              <a:endParaRPr lang="pt-BR"/>
            </a:p>
          </p:txBody>
        </p:sp>
        <p:sp>
          <p:nvSpPr>
            <p:cNvPr id="25770" name="Rectangle 604"/>
            <p:cNvSpPr>
              <a:spLocks noChangeArrowheads="1"/>
            </p:cNvSpPr>
            <p:nvPr/>
          </p:nvSpPr>
          <p:spPr bwMode="auto">
            <a:xfrm>
              <a:off x="5979" y="3005"/>
              <a:ext cx="10" cy="12"/>
            </a:xfrm>
            <a:prstGeom prst="rect">
              <a:avLst/>
            </a:prstGeom>
            <a:solidFill>
              <a:srgbClr val="000000"/>
            </a:solidFill>
            <a:ln w="9525">
              <a:noFill/>
              <a:miter lim="800000"/>
              <a:headEnd/>
              <a:tailEnd/>
            </a:ln>
          </p:spPr>
          <p:txBody>
            <a:bodyPr/>
            <a:lstStyle/>
            <a:p>
              <a:endParaRPr lang="pt-BR"/>
            </a:p>
          </p:txBody>
        </p:sp>
        <p:sp>
          <p:nvSpPr>
            <p:cNvPr id="25771" name="Line 605"/>
            <p:cNvSpPr>
              <a:spLocks noChangeShapeType="1"/>
            </p:cNvSpPr>
            <p:nvPr/>
          </p:nvSpPr>
          <p:spPr bwMode="auto">
            <a:xfrm>
              <a:off x="6000" y="3005"/>
              <a:ext cx="1" cy="12"/>
            </a:xfrm>
            <a:prstGeom prst="line">
              <a:avLst/>
            </a:prstGeom>
            <a:noFill/>
            <a:ln w="0">
              <a:solidFill>
                <a:srgbClr val="000000"/>
              </a:solidFill>
              <a:round/>
              <a:headEnd/>
              <a:tailEnd/>
            </a:ln>
          </p:spPr>
          <p:txBody>
            <a:bodyPr/>
            <a:lstStyle/>
            <a:p>
              <a:endParaRPr lang="pt-BR"/>
            </a:p>
          </p:txBody>
        </p:sp>
        <p:sp>
          <p:nvSpPr>
            <p:cNvPr id="25772" name="Rectangle 606"/>
            <p:cNvSpPr>
              <a:spLocks noChangeArrowheads="1"/>
            </p:cNvSpPr>
            <p:nvPr/>
          </p:nvSpPr>
          <p:spPr bwMode="auto">
            <a:xfrm>
              <a:off x="6000" y="3005"/>
              <a:ext cx="10" cy="12"/>
            </a:xfrm>
            <a:prstGeom prst="rect">
              <a:avLst/>
            </a:prstGeom>
            <a:solidFill>
              <a:srgbClr val="000000"/>
            </a:solidFill>
            <a:ln w="9525">
              <a:noFill/>
              <a:miter lim="800000"/>
              <a:headEnd/>
              <a:tailEnd/>
            </a:ln>
          </p:spPr>
          <p:txBody>
            <a:bodyPr/>
            <a:lstStyle/>
            <a:p>
              <a:endParaRPr lang="pt-BR"/>
            </a:p>
          </p:txBody>
        </p:sp>
        <p:sp>
          <p:nvSpPr>
            <p:cNvPr id="25773" name="Line 607"/>
            <p:cNvSpPr>
              <a:spLocks noChangeShapeType="1"/>
            </p:cNvSpPr>
            <p:nvPr/>
          </p:nvSpPr>
          <p:spPr bwMode="auto">
            <a:xfrm>
              <a:off x="7338" y="2429"/>
              <a:ext cx="1" cy="1"/>
            </a:xfrm>
            <a:prstGeom prst="line">
              <a:avLst/>
            </a:prstGeom>
            <a:noFill/>
            <a:ln w="0">
              <a:solidFill>
                <a:srgbClr val="C0C0C0"/>
              </a:solidFill>
              <a:round/>
              <a:headEnd/>
              <a:tailEnd/>
            </a:ln>
          </p:spPr>
          <p:txBody>
            <a:bodyPr/>
            <a:lstStyle/>
            <a:p>
              <a:endParaRPr lang="pt-BR"/>
            </a:p>
          </p:txBody>
        </p:sp>
        <p:sp>
          <p:nvSpPr>
            <p:cNvPr id="25774" name="Rectangle 608"/>
            <p:cNvSpPr>
              <a:spLocks noChangeArrowheads="1"/>
            </p:cNvSpPr>
            <p:nvPr/>
          </p:nvSpPr>
          <p:spPr bwMode="auto">
            <a:xfrm>
              <a:off x="7338" y="2429"/>
              <a:ext cx="11" cy="11"/>
            </a:xfrm>
            <a:prstGeom prst="rect">
              <a:avLst/>
            </a:prstGeom>
            <a:solidFill>
              <a:srgbClr val="C0C0C0"/>
            </a:solidFill>
            <a:ln w="9525">
              <a:noFill/>
              <a:miter lim="800000"/>
              <a:headEnd/>
              <a:tailEnd/>
            </a:ln>
          </p:spPr>
          <p:txBody>
            <a:bodyPr/>
            <a:lstStyle/>
            <a:p>
              <a:endParaRPr lang="pt-BR"/>
            </a:p>
          </p:txBody>
        </p:sp>
        <p:sp>
          <p:nvSpPr>
            <p:cNvPr id="25775" name="Line 609"/>
            <p:cNvSpPr>
              <a:spLocks noChangeShapeType="1"/>
            </p:cNvSpPr>
            <p:nvPr/>
          </p:nvSpPr>
          <p:spPr bwMode="auto">
            <a:xfrm>
              <a:off x="7338" y="2684"/>
              <a:ext cx="1" cy="1"/>
            </a:xfrm>
            <a:prstGeom prst="line">
              <a:avLst/>
            </a:prstGeom>
            <a:noFill/>
            <a:ln w="0">
              <a:solidFill>
                <a:srgbClr val="C0C0C0"/>
              </a:solidFill>
              <a:round/>
              <a:headEnd/>
              <a:tailEnd/>
            </a:ln>
          </p:spPr>
          <p:txBody>
            <a:bodyPr/>
            <a:lstStyle/>
            <a:p>
              <a:endParaRPr lang="pt-BR"/>
            </a:p>
          </p:txBody>
        </p:sp>
        <p:sp>
          <p:nvSpPr>
            <p:cNvPr id="25776" name="Rectangle 610"/>
            <p:cNvSpPr>
              <a:spLocks noChangeArrowheads="1"/>
            </p:cNvSpPr>
            <p:nvPr/>
          </p:nvSpPr>
          <p:spPr bwMode="auto">
            <a:xfrm>
              <a:off x="7338" y="2684"/>
              <a:ext cx="11" cy="11"/>
            </a:xfrm>
            <a:prstGeom prst="rect">
              <a:avLst/>
            </a:prstGeom>
            <a:solidFill>
              <a:srgbClr val="C0C0C0"/>
            </a:solidFill>
            <a:ln w="9525">
              <a:noFill/>
              <a:miter lim="800000"/>
              <a:headEnd/>
              <a:tailEnd/>
            </a:ln>
          </p:spPr>
          <p:txBody>
            <a:bodyPr/>
            <a:lstStyle/>
            <a:p>
              <a:endParaRPr lang="pt-BR"/>
            </a:p>
          </p:txBody>
        </p:sp>
        <p:sp>
          <p:nvSpPr>
            <p:cNvPr id="25777" name="Line 611"/>
            <p:cNvSpPr>
              <a:spLocks noChangeShapeType="1"/>
            </p:cNvSpPr>
            <p:nvPr/>
          </p:nvSpPr>
          <p:spPr bwMode="auto">
            <a:xfrm>
              <a:off x="6000" y="2673"/>
              <a:ext cx="10" cy="1"/>
            </a:xfrm>
            <a:prstGeom prst="line">
              <a:avLst/>
            </a:prstGeom>
            <a:noFill/>
            <a:ln w="0">
              <a:solidFill>
                <a:srgbClr val="000000"/>
              </a:solidFill>
              <a:round/>
              <a:headEnd/>
              <a:tailEnd/>
            </a:ln>
          </p:spPr>
          <p:txBody>
            <a:bodyPr/>
            <a:lstStyle/>
            <a:p>
              <a:endParaRPr lang="pt-BR"/>
            </a:p>
          </p:txBody>
        </p:sp>
        <p:sp>
          <p:nvSpPr>
            <p:cNvPr id="25778" name="Rectangle 612"/>
            <p:cNvSpPr>
              <a:spLocks noChangeArrowheads="1"/>
            </p:cNvSpPr>
            <p:nvPr/>
          </p:nvSpPr>
          <p:spPr bwMode="auto">
            <a:xfrm>
              <a:off x="6000" y="2673"/>
              <a:ext cx="10" cy="11"/>
            </a:xfrm>
            <a:prstGeom prst="rect">
              <a:avLst/>
            </a:prstGeom>
            <a:solidFill>
              <a:srgbClr val="000000"/>
            </a:solidFill>
            <a:ln w="9525">
              <a:noFill/>
              <a:miter lim="800000"/>
              <a:headEnd/>
              <a:tailEnd/>
            </a:ln>
          </p:spPr>
          <p:txBody>
            <a:bodyPr/>
            <a:lstStyle/>
            <a:p>
              <a:endParaRPr lang="pt-BR"/>
            </a:p>
          </p:txBody>
        </p:sp>
        <p:sp>
          <p:nvSpPr>
            <p:cNvPr id="25779" name="Line 613"/>
            <p:cNvSpPr>
              <a:spLocks noChangeShapeType="1"/>
            </p:cNvSpPr>
            <p:nvPr/>
          </p:nvSpPr>
          <p:spPr bwMode="auto">
            <a:xfrm>
              <a:off x="6000" y="2695"/>
              <a:ext cx="10" cy="1"/>
            </a:xfrm>
            <a:prstGeom prst="line">
              <a:avLst/>
            </a:prstGeom>
            <a:noFill/>
            <a:ln w="0">
              <a:solidFill>
                <a:srgbClr val="000000"/>
              </a:solidFill>
              <a:round/>
              <a:headEnd/>
              <a:tailEnd/>
            </a:ln>
          </p:spPr>
          <p:txBody>
            <a:bodyPr/>
            <a:lstStyle/>
            <a:p>
              <a:endParaRPr lang="pt-BR"/>
            </a:p>
          </p:txBody>
        </p:sp>
        <p:sp>
          <p:nvSpPr>
            <p:cNvPr id="25780" name="Rectangle 614"/>
            <p:cNvSpPr>
              <a:spLocks noChangeArrowheads="1"/>
            </p:cNvSpPr>
            <p:nvPr/>
          </p:nvSpPr>
          <p:spPr bwMode="auto">
            <a:xfrm>
              <a:off x="6000" y="2695"/>
              <a:ext cx="10" cy="11"/>
            </a:xfrm>
            <a:prstGeom prst="rect">
              <a:avLst/>
            </a:prstGeom>
            <a:solidFill>
              <a:srgbClr val="000000"/>
            </a:solidFill>
            <a:ln w="9525">
              <a:noFill/>
              <a:miter lim="800000"/>
              <a:headEnd/>
              <a:tailEnd/>
            </a:ln>
          </p:spPr>
          <p:txBody>
            <a:bodyPr/>
            <a:lstStyle/>
            <a:p>
              <a:endParaRPr lang="pt-BR"/>
            </a:p>
          </p:txBody>
        </p:sp>
        <p:sp>
          <p:nvSpPr>
            <p:cNvPr id="25781" name="Line 615"/>
            <p:cNvSpPr>
              <a:spLocks noChangeShapeType="1"/>
            </p:cNvSpPr>
            <p:nvPr/>
          </p:nvSpPr>
          <p:spPr bwMode="auto">
            <a:xfrm>
              <a:off x="7338" y="2994"/>
              <a:ext cx="1" cy="1"/>
            </a:xfrm>
            <a:prstGeom prst="line">
              <a:avLst/>
            </a:prstGeom>
            <a:noFill/>
            <a:ln w="0">
              <a:solidFill>
                <a:srgbClr val="C0C0C0"/>
              </a:solidFill>
              <a:round/>
              <a:headEnd/>
              <a:tailEnd/>
            </a:ln>
          </p:spPr>
          <p:txBody>
            <a:bodyPr/>
            <a:lstStyle/>
            <a:p>
              <a:endParaRPr lang="pt-BR"/>
            </a:p>
          </p:txBody>
        </p:sp>
        <p:sp>
          <p:nvSpPr>
            <p:cNvPr id="25782" name="Rectangle 616"/>
            <p:cNvSpPr>
              <a:spLocks noChangeArrowheads="1"/>
            </p:cNvSpPr>
            <p:nvPr/>
          </p:nvSpPr>
          <p:spPr bwMode="auto">
            <a:xfrm>
              <a:off x="7338" y="2994"/>
              <a:ext cx="11" cy="11"/>
            </a:xfrm>
            <a:prstGeom prst="rect">
              <a:avLst/>
            </a:prstGeom>
            <a:solidFill>
              <a:srgbClr val="C0C0C0"/>
            </a:solidFill>
            <a:ln w="9525">
              <a:noFill/>
              <a:miter lim="800000"/>
              <a:headEnd/>
              <a:tailEnd/>
            </a:ln>
          </p:spPr>
          <p:txBody>
            <a:bodyPr/>
            <a:lstStyle/>
            <a:p>
              <a:endParaRPr lang="pt-BR"/>
            </a:p>
          </p:txBody>
        </p:sp>
        <p:sp>
          <p:nvSpPr>
            <p:cNvPr id="25783" name="Line 617"/>
            <p:cNvSpPr>
              <a:spLocks noChangeShapeType="1"/>
            </p:cNvSpPr>
            <p:nvPr/>
          </p:nvSpPr>
          <p:spPr bwMode="auto">
            <a:xfrm>
              <a:off x="6000" y="2983"/>
              <a:ext cx="10" cy="1"/>
            </a:xfrm>
            <a:prstGeom prst="line">
              <a:avLst/>
            </a:prstGeom>
            <a:noFill/>
            <a:ln w="0">
              <a:solidFill>
                <a:srgbClr val="000000"/>
              </a:solidFill>
              <a:round/>
              <a:headEnd/>
              <a:tailEnd/>
            </a:ln>
          </p:spPr>
          <p:txBody>
            <a:bodyPr/>
            <a:lstStyle/>
            <a:p>
              <a:endParaRPr lang="pt-BR"/>
            </a:p>
          </p:txBody>
        </p:sp>
        <p:sp>
          <p:nvSpPr>
            <p:cNvPr id="25784" name="Rectangle 618"/>
            <p:cNvSpPr>
              <a:spLocks noChangeArrowheads="1"/>
            </p:cNvSpPr>
            <p:nvPr/>
          </p:nvSpPr>
          <p:spPr bwMode="auto">
            <a:xfrm>
              <a:off x="6000" y="2983"/>
              <a:ext cx="10" cy="11"/>
            </a:xfrm>
            <a:prstGeom prst="rect">
              <a:avLst/>
            </a:prstGeom>
            <a:solidFill>
              <a:srgbClr val="000000"/>
            </a:solidFill>
            <a:ln w="9525">
              <a:noFill/>
              <a:miter lim="800000"/>
              <a:headEnd/>
              <a:tailEnd/>
            </a:ln>
          </p:spPr>
          <p:txBody>
            <a:bodyPr/>
            <a:lstStyle/>
            <a:p>
              <a:endParaRPr lang="pt-BR"/>
            </a:p>
          </p:txBody>
        </p:sp>
        <p:sp>
          <p:nvSpPr>
            <p:cNvPr id="25785" name="Line 619"/>
            <p:cNvSpPr>
              <a:spLocks noChangeShapeType="1"/>
            </p:cNvSpPr>
            <p:nvPr/>
          </p:nvSpPr>
          <p:spPr bwMode="auto">
            <a:xfrm>
              <a:off x="6000" y="3005"/>
              <a:ext cx="10" cy="1"/>
            </a:xfrm>
            <a:prstGeom prst="line">
              <a:avLst/>
            </a:prstGeom>
            <a:noFill/>
            <a:ln w="0">
              <a:solidFill>
                <a:srgbClr val="000000"/>
              </a:solidFill>
              <a:round/>
              <a:headEnd/>
              <a:tailEnd/>
            </a:ln>
          </p:spPr>
          <p:txBody>
            <a:bodyPr/>
            <a:lstStyle/>
            <a:p>
              <a:endParaRPr lang="pt-BR"/>
            </a:p>
          </p:txBody>
        </p:sp>
        <p:sp>
          <p:nvSpPr>
            <p:cNvPr id="25786" name="Rectangle 620"/>
            <p:cNvSpPr>
              <a:spLocks noChangeArrowheads="1"/>
            </p:cNvSpPr>
            <p:nvPr/>
          </p:nvSpPr>
          <p:spPr bwMode="auto">
            <a:xfrm>
              <a:off x="6000" y="3005"/>
              <a:ext cx="10" cy="12"/>
            </a:xfrm>
            <a:prstGeom prst="rect">
              <a:avLst/>
            </a:prstGeom>
            <a:solidFill>
              <a:srgbClr val="000000"/>
            </a:solidFill>
            <a:ln w="9525">
              <a:noFill/>
              <a:miter lim="800000"/>
              <a:headEnd/>
              <a:tailEnd/>
            </a:ln>
          </p:spPr>
          <p:txBody>
            <a:bodyPr/>
            <a:lstStyle/>
            <a:p>
              <a:endParaRPr lang="pt-BR"/>
            </a:p>
          </p:txBody>
        </p:sp>
        <p:sp>
          <p:nvSpPr>
            <p:cNvPr id="25787" name="Line 621"/>
            <p:cNvSpPr>
              <a:spLocks noChangeShapeType="1"/>
            </p:cNvSpPr>
            <p:nvPr/>
          </p:nvSpPr>
          <p:spPr bwMode="auto">
            <a:xfrm>
              <a:off x="7338" y="3260"/>
              <a:ext cx="1" cy="1"/>
            </a:xfrm>
            <a:prstGeom prst="line">
              <a:avLst/>
            </a:prstGeom>
            <a:noFill/>
            <a:ln w="0">
              <a:solidFill>
                <a:srgbClr val="C0C0C0"/>
              </a:solidFill>
              <a:round/>
              <a:headEnd/>
              <a:tailEnd/>
            </a:ln>
          </p:spPr>
          <p:txBody>
            <a:bodyPr/>
            <a:lstStyle/>
            <a:p>
              <a:endParaRPr lang="pt-BR"/>
            </a:p>
          </p:txBody>
        </p:sp>
        <p:sp>
          <p:nvSpPr>
            <p:cNvPr id="25788" name="Rectangle 622"/>
            <p:cNvSpPr>
              <a:spLocks noChangeArrowheads="1"/>
            </p:cNvSpPr>
            <p:nvPr/>
          </p:nvSpPr>
          <p:spPr bwMode="auto">
            <a:xfrm>
              <a:off x="7338" y="3260"/>
              <a:ext cx="11" cy="11"/>
            </a:xfrm>
            <a:prstGeom prst="rect">
              <a:avLst/>
            </a:prstGeom>
            <a:solidFill>
              <a:srgbClr val="C0C0C0"/>
            </a:solidFill>
            <a:ln w="9525">
              <a:noFill/>
              <a:miter lim="800000"/>
              <a:headEnd/>
              <a:tailEnd/>
            </a:ln>
          </p:spPr>
          <p:txBody>
            <a:bodyPr/>
            <a:lstStyle/>
            <a:p>
              <a:endParaRPr lang="pt-BR"/>
            </a:p>
          </p:txBody>
        </p:sp>
        <p:sp>
          <p:nvSpPr>
            <p:cNvPr id="25789" name="Line 623"/>
            <p:cNvSpPr>
              <a:spLocks noChangeShapeType="1"/>
            </p:cNvSpPr>
            <p:nvPr/>
          </p:nvSpPr>
          <p:spPr bwMode="auto">
            <a:xfrm>
              <a:off x="7338" y="3515"/>
              <a:ext cx="1" cy="1"/>
            </a:xfrm>
            <a:prstGeom prst="line">
              <a:avLst/>
            </a:prstGeom>
            <a:noFill/>
            <a:ln w="0">
              <a:solidFill>
                <a:srgbClr val="C0C0C0"/>
              </a:solidFill>
              <a:round/>
              <a:headEnd/>
              <a:tailEnd/>
            </a:ln>
          </p:spPr>
          <p:txBody>
            <a:bodyPr/>
            <a:lstStyle/>
            <a:p>
              <a:endParaRPr lang="pt-BR"/>
            </a:p>
          </p:txBody>
        </p:sp>
        <p:sp>
          <p:nvSpPr>
            <p:cNvPr id="25790" name="Rectangle 624"/>
            <p:cNvSpPr>
              <a:spLocks noChangeArrowheads="1"/>
            </p:cNvSpPr>
            <p:nvPr/>
          </p:nvSpPr>
          <p:spPr bwMode="auto">
            <a:xfrm>
              <a:off x="7338" y="3515"/>
              <a:ext cx="11" cy="11"/>
            </a:xfrm>
            <a:prstGeom prst="rect">
              <a:avLst/>
            </a:prstGeom>
            <a:solidFill>
              <a:srgbClr val="C0C0C0"/>
            </a:solidFill>
            <a:ln w="9525">
              <a:noFill/>
              <a:miter lim="800000"/>
              <a:headEnd/>
              <a:tailEnd/>
            </a:ln>
          </p:spPr>
          <p:txBody>
            <a:bodyPr/>
            <a:lstStyle/>
            <a:p>
              <a:endParaRPr lang="pt-BR"/>
            </a:p>
          </p:txBody>
        </p:sp>
        <p:sp>
          <p:nvSpPr>
            <p:cNvPr id="25791" name="Line 625"/>
            <p:cNvSpPr>
              <a:spLocks noChangeShapeType="1"/>
            </p:cNvSpPr>
            <p:nvPr/>
          </p:nvSpPr>
          <p:spPr bwMode="auto">
            <a:xfrm>
              <a:off x="7338" y="3770"/>
              <a:ext cx="1" cy="1"/>
            </a:xfrm>
            <a:prstGeom prst="line">
              <a:avLst/>
            </a:prstGeom>
            <a:noFill/>
            <a:ln w="0">
              <a:solidFill>
                <a:srgbClr val="C0C0C0"/>
              </a:solidFill>
              <a:round/>
              <a:headEnd/>
              <a:tailEnd/>
            </a:ln>
          </p:spPr>
          <p:txBody>
            <a:bodyPr/>
            <a:lstStyle/>
            <a:p>
              <a:endParaRPr lang="pt-BR"/>
            </a:p>
          </p:txBody>
        </p:sp>
        <p:sp>
          <p:nvSpPr>
            <p:cNvPr id="25792" name="Rectangle 626"/>
            <p:cNvSpPr>
              <a:spLocks noChangeArrowheads="1"/>
            </p:cNvSpPr>
            <p:nvPr/>
          </p:nvSpPr>
          <p:spPr bwMode="auto">
            <a:xfrm>
              <a:off x="7338" y="3770"/>
              <a:ext cx="11" cy="11"/>
            </a:xfrm>
            <a:prstGeom prst="rect">
              <a:avLst/>
            </a:prstGeom>
            <a:solidFill>
              <a:srgbClr val="C0C0C0"/>
            </a:solidFill>
            <a:ln w="9525">
              <a:noFill/>
              <a:miter lim="800000"/>
              <a:headEnd/>
              <a:tailEnd/>
            </a:ln>
          </p:spPr>
          <p:txBody>
            <a:bodyPr/>
            <a:lstStyle/>
            <a:p>
              <a:endParaRPr lang="pt-BR"/>
            </a:p>
          </p:txBody>
        </p:sp>
        <p:sp>
          <p:nvSpPr>
            <p:cNvPr id="25793" name="Line 627"/>
            <p:cNvSpPr>
              <a:spLocks noChangeShapeType="1"/>
            </p:cNvSpPr>
            <p:nvPr/>
          </p:nvSpPr>
          <p:spPr bwMode="auto">
            <a:xfrm>
              <a:off x="7338" y="4025"/>
              <a:ext cx="1" cy="1"/>
            </a:xfrm>
            <a:prstGeom prst="line">
              <a:avLst/>
            </a:prstGeom>
            <a:noFill/>
            <a:ln w="0">
              <a:solidFill>
                <a:srgbClr val="C0C0C0"/>
              </a:solidFill>
              <a:round/>
              <a:headEnd/>
              <a:tailEnd/>
            </a:ln>
          </p:spPr>
          <p:txBody>
            <a:bodyPr/>
            <a:lstStyle/>
            <a:p>
              <a:endParaRPr lang="pt-BR"/>
            </a:p>
          </p:txBody>
        </p:sp>
        <p:sp>
          <p:nvSpPr>
            <p:cNvPr id="25794" name="Rectangle 628"/>
            <p:cNvSpPr>
              <a:spLocks noChangeArrowheads="1"/>
            </p:cNvSpPr>
            <p:nvPr/>
          </p:nvSpPr>
          <p:spPr bwMode="auto">
            <a:xfrm>
              <a:off x="7338" y="4025"/>
              <a:ext cx="11" cy="11"/>
            </a:xfrm>
            <a:prstGeom prst="rect">
              <a:avLst/>
            </a:prstGeom>
            <a:solidFill>
              <a:srgbClr val="C0C0C0"/>
            </a:solidFill>
            <a:ln w="9525">
              <a:noFill/>
              <a:miter lim="800000"/>
              <a:headEnd/>
              <a:tailEnd/>
            </a:ln>
          </p:spPr>
          <p:txBody>
            <a:bodyPr/>
            <a:lstStyle/>
            <a:p>
              <a:endParaRPr lang="pt-BR"/>
            </a:p>
          </p:txBody>
        </p:sp>
        <p:sp>
          <p:nvSpPr>
            <p:cNvPr id="25795" name="Line 629"/>
            <p:cNvSpPr>
              <a:spLocks noChangeShapeType="1"/>
            </p:cNvSpPr>
            <p:nvPr/>
          </p:nvSpPr>
          <p:spPr bwMode="auto">
            <a:xfrm>
              <a:off x="7338" y="4280"/>
              <a:ext cx="1" cy="1"/>
            </a:xfrm>
            <a:prstGeom prst="line">
              <a:avLst/>
            </a:prstGeom>
            <a:noFill/>
            <a:ln w="0">
              <a:solidFill>
                <a:srgbClr val="C0C0C0"/>
              </a:solidFill>
              <a:round/>
              <a:headEnd/>
              <a:tailEnd/>
            </a:ln>
          </p:spPr>
          <p:txBody>
            <a:bodyPr/>
            <a:lstStyle/>
            <a:p>
              <a:endParaRPr lang="pt-BR"/>
            </a:p>
          </p:txBody>
        </p:sp>
        <p:sp>
          <p:nvSpPr>
            <p:cNvPr id="25796" name="Rectangle 630"/>
            <p:cNvSpPr>
              <a:spLocks noChangeArrowheads="1"/>
            </p:cNvSpPr>
            <p:nvPr/>
          </p:nvSpPr>
          <p:spPr bwMode="auto">
            <a:xfrm>
              <a:off x="7338" y="4280"/>
              <a:ext cx="11" cy="11"/>
            </a:xfrm>
            <a:prstGeom prst="rect">
              <a:avLst/>
            </a:prstGeom>
            <a:solidFill>
              <a:srgbClr val="C0C0C0"/>
            </a:solidFill>
            <a:ln w="9525">
              <a:noFill/>
              <a:miter lim="800000"/>
              <a:headEnd/>
              <a:tailEnd/>
            </a:ln>
          </p:spPr>
          <p:txBody>
            <a:bodyPr/>
            <a:lstStyle/>
            <a:p>
              <a:endParaRPr lang="pt-BR"/>
            </a:p>
          </p:txBody>
        </p:sp>
        <p:sp>
          <p:nvSpPr>
            <p:cNvPr id="25797" name="Line 631"/>
            <p:cNvSpPr>
              <a:spLocks noChangeShapeType="1"/>
            </p:cNvSpPr>
            <p:nvPr/>
          </p:nvSpPr>
          <p:spPr bwMode="auto">
            <a:xfrm>
              <a:off x="7338" y="4535"/>
              <a:ext cx="1" cy="1"/>
            </a:xfrm>
            <a:prstGeom prst="line">
              <a:avLst/>
            </a:prstGeom>
            <a:noFill/>
            <a:ln w="0">
              <a:solidFill>
                <a:srgbClr val="C0C0C0"/>
              </a:solidFill>
              <a:round/>
              <a:headEnd/>
              <a:tailEnd/>
            </a:ln>
          </p:spPr>
          <p:txBody>
            <a:bodyPr/>
            <a:lstStyle/>
            <a:p>
              <a:endParaRPr lang="pt-BR"/>
            </a:p>
          </p:txBody>
        </p:sp>
        <p:sp>
          <p:nvSpPr>
            <p:cNvPr id="25798" name="Rectangle 632"/>
            <p:cNvSpPr>
              <a:spLocks noChangeArrowheads="1"/>
            </p:cNvSpPr>
            <p:nvPr/>
          </p:nvSpPr>
          <p:spPr bwMode="auto">
            <a:xfrm>
              <a:off x="7338" y="4535"/>
              <a:ext cx="11" cy="11"/>
            </a:xfrm>
            <a:prstGeom prst="rect">
              <a:avLst/>
            </a:prstGeom>
            <a:solidFill>
              <a:srgbClr val="C0C0C0"/>
            </a:solidFill>
            <a:ln w="9525">
              <a:noFill/>
              <a:miter lim="800000"/>
              <a:headEnd/>
              <a:tailEnd/>
            </a:ln>
          </p:spPr>
          <p:txBody>
            <a:bodyPr/>
            <a:lstStyle/>
            <a:p>
              <a:endParaRPr lang="pt-BR"/>
            </a:p>
          </p:txBody>
        </p:sp>
        <p:sp>
          <p:nvSpPr>
            <p:cNvPr id="25799" name="Line 633"/>
            <p:cNvSpPr>
              <a:spLocks noChangeShapeType="1"/>
            </p:cNvSpPr>
            <p:nvPr/>
          </p:nvSpPr>
          <p:spPr bwMode="auto">
            <a:xfrm>
              <a:off x="7338" y="4790"/>
              <a:ext cx="1" cy="1"/>
            </a:xfrm>
            <a:prstGeom prst="line">
              <a:avLst/>
            </a:prstGeom>
            <a:noFill/>
            <a:ln w="0">
              <a:solidFill>
                <a:srgbClr val="C0C0C0"/>
              </a:solidFill>
              <a:round/>
              <a:headEnd/>
              <a:tailEnd/>
            </a:ln>
          </p:spPr>
          <p:txBody>
            <a:bodyPr/>
            <a:lstStyle/>
            <a:p>
              <a:endParaRPr lang="pt-BR"/>
            </a:p>
          </p:txBody>
        </p:sp>
        <p:sp>
          <p:nvSpPr>
            <p:cNvPr id="25800" name="Rectangle 634"/>
            <p:cNvSpPr>
              <a:spLocks noChangeArrowheads="1"/>
            </p:cNvSpPr>
            <p:nvPr/>
          </p:nvSpPr>
          <p:spPr bwMode="auto">
            <a:xfrm>
              <a:off x="7338" y="4790"/>
              <a:ext cx="11" cy="11"/>
            </a:xfrm>
            <a:prstGeom prst="rect">
              <a:avLst/>
            </a:prstGeom>
            <a:solidFill>
              <a:srgbClr val="C0C0C0"/>
            </a:solidFill>
            <a:ln w="9525">
              <a:noFill/>
              <a:miter lim="800000"/>
              <a:headEnd/>
              <a:tailEnd/>
            </a:ln>
          </p:spPr>
          <p:txBody>
            <a:bodyPr/>
            <a:lstStyle/>
            <a:p>
              <a:endParaRPr lang="pt-BR"/>
            </a:p>
          </p:txBody>
        </p:sp>
        <p:sp>
          <p:nvSpPr>
            <p:cNvPr id="25801" name="Line 635"/>
            <p:cNvSpPr>
              <a:spLocks noChangeShapeType="1"/>
            </p:cNvSpPr>
            <p:nvPr/>
          </p:nvSpPr>
          <p:spPr bwMode="auto">
            <a:xfrm>
              <a:off x="7338" y="5045"/>
              <a:ext cx="1" cy="1"/>
            </a:xfrm>
            <a:prstGeom prst="line">
              <a:avLst/>
            </a:prstGeom>
            <a:noFill/>
            <a:ln w="0">
              <a:solidFill>
                <a:srgbClr val="C0C0C0"/>
              </a:solidFill>
              <a:round/>
              <a:headEnd/>
              <a:tailEnd/>
            </a:ln>
          </p:spPr>
          <p:txBody>
            <a:bodyPr/>
            <a:lstStyle/>
            <a:p>
              <a:endParaRPr lang="pt-BR"/>
            </a:p>
          </p:txBody>
        </p:sp>
        <p:sp>
          <p:nvSpPr>
            <p:cNvPr id="25802" name="Rectangle 636"/>
            <p:cNvSpPr>
              <a:spLocks noChangeArrowheads="1"/>
            </p:cNvSpPr>
            <p:nvPr/>
          </p:nvSpPr>
          <p:spPr bwMode="auto">
            <a:xfrm>
              <a:off x="7338" y="5045"/>
              <a:ext cx="11" cy="11"/>
            </a:xfrm>
            <a:prstGeom prst="rect">
              <a:avLst/>
            </a:prstGeom>
            <a:solidFill>
              <a:srgbClr val="C0C0C0"/>
            </a:solidFill>
            <a:ln w="9525">
              <a:noFill/>
              <a:miter lim="800000"/>
              <a:headEnd/>
              <a:tailEnd/>
            </a:ln>
          </p:spPr>
          <p:txBody>
            <a:bodyPr/>
            <a:lstStyle/>
            <a:p>
              <a:endParaRPr lang="pt-BR"/>
            </a:p>
          </p:txBody>
        </p:sp>
        <p:sp>
          <p:nvSpPr>
            <p:cNvPr id="25803" name="Line 637"/>
            <p:cNvSpPr>
              <a:spLocks noChangeShapeType="1"/>
            </p:cNvSpPr>
            <p:nvPr/>
          </p:nvSpPr>
          <p:spPr bwMode="auto">
            <a:xfrm>
              <a:off x="7338" y="5300"/>
              <a:ext cx="1" cy="1"/>
            </a:xfrm>
            <a:prstGeom prst="line">
              <a:avLst/>
            </a:prstGeom>
            <a:noFill/>
            <a:ln w="0">
              <a:solidFill>
                <a:srgbClr val="C0C0C0"/>
              </a:solidFill>
              <a:round/>
              <a:headEnd/>
              <a:tailEnd/>
            </a:ln>
          </p:spPr>
          <p:txBody>
            <a:bodyPr/>
            <a:lstStyle/>
            <a:p>
              <a:endParaRPr lang="pt-BR"/>
            </a:p>
          </p:txBody>
        </p:sp>
        <p:sp>
          <p:nvSpPr>
            <p:cNvPr id="25804" name="Rectangle 638"/>
            <p:cNvSpPr>
              <a:spLocks noChangeArrowheads="1"/>
            </p:cNvSpPr>
            <p:nvPr/>
          </p:nvSpPr>
          <p:spPr bwMode="auto">
            <a:xfrm>
              <a:off x="7338" y="5300"/>
              <a:ext cx="11" cy="11"/>
            </a:xfrm>
            <a:prstGeom prst="rect">
              <a:avLst/>
            </a:prstGeom>
            <a:solidFill>
              <a:srgbClr val="C0C0C0"/>
            </a:solidFill>
            <a:ln w="9525">
              <a:noFill/>
              <a:miter lim="800000"/>
              <a:headEnd/>
              <a:tailEnd/>
            </a:ln>
          </p:spPr>
          <p:txBody>
            <a:bodyPr/>
            <a:lstStyle/>
            <a:p>
              <a:endParaRPr lang="pt-BR"/>
            </a:p>
          </p:txBody>
        </p:sp>
        <p:sp>
          <p:nvSpPr>
            <p:cNvPr id="25805" name="Line 639"/>
            <p:cNvSpPr>
              <a:spLocks noChangeShapeType="1"/>
            </p:cNvSpPr>
            <p:nvPr/>
          </p:nvSpPr>
          <p:spPr bwMode="auto">
            <a:xfrm>
              <a:off x="7338" y="5555"/>
              <a:ext cx="1" cy="1"/>
            </a:xfrm>
            <a:prstGeom prst="line">
              <a:avLst/>
            </a:prstGeom>
            <a:noFill/>
            <a:ln w="0">
              <a:solidFill>
                <a:srgbClr val="C0C0C0"/>
              </a:solidFill>
              <a:round/>
              <a:headEnd/>
              <a:tailEnd/>
            </a:ln>
          </p:spPr>
          <p:txBody>
            <a:bodyPr/>
            <a:lstStyle/>
            <a:p>
              <a:endParaRPr lang="pt-BR"/>
            </a:p>
          </p:txBody>
        </p:sp>
        <p:sp>
          <p:nvSpPr>
            <p:cNvPr id="25806" name="Rectangle 640"/>
            <p:cNvSpPr>
              <a:spLocks noChangeArrowheads="1"/>
            </p:cNvSpPr>
            <p:nvPr/>
          </p:nvSpPr>
          <p:spPr bwMode="auto">
            <a:xfrm>
              <a:off x="7338" y="5555"/>
              <a:ext cx="11" cy="11"/>
            </a:xfrm>
            <a:prstGeom prst="rect">
              <a:avLst/>
            </a:prstGeom>
            <a:solidFill>
              <a:srgbClr val="C0C0C0"/>
            </a:solidFill>
            <a:ln w="9525">
              <a:noFill/>
              <a:miter lim="800000"/>
              <a:headEnd/>
              <a:tailEnd/>
            </a:ln>
          </p:spPr>
          <p:txBody>
            <a:bodyPr/>
            <a:lstStyle/>
            <a:p>
              <a:endParaRPr lang="pt-BR"/>
            </a:p>
          </p:txBody>
        </p:sp>
        <p:sp>
          <p:nvSpPr>
            <p:cNvPr id="25807" name="Line 641"/>
            <p:cNvSpPr>
              <a:spLocks noChangeShapeType="1"/>
            </p:cNvSpPr>
            <p:nvPr/>
          </p:nvSpPr>
          <p:spPr bwMode="auto">
            <a:xfrm>
              <a:off x="7338" y="5810"/>
              <a:ext cx="1" cy="1"/>
            </a:xfrm>
            <a:prstGeom prst="line">
              <a:avLst/>
            </a:prstGeom>
            <a:noFill/>
            <a:ln w="0">
              <a:solidFill>
                <a:srgbClr val="C0C0C0"/>
              </a:solidFill>
              <a:round/>
              <a:headEnd/>
              <a:tailEnd/>
            </a:ln>
          </p:spPr>
          <p:txBody>
            <a:bodyPr/>
            <a:lstStyle/>
            <a:p>
              <a:endParaRPr lang="pt-BR"/>
            </a:p>
          </p:txBody>
        </p:sp>
        <p:sp>
          <p:nvSpPr>
            <p:cNvPr id="25808" name="Rectangle 642"/>
            <p:cNvSpPr>
              <a:spLocks noChangeArrowheads="1"/>
            </p:cNvSpPr>
            <p:nvPr/>
          </p:nvSpPr>
          <p:spPr bwMode="auto">
            <a:xfrm>
              <a:off x="7338" y="5810"/>
              <a:ext cx="11" cy="11"/>
            </a:xfrm>
            <a:prstGeom prst="rect">
              <a:avLst/>
            </a:prstGeom>
            <a:solidFill>
              <a:srgbClr val="C0C0C0"/>
            </a:solidFill>
            <a:ln w="9525">
              <a:noFill/>
              <a:miter lim="800000"/>
              <a:headEnd/>
              <a:tailEnd/>
            </a:ln>
          </p:spPr>
          <p:txBody>
            <a:bodyPr/>
            <a:lstStyle/>
            <a:p>
              <a:endParaRPr lang="pt-BR"/>
            </a:p>
          </p:txBody>
        </p:sp>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Espaço Reservado para Número de Slide 2"/>
          <p:cNvSpPr>
            <a:spLocks noGrp="1"/>
          </p:cNvSpPr>
          <p:nvPr>
            <p:ph type="sldNum" sz="quarter" idx="10"/>
          </p:nvPr>
        </p:nvSpPr>
        <p:spPr/>
        <p:txBody>
          <a:bodyPr/>
          <a:lstStyle/>
          <a:p>
            <a:pPr>
              <a:defRPr/>
            </a:pPr>
            <a:r>
              <a:rPr lang="en-US" altLang="en-US"/>
              <a:t>Página </a:t>
            </a:r>
            <a:fld id="{21407A4B-6E07-433F-B61F-9DAE26B445EB}" type="slidenum">
              <a:rPr lang="en-US" altLang="en-US"/>
              <a:pPr>
                <a:defRPr/>
              </a:pPr>
              <a:t>35</a:t>
            </a:fld>
            <a:endParaRPr lang="en-US" altLang="en-US"/>
          </a:p>
        </p:txBody>
      </p:sp>
      <p:sp>
        <p:nvSpPr>
          <p:cNvPr id="26627" name="Rectangle 2"/>
          <p:cNvSpPr>
            <a:spLocks noGrp="1" noChangeArrowheads="1"/>
          </p:cNvSpPr>
          <p:nvPr>
            <p:ph type="title"/>
          </p:nvPr>
        </p:nvSpPr>
        <p:spPr/>
        <p:txBody>
          <a:bodyPr/>
          <a:lstStyle/>
          <a:p>
            <a:r>
              <a:rPr lang="en-US" sz="2400" smtClean="0"/>
              <a:t>Efeitos do modo de colisão com hélio e KED na calibração BEC para Cr e V em matriz contendo 1% HNO3, 1% HCl e 1% metanol</a:t>
            </a:r>
          </a:p>
        </p:txBody>
      </p:sp>
      <p:grpSp>
        <p:nvGrpSpPr>
          <p:cNvPr id="26628" name="Group 3"/>
          <p:cNvGrpSpPr>
            <a:grpSpLocks/>
          </p:cNvGrpSpPr>
          <p:nvPr/>
        </p:nvGrpSpPr>
        <p:grpSpPr bwMode="auto">
          <a:xfrm>
            <a:off x="533400" y="1905000"/>
            <a:ext cx="5486400" cy="4224338"/>
            <a:chOff x="1728" y="1152"/>
            <a:chExt cx="9165" cy="7252"/>
          </a:xfrm>
        </p:grpSpPr>
        <p:pic>
          <p:nvPicPr>
            <p:cNvPr id="26633" name="Picture 4"/>
            <p:cNvPicPr>
              <a:picLocks noChangeAspect="1" noChangeArrowheads="1"/>
            </p:cNvPicPr>
            <p:nvPr/>
          </p:nvPicPr>
          <p:blipFill>
            <a:blip r:embed="rId3" cstate="print"/>
            <a:srcRect/>
            <a:stretch>
              <a:fillRect/>
            </a:stretch>
          </p:blipFill>
          <p:spPr bwMode="auto">
            <a:xfrm>
              <a:off x="7056" y="4896"/>
              <a:ext cx="3837" cy="3462"/>
            </a:xfrm>
            <a:prstGeom prst="rect">
              <a:avLst/>
            </a:prstGeom>
            <a:noFill/>
            <a:ln w="9525">
              <a:noFill/>
              <a:miter lim="800000"/>
              <a:headEnd/>
              <a:tailEnd/>
            </a:ln>
          </p:spPr>
        </p:pic>
        <p:pic>
          <p:nvPicPr>
            <p:cNvPr id="26634" name="Picture 5"/>
            <p:cNvPicPr>
              <a:picLocks noChangeAspect="1" noChangeArrowheads="1"/>
            </p:cNvPicPr>
            <p:nvPr/>
          </p:nvPicPr>
          <p:blipFill>
            <a:blip r:embed="rId4" cstate="print"/>
            <a:srcRect/>
            <a:stretch>
              <a:fillRect/>
            </a:stretch>
          </p:blipFill>
          <p:spPr bwMode="auto">
            <a:xfrm>
              <a:off x="7056" y="1152"/>
              <a:ext cx="3837" cy="3462"/>
            </a:xfrm>
            <a:prstGeom prst="rect">
              <a:avLst/>
            </a:prstGeom>
            <a:noFill/>
            <a:ln w="9525">
              <a:noFill/>
              <a:miter lim="800000"/>
              <a:headEnd/>
              <a:tailEnd/>
            </a:ln>
          </p:spPr>
        </p:pic>
        <p:pic>
          <p:nvPicPr>
            <p:cNvPr id="26635" name="Picture 6"/>
            <p:cNvPicPr>
              <a:picLocks noChangeAspect="1" noChangeArrowheads="1"/>
            </p:cNvPicPr>
            <p:nvPr/>
          </p:nvPicPr>
          <p:blipFill>
            <a:blip r:embed="rId5" cstate="print"/>
            <a:srcRect/>
            <a:stretch>
              <a:fillRect/>
            </a:stretch>
          </p:blipFill>
          <p:spPr bwMode="auto">
            <a:xfrm>
              <a:off x="1728" y="1152"/>
              <a:ext cx="3888" cy="3508"/>
            </a:xfrm>
            <a:prstGeom prst="rect">
              <a:avLst/>
            </a:prstGeom>
            <a:noFill/>
            <a:ln w="9525">
              <a:noFill/>
              <a:miter lim="800000"/>
              <a:headEnd/>
              <a:tailEnd/>
            </a:ln>
          </p:spPr>
        </p:pic>
        <p:sp>
          <p:nvSpPr>
            <p:cNvPr id="26636" name="AutoShape 7"/>
            <p:cNvSpPr>
              <a:spLocks noChangeArrowheads="1"/>
            </p:cNvSpPr>
            <p:nvPr/>
          </p:nvSpPr>
          <p:spPr bwMode="auto">
            <a:xfrm>
              <a:off x="5760" y="2736"/>
              <a:ext cx="1152" cy="576"/>
            </a:xfrm>
            <a:prstGeom prst="rightArrow">
              <a:avLst>
                <a:gd name="adj1" fmla="val 50000"/>
                <a:gd name="adj2" fmla="val 50000"/>
              </a:avLst>
            </a:prstGeom>
            <a:gradFill rotWithShape="0">
              <a:gsLst>
                <a:gs pos="0">
                  <a:srgbClr val="0000FF"/>
                </a:gs>
                <a:gs pos="50000">
                  <a:srgbClr val="000076"/>
                </a:gs>
                <a:gs pos="100000">
                  <a:srgbClr val="0000FF"/>
                </a:gs>
              </a:gsLst>
              <a:lin ang="0" scaled="1"/>
            </a:gradFill>
            <a:ln w="9525">
              <a:noFill/>
              <a:miter lim="800000"/>
              <a:headEnd/>
              <a:tailEnd/>
            </a:ln>
          </p:spPr>
          <p:txBody>
            <a:bodyPr/>
            <a:lstStyle/>
            <a:p>
              <a:endParaRPr lang="pt-BR"/>
            </a:p>
          </p:txBody>
        </p:sp>
        <p:pic>
          <p:nvPicPr>
            <p:cNvPr id="26637" name="Picture 8"/>
            <p:cNvPicPr>
              <a:picLocks noChangeAspect="1" noChangeArrowheads="1"/>
            </p:cNvPicPr>
            <p:nvPr/>
          </p:nvPicPr>
          <p:blipFill>
            <a:blip r:embed="rId6" cstate="print"/>
            <a:srcRect/>
            <a:stretch>
              <a:fillRect/>
            </a:stretch>
          </p:blipFill>
          <p:spPr bwMode="auto">
            <a:xfrm>
              <a:off x="1728" y="4896"/>
              <a:ext cx="3888" cy="3508"/>
            </a:xfrm>
            <a:prstGeom prst="rect">
              <a:avLst/>
            </a:prstGeom>
            <a:noFill/>
            <a:ln w="9525">
              <a:noFill/>
              <a:miter lim="800000"/>
              <a:headEnd/>
              <a:tailEnd/>
            </a:ln>
          </p:spPr>
        </p:pic>
        <p:sp>
          <p:nvSpPr>
            <p:cNvPr id="26638" name="AutoShape 9"/>
            <p:cNvSpPr>
              <a:spLocks noChangeArrowheads="1"/>
            </p:cNvSpPr>
            <p:nvPr/>
          </p:nvSpPr>
          <p:spPr bwMode="auto">
            <a:xfrm>
              <a:off x="5760" y="6336"/>
              <a:ext cx="1152" cy="576"/>
            </a:xfrm>
            <a:prstGeom prst="rightArrow">
              <a:avLst>
                <a:gd name="adj1" fmla="val 50000"/>
                <a:gd name="adj2" fmla="val 50000"/>
              </a:avLst>
            </a:prstGeom>
            <a:gradFill rotWithShape="0">
              <a:gsLst>
                <a:gs pos="0">
                  <a:srgbClr val="0000FF"/>
                </a:gs>
                <a:gs pos="50000">
                  <a:srgbClr val="000076"/>
                </a:gs>
                <a:gs pos="100000">
                  <a:srgbClr val="0000FF"/>
                </a:gs>
              </a:gsLst>
              <a:lin ang="0" scaled="1"/>
            </a:gradFill>
            <a:ln w="9525">
              <a:noFill/>
              <a:miter lim="800000"/>
              <a:headEnd/>
              <a:tailEnd/>
            </a:ln>
          </p:spPr>
          <p:txBody>
            <a:bodyPr/>
            <a:lstStyle/>
            <a:p>
              <a:endParaRPr lang="pt-BR"/>
            </a:p>
          </p:txBody>
        </p:sp>
        <p:sp>
          <p:nvSpPr>
            <p:cNvPr id="26639" name="AutoShape 10"/>
            <p:cNvSpPr>
              <a:spLocks noChangeArrowheads="1"/>
            </p:cNvSpPr>
            <p:nvPr/>
          </p:nvSpPr>
          <p:spPr bwMode="auto">
            <a:xfrm>
              <a:off x="3312" y="2448"/>
              <a:ext cx="864" cy="576"/>
            </a:xfrm>
            <a:prstGeom prst="wedgeRoundRectCallout">
              <a:avLst>
                <a:gd name="adj1" fmla="val -177778"/>
                <a:gd name="adj2" fmla="val -95315"/>
                <a:gd name="adj3" fmla="val 16667"/>
              </a:avLst>
            </a:prstGeom>
            <a:solidFill>
              <a:srgbClr val="FFFFFF"/>
            </a:solidFill>
            <a:ln w="9525">
              <a:solidFill>
                <a:srgbClr val="000000"/>
              </a:solidFill>
              <a:miter lim="800000"/>
              <a:headEnd/>
              <a:tailEnd/>
            </a:ln>
          </p:spPr>
          <p:txBody>
            <a:bodyPr/>
            <a:lstStyle/>
            <a:p>
              <a:pPr algn="ctr"/>
              <a:r>
                <a:rPr lang="en-US" sz="800" b="0"/>
                <a:t>BEC = 7.7ppb</a:t>
              </a:r>
              <a:endParaRPr lang="en-US" sz="1200" b="0"/>
            </a:p>
          </p:txBody>
        </p:sp>
        <p:sp>
          <p:nvSpPr>
            <p:cNvPr id="26640" name="AutoShape 11"/>
            <p:cNvSpPr>
              <a:spLocks noChangeArrowheads="1"/>
            </p:cNvSpPr>
            <p:nvPr/>
          </p:nvSpPr>
          <p:spPr bwMode="auto">
            <a:xfrm>
              <a:off x="8640" y="2304"/>
              <a:ext cx="1008" cy="576"/>
            </a:xfrm>
            <a:prstGeom prst="wedgeRoundRectCallout">
              <a:avLst>
                <a:gd name="adj1" fmla="val -160417"/>
                <a:gd name="adj2" fmla="val 109898"/>
                <a:gd name="adj3" fmla="val 16667"/>
              </a:avLst>
            </a:prstGeom>
            <a:solidFill>
              <a:srgbClr val="FFFFFF"/>
            </a:solidFill>
            <a:ln w="9525">
              <a:solidFill>
                <a:srgbClr val="000000"/>
              </a:solidFill>
              <a:miter lim="800000"/>
              <a:headEnd/>
              <a:tailEnd/>
            </a:ln>
          </p:spPr>
          <p:txBody>
            <a:bodyPr/>
            <a:lstStyle/>
            <a:p>
              <a:pPr algn="ctr"/>
              <a:r>
                <a:rPr lang="en-US" sz="800" b="0"/>
                <a:t>BEC = 0.09 ppb</a:t>
              </a:r>
            </a:p>
          </p:txBody>
        </p:sp>
        <p:sp>
          <p:nvSpPr>
            <p:cNvPr id="26641" name="AutoShape 12"/>
            <p:cNvSpPr>
              <a:spLocks noChangeArrowheads="1"/>
            </p:cNvSpPr>
            <p:nvPr/>
          </p:nvSpPr>
          <p:spPr bwMode="auto">
            <a:xfrm>
              <a:off x="3600" y="5904"/>
              <a:ext cx="1008" cy="576"/>
            </a:xfrm>
            <a:prstGeom prst="wedgeRoundRectCallout">
              <a:avLst>
                <a:gd name="adj1" fmla="val -188690"/>
                <a:gd name="adj2" fmla="val 13542"/>
                <a:gd name="adj3" fmla="val 16667"/>
              </a:avLst>
            </a:prstGeom>
            <a:solidFill>
              <a:srgbClr val="FFFFFF"/>
            </a:solidFill>
            <a:ln w="9525">
              <a:solidFill>
                <a:srgbClr val="000000"/>
              </a:solidFill>
              <a:miter lim="800000"/>
              <a:headEnd/>
              <a:tailEnd/>
            </a:ln>
          </p:spPr>
          <p:txBody>
            <a:bodyPr/>
            <a:lstStyle/>
            <a:p>
              <a:pPr algn="ctr"/>
              <a:r>
                <a:rPr lang="en-US" sz="800" b="0"/>
                <a:t>BEC = 1.8 ppb</a:t>
              </a:r>
            </a:p>
          </p:txBody>
        </p:sp>
        <p:sp>
          <p:nvSpPr>
            <p:cNvPr id="26642" name="AutoShape 13"/>
            <p:cNvSpPr>
              <a:spLocks noChangeArrowheads="1"/>
            </p:cNvSpPr>
            <p:nvPr/>
          </p:nvSpPr>
          <p:spPr bwMode="auto">
            <a:xfrm>
              <a:off x="8784" y="5760"/>
              <a:ext cx="1008" cy="576"/>
            </a:xfrm>
            <a:prstGeom prst="wedgeRoundRectCallout">
              <a:avLst>
                <a:gd name="adj1" fmla="val -177681"/>
                <a:gd name="adj2" fmla="val 163542"/>
                <a:gd name="adj3" fmla="val 16667"/>
              </a:avLst>
            </a:prstGeom>
            <a:solidFill>
              <a:srgbClr val="FFFFFF"/>
            </a:solidFill>
            <a:ln w="9525">
              <a:solidFill>
                <a:srgbClr val="000000"/>
              </a:solidFill>
              <a:miter lim="800000"/>
              <a:headEnd/>
              <a:tailEnd/>
            </a:ln>
          </p:spPr>
          <p:txBody>
            <a:bodyPr/>
            <a:lstStyle/>
            <a:p>
              <a:pPr algn="ctr"/>
              <a:r>
                <a:rPr lang="en-US" sz="800" b="0"/>
                <a:t>BEC = 0.05 ppb</a:t>
              </a:r>
            </a:p>
          </p:txBody>
        </p:sp>
      </p:grpSp>
      <p:sp>
        <p:nvSpPr>
          <p:cNvPr id="26629" name="Text Box 14"/>
          <p:cNvSpPr txBox="1">
            <a:spLocks noChangeArrowheads="1"/>
          </p:cNvSpPr>
          <p:nvPr/>
        </p:nvSpPr>
        <p:spPr bwMode="auto">
          <a:xfrm>
            <a:off x="6172200" y="2028825"/>
            <a:ext cx="2667000" cy="1854200"/>
          </a:xfrm>
          <a:prstGeom prst="rect">
            <a:avLst/>
          </a:prstGeom>
          <a:noFill/>
          <a:ln w="9525">
            <a:noFill/>
            <a:miter lim="800000"/>
            <a:headEnd/>
            <a:tailEnd/>
          </a:ln>
        </p:spPr>
        <p:txBody>
          <a:bodyPr lIns="0" tIns="0" rIns="0" bIns="0">
            <a:spAutoFit/>
          </a:bodyPr>
          <a:lstStyle/>
          <a:p>
            <a:pPr>
              <a:lnSpc>
                <a:spcPct val="95000"/>
              </a:lnSpc>
              <a:spcBef>
                <a:spcPct val="50000"/>
              </a:spcBef>
              <a:spcAft>
                <a:spcPct val="50000"/>
              </a:spcAft>
            </a:pPr>
            <a:r>
              <a:rPr lang="en-US" sz="1800">
                <a:latin typeface="Agilent TT Cond" charset="0"/>
              </a:rPr>
              <a:t>Potenciais interferentes nesta matriz</a:t>
            </a:r>
          </a:p>
          <a:p>
            <a:pPr>
              <a:lnSpc>
                <a:spcPct val="95000"/>
              </a:lnSpc>
              <a:spcBef>
                <a:spcPct val="50000"/>
              </a:spcBef>
              <a:spcAft>
                <a:spcPct val="50000"/>
              </a:spcAft>
            </a:pPr>
            <a:r>
              <a:rPr lang="en-US" sz="1800" baseline="30000">
                <a:latin typeface="Agilent TT Cond" charset="0"/>
              </a:rPr>
              <a:t>51</a:t>
            </a:r>
            <a:r>
              <a:rPr lang="en-US" sz="1800">
                <a:latin typeface="Agilent TT Cond" charset="0"/>
              </a:rPr>
              <a:t>V	</a:t>
            </a:r>
            <a:r>
              <a:rPr lang="en-US" sz="1800" baseline="30000">
                <a:latin typeface="Agilent TT Cond" charset="0"/>
              </a:rPr>
              <a:t>35</a:t>
            </a:r>
            <a:r>
              <a:rPr lang="en-US" sz="1800">
                <a:latin typeface="Agilent TT Cond" charset="0"/>
              </a:rPr>
              <a:t>Cl</a:t>
            </a:r>
            <a:r>
              <a:rPr lang="en-US" sz="1800" baseline="30000">
                <a:latin typeface="Agilent TT Cond" charset="0"/>
              </a:rPr>
              <a:t>16</a:t>
            </a:r>
            <a:r>
              <a:rPr lang="en-US" sz="1800">
                <a:latin typeface="Agilent TT Cond" charset="0"/>
              </a:rPr>
              <a:t>O, </a:t>
            </a:r>
            <a:r>
              <a:rPr lang="en-US" sz="1800" baseline="30000">
                <a:latin typeface="Agilent TT Cond" charset="0"/>
              </a:rPr>
              <a:t>37</a:t>
            </a:r>
            <a:r>
              <a:rPr lang="en-US" sz="1800">
                <a:latin typeface="Agilent TT Cond" charset="0"/>
              </a:rPr>
              <a:t>Cl</a:t>
            </a:r>
            <a:r>
              <a:rPr lang="en-US" sz="1800" baseline="30000">
                <a:latin typeface="Agilent TT Cond" charset="0"/>
              </a:rPr>
              <a:t>14</a:t>
            </a:r>
            <a:r>
              <a:rPr lang="en-US" sz="1800">
                <a:latin typeface="Agilent TT Cond" charset="0"/>
              </a:rPr>
              <a:t>N</a:t>
            </a:r>
          </a:p>
          <a:p>
            <a:pPr>
              <a:lnSpc>
                <a:spcPct val="95000"/>
              </a:lnSpc>
              <a:spcBef>
                <a:spcPct val="50000"/>
              </a:spcBef>
              <a:spcAft>
                <a:spcPct val="50000"/>
              </a:spcAft>
            </a:pPr>
            <a:r>
              <a:rPr lang="en-US" sz="1800" baseline="30000">
                <a:latin typeface="Agilent TT Cond" charset="0"/>
              </a:rPr>
              <a:t>52</a:t>
            </a:r>
            <a:r>
              <a:rPr lang="en-US" sz="1800">
                <a:latin typeface="Agilent TT Cond" charset="0"/>
              </a:rPr>
              <a:t>Cr	</a:t>
            </a:r>
            <a:r>
              <a:rPr lang="en-US" sz="1800" baseline="30000">
                <a:latin typeface="Agilent TT Cond" charset="0"/>
              </a:rPr>
              <a:t>36</a:t>
            </a:r>
            <a:r>
              <a:rPr lang="en-US" sz="1800">
                <a:latin typeface="Agilent TT Cond" charset="0"/>
              </a:rPr>
              <a:t>Ar</a:t>
            </a:r>
            <a:r>
              <a:rPr lang="en-US" sz="1800" baseline="30000">
                <a:latin typeface="Agilent TT Cond" charset="0"/>
              </a:rPr>
              <a:t>16</a:t>
            </a:r>
            <a:r>
              <a:rPr lang="en-US" sz="1800">
                <a:latin typeface="Agilent TT Cond" charset="0"/>
              </a:rPr>
              <a:t>O, </a:t>
            </a:r>
            <a:r>
              <a:rPr lang="en-US" sz="1800" baseline="30000">
                <a:latin typeface="Agilent TT Cond" charset="0"/>
              </a:rPr>
              <a:t>40</a:t>
            </a:r>
            <a:r>
              <a:rPr lang="en-US" sz="1800">
                <a:latin typeface="Agilent TT Cond" charset="0"/>
              </a:rPr>
              <a:t>Ar</a:t>
            </a:r>
            <a:r>
              <a:rPr lang="en-US" sz="1800" baseline="30000">
                <a:latin typeface="Agilent TT Cond" charset="0"/>
              </a:rPr>
              <a:t>12</a:t>
            </a:r>
            <a:r>
              <a:rPr lang="en-US" sz="1800">
                <a:latin typeface="Agilent TT Cond" charset="0"/>
              </a:rPr>
              <a:t>C, 	</a:t>
            </a:r>
            <a:r>
              <a:rPr lang="en-US" sz="1800" baseline="30000">
                <a:latin typeface="Agilent TT Cond" charset="0"/>
              </a:rPr>
              <a:t>35</a:t>
            </a:r>
            <a:r>
              <a:rPr lang="en-US" sz="1800">
                <a:latin typeface="Agilent TT Cond" charset="0"/>
              </a:rPr>
              <a:t>Cl</a:t>
            </a:r>
            <a:r>
              <a:rPr lang="en-US" sz="1800" baseline="30000">
                <a:latin typeface="Agilent TT Cond" charset="0"/>
              </a:rPr>
              <a:t>16</a:t>
            </a:r>
            <a:r>
              <a:rPr lang="en-US" sz="1800">
                <a:latin typeface="Agilent TT Cond" charset="0"/>
              </a:rPr>
              <a:t>OH, </a:t>
            </a:r>
            <a:r>
              <a:rPr lang="en-US" sz="1800" baseline="30000">
                <a:latin typeface="Agilent TT Cond" charset="0"/>
              </a:rPr>
              <a:t>37</a:t>
            </a:r>
            <a:r>
              <a:rPr lang="en-US" sz="1800">
                <a:latin typeface="Agilent TT Cond" charset="0"/>
              </a:rPr>
              <a:t>Cl</a:t>
            </a:r>
            <a:r>
              <a:rPr lang="en-US" sz="1800" baseline="30000">
                <a:latin typeface="Agilent TT Cond" charset="0"/>
              </a:rPr>
              <a:t>14</a:t>
            </a:r>
            <a:r>
              <a:rPr lang="en-US" sz="1800">
                <a:latin typeface="Agilent TT Cond" charset="0"/>
              </a:rPr>
              <a:t>NH</a:t>
            </a:r>
          </a:p>
        </p:txBody>
      </p:sp>
      <p:sp>
        <p:nvSpPr>
          <p:cNvPr id="26630" name="Text Box 15"/>
          <p:cNvSpPr txBox="1">
            <a:spLocks noChangeArrowheads="1"/>
          </p:cNvSpPr>
          <p:nvPr/>
        </p:nvSpPr>
        <p:spPr bwMode="auto">
          <a:xfrm>
            <a:off x="838200" y="1571625"/>
            <a:ext cx="1265238" cy="260350"/>
          </a:xfrm>
          <a:prstGeom prst="rect">
            <a:avLst/>
          </a:prstGeom>
          <a:noFill/>
          <a:ln w="9525">
            <a:noFill/>
            <a:miter lim="800000"/>
            <a:headEnd/>
            <a:tailEnd/>
          </a:ln>
        </p:spPr>
        <p:txBody>
          <a:bodyPr wrap="none" lIns="0" tIns="0" rIns="0" bIns="0">
            <a:spAutoFit/>
          </a:bodyPr>
          <a:lstStyle/>
          <a:p>
            <a:pPr>
              <a:lnSpc>
                <a:spcPct val="95000"/>
              </a:lnSpc>
              <a:spcBef>
                <a:spcPct val="50000"/>
              </a:spcBef>
              <a:spcAft>
                <a:spcPct val="50000"/>
              </a:spcAft>
            </a:pPr>
            <a:r>
              <a:rPr lang="en-US" sz="1800" i="1">
                <a:latin typeface="Agilent TT Cond" charset="0"/>
              </a:rPr>
              <a:t>Normal Mode</a:t>
            </a:r>
          </a:p>
        </p:txBody>
      </p:sp>
      <p:sp>
        <p:nvSpPr>
          <p:cNvPr id="26631" name="Text Box 16"/>
          <p:cNvSpPr txBox="1">
            <a:spLocks noChangeArrowheads="1"/>
          </p:cNvSpPr>
          <p:nvPr/>
        </p:nvSpPr>
        <p:spPr bwMode="auto">
          <a:xfrm>
            <a:off x="4038600" y="1571625"/>
            <a:ext cx="1227138" cy="260350"/>
          </a:xfrm>
          <a:prstGeom prst="rect">
            <a:avLst/>
          </a:prstGeom>
          <a:noFill/>
          <a:ln w="9525">
            <a:noFill/>
            <a:miter lim="800000"/>
            <a:headEnd/>
            <a:tailEnd/>
          </a:ln>
        </p:spPr>
        <p:txBody>
          <a:bodyPr wrap="none" lIns="0" tIns="0" rIns="0" bIns="0">
            <a:spAutoFit/>
          </a:bodyPr>
          <a:lstStyle/>
          <a:p>
            <a:pPr>
              <a:lnSpc>
                <a:spcPct val="95000"/>
              </a:lnSpc>
              <a:spcBef>
                <a:spcPct val="50000"/>
              </a:spcBef>
              <a:spcAft>
                <a:spcPct val="50000"/>
              </a:spcAft>
            </a:pPr>
            <a:r>
              <a:rPr lang="en-US" sz="1800" i="1">
                <a:latin typeface="Agilent TT Cond" charset="0"/>
              </a:rPr>
              <a:t>Helium Mode</a:t>
            </a:r>
          </a:p>
        </p:txBody>
      </p:sp>
      <p:sp>
        <p:nvSpPr>
          <p:cNvPr id="26632" name="AutoShape 17"/>
          <p:cNvSpPr>
            <a:spLocks noChangeArrowheads="1"/>
          </p:cNvSpPr>
          <p:nvPr/>
        </p:nvSpPr>
        <p:spPr bwMode="auto">
          <a:xfrm>
            <a:off x="6324600" y="4572000"/>
            <a:ext cx="2133600" cy="1066800"/>
          </a:xfrm>
          <a:prstGeom prst="wedgeRoundRectCallout">
            <a:avLst>
              <a:gd name="adj1" fmla="val 33481"/>
              <a:gd name="adj2" fmla="val -117111"/>
              <a:gd name="adj3" fmla="val 16667"/>
            </a:avLst>
          </a:prstGeom>
          <a:solidFill>
            <a:schemeClr val="folHlink"/>
          </a:solidFill>
          <a:ln w="9525">
            <a:solidFill>
              <a:schemeClr val="tx1"/>
            </a:solidFill>
            <a:miter lim="800000"/>
            <a:headEnd/>
            <a:tailEnd/>
          </a:ln>
        </p:spPr>
        <p:txBody>
          <a:bodyPr/>
          <a:lstStyle/>
          <a:p>
            <a:r>
              <a:rPr lang="en-US" sz="1200">
                <a:solidFill>
                  <a:schemeClr val="bg1"/>
                </a:solidFill>
              </a:rPr>
              <a:t>Note: ED is effective at removing multiple interferences at the same mass with a single set of conditions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Espaço Reservado para Número de Slide 3"/>
          <p:cNvSpPr>
            <a:spLocks noGrp="1"/>
          </p:cNvSpPr>
          <p:nvPr>
            <p:ph type="sldNum" sz="quarter" idx="10"/>
          </p:nvPr>
        </p:nvSpPr>
        <p:spPr/>
        <p:txBody>
          <a:bodyPr/>
          <a:lstStyle/>
          <a:p>
            <a:pPr>
              <a:defRPr/>
            </a:pPr>
            <a:r>
              <a:rPr lang="en-US" altLang="en-US"/>
              <a:t>Página </a:t>
            </a:r>
            <a:fld id="{4FB66AFF-6A7B-43F8-AC55-2E819A01B984}" type="slidenum">
              <a:rPr lang="en-US" altLang="en-US"/>
              <a:pPr>
                <a:defRPr/>
              </a:pPr>
              <a:t>36</a:t>
            </a:fld>
            <a:endParaRPr lang="en-US" altLang="en-US"/>
          </a:p>
        </p:txBody>
      </p:sp>
      <p:sp>
        <p:nvSpPr>
          <p:cNvPr id="27651" name="AutoShape 4"/>
          <p:cNvSpPr>
            <a:spLocks noChangeArrowheads="1"/>
          </p:cNvSpPr>
          <p:nvPr/>
        </p:nvSpPr>
        <p:spPr bwMode="auto">
          <a:xfrm>
            <a:off x="785813" y="420688"/>
            <a:ext cx="865187" cy="1079500"/>
          </a:xfrm>
          <a:prstGeom prst="upDownArrow">
            <a:avLst>
              <a:gd name="adj1" fmla="val 50000"/>
              <a:gd name="adj2" fmla="val 24954"/>
            </a:avLst>
          </a:prstGeom>
          <a:noFill/>
          <a:ln w="9525">
            <a:solidFill>
              <a:schemeClr val="tx1"/>
            </a:solidFill>
            <a:miter lim="800000"/>
            <a:headEnd/>
            <a:tailEnd/>
          </a:ln>
        </p:spPr>
        <p:txBody>
          <a:bodyPr wrap="none" anchor="ctr"/>
          <a:lstStyle/>
          <a:p>
            <a:endParaRPr lang="pt-BR"/>
          </a:p>
        </p:txBody>
      </p:sp>
      <p:sp>
        <p:nvSpPr>
          <p:cNvPr id="27652" name="Text Box 6"/>
          <p:cNvSpPr txBox="1">
            <a:spLocks noChangeArrowheads="1"/>
          </p:cNvSpPr>
          <p:nvPr/>
        </p:nvSpPr>
        <p:spPr bwMode="auto">
          <a:xfrm rot="10800000">
            <a:off x="915988" y="331788"/>
            <a:ext cx="519112" cy="1096962"/>
          </a:xfrm>
          <a:prstGeom prst="rect">
            <a:avLst/>
          </a:prstGeom>
          <a:noFill/>
          <a:ln w="9525">
            <a:noFill/>
            <a:miter lim="800000"/>
            <a:headEnd/>
            <a:tailEnd/>
          </a:ln>
        </p:spPr>
        <p:txBody>
          <a:bodyPr vert="eaVert">
            <a:spAutoFit/>
          </a:bodyPr>
          <a:lstStyle/>
          <a:p>
            <a:pPr>
              <a:spcBef>
                <a:spcPct val="50000"/>
              </a:spcBef>
            </a:pPr>
            <a:r>
              <a:rPr lang="pt-BR"/>
              <a:t>30 min</a:t>
            </a:r>
          </a:p>
        </p:txBody>
      </p:sp>
      <p:sp>
        <p:nvSpPr>
          <p:cNvPr id="27653" name="Text Box 8"/>
          <p:cNvSpPr txBox="1">
            <a:spLocks noChangeArrowheads="1"/>
          </p:cNvSpPr>
          <p:nvPr/>
        </p:nvSpPr>
        <p:spPr bwMode="auto">
          <a:xfrm rot="10800000">
            <a:off x="915988" y="1357313"/>
            <a:ext cx="519112" cy="2951162"/>
          </a:xfrm>
          <a:prstGeom prst="rect">
            <a:avLst/>
          </a:prstGeom>
          <a:noFill/>
          <a:ln w="9525">
            <a:noFill/>
            <a:miter lim="800000"/>
            <a:headEnd/>
            <a:tailEnd/>
          </a:ln>
        </p:spPr>
        <p:txBody>
          <a:bodyPr vert="eaVert">
            <a:spAutoFit/>
          </a:bodyPr>
          <a:lstStyle/>
          <a:p>
            <a:pPr>
              <a:spcBef>
                <a:spcPct val="50000"/>
              </a:spcBef>
            </a:pPr>
            <a:r>
              <a:rPr lang="pt-BR"/>
              <a:t>Jornada de trabalho</a:t>
            </a:r>
          </a:p>
        </p:txBody>
      </p:sp>
      <p:sp>
        <p:nvSpPr>
          <p:cNvPr id="27654" name="Text Box 9"/>
          <p:cNvSpPr txBox="1">
            <a:spLocks noChangeArrowheads="1"/>
          </p:cNvSpPr>
          <p:nvPr/>
        </p:nvSpPr>
        <p:spPr bwMode="auto">
          <a:xfrm>
            <a:off x="1866900" y="708025"/>
            <a:ext cx="4824413" cy="436563"/>
          </a:xfrm>
          <a:prstGeom prst="rect">
            <a:avLst/>
          </a:prstGeom>
          <a:noFill/>
          <a:ln w="9525">
            <a:solidFill>
              <a:schemeClr val="tx1"/>
            </a:solidFill>
            <a:miter lim="800000"/>
            <a:headEnd/>
            <a:tailEnd/>
          </a:ln>
        </p:spPr>
        <p:txBody>
          <a:bodyPr>
            <a:spAutoFit/>
          </a:bodyPr>
          <a:lstStyle/>
          <a:p>
            <a:pPr>
              <a:spcBef>
                <a:spcPct val="50000"/>
              </a:spcBef>
            </a:pPr>
            <a:r>
              <a:rPr lang="pt-BR">
                <a:solidFill>
                  <a:srgbClr val="003399"/>
                </a:solidFill>
              </a:rPr>
              <a:t>Otimização e Tuning do ICP-ORS-MS</a:t>
            </a:r>
          </a:p>
        </p:txBody>
      </p:sp>
      <p:sp>
        <p:nvSpPr>
          <p:cNvPr id="27655" name="Text Box 10"/>
          <p:cNvSpPr txBox="1">
            <a:spLocks noChangeArrowheads="1"/>
          </p:cNvSpPr>
          <p:nvPr/>
        </p:nvSpPr>
        <p:spPr bwMode="auto">
          <a:xfrm>
            <a:off x="1866900" y="1639888"/>
            <a:ext cx="2447925" cy="436562"/>
          </a:xfrm>
          <a:prstGeom prst="rect">
            <a:avLst/>
          </a:prstGeom>
          <a:noFill/>
          <a:ln w="9525" algn="ctr">
            <a:solidFill>
              <a:schemeClr val="tx1"/>
            </a:solidFill>
            <a:miter lim="800000"/>
            <a:headEnd/>
            <a:tailEnd/>
          </a:ln>
        </p:spPr>
        <p:txBody>
          <a:bodyPr>
            <a:spAutoFit/>
          </a:bodyPr>
          <a:lstStyle/>
          <a:p>
            <a:pPr>
              <a:spcBef>
                <a:spcPct val="50000"/>
              </a:spcBef>
            </a:pPr>
            <a:r>
              <a:rPr lang="pt-BR">
                <a:solidFill>
                  <a:srgbClr val="0000FF"/>
                </a:solidFill>
              </a:rPr>
              <a:t>Calibração Inicial</a:t>
            </a:r>
          </a:p>
        </p:txBody>
      </p:sp>
      <p:sp>
        <p:nvSpPr>
          <p:cNvPr id="27656" name="Text Box 11"/>
          <p:cNvSpPr txBox="1">
            <a:spLocks noChangeArrowheads="1"/>
          </p:cNvSpPr>
          <p:nvPr/>
        </p:nvSpPr>
        <p:spPr bwMode="auto">
          <a:xfrm>
            <a:off x="1866900" y="2447925"/>
            <a:ext cx="2447925" cy="436563"/>
          </a:xfrm>
          <a:prstGeom prst="rect">
            <a:avLst/>
          </a:prstGeom>
          <a:noFill/>
          <a:ln w="9525" algn="ctr">
            <a:solidFill>
              <a:schemeClr val="tx1"/>
            </a:solidFill>
            <a:miter lim="800000"/>
            <a:headEnd/>
            <a:tailEnd/>
          </a:ln>
        </p:spPr>
        <p:txBody>
          <a:bodyPr>
            <a:spAutoFit/>
          </a:bodyPr>
          <a:lstStyle/>
          <a:p>
            <a:pPr>
              <a:spcBef>
                <a:spcPct val="50000"/>
              </a:spcBef>
            </a:pPr>
            <a:r>
              <a:rPr lang="pt-BR">
                <a:solidFill>
                  <a:srgbClr val="0000FF"/>
                </a:solidFill>
              </a:rPr>
              <a:t>Amostras MDL</a:t>
            </a:r>
          </a:p>
        </p:txBody>
      </p:sp>
      <p:sp>
        <p:nvSpPr>
          <p:cNvPr id="27657" name="Text Box 12"/>
          <p:cNvSpPr txBox="1">
            <a:spLocks noChangeArrowheads="1"/>
          </p:cNvSpPr>
          <p:nvPr/>
        </p:nvSpPr>
        <p:spPr bwMode="auto">
          <a:xfrm>
            <a:off x="1866900" y="3257550"/>
            <a:ext cx="2447925" cy="1106488"/>
          </a:xfrm>
          <a:prstGeom prst="rect">
            <a:avLst/>
          </a:prstGeom>
          <a:noFill/>
          <a:ln w="9525" algn="ctr">
            <a:solidFill>
              <a:schemeClr val="tx1"/>
            </a:solidFill>
            <a:miter lim="800000"/>
            <a:headEnd/>
            <a:tailEnd/>
          </a:ln>
        </p:spPr>
        <p:txBody>
          <a:bodyPr>
            <a:spAutoFit/>
          </a:bodyPr>
          <a:lstStyle/>
          <a:p>
            <a:pPr>
              <a:spcBef>
                <a:spcPct val="50000"/>
              </a:spcBef>
            </a:pPr>
            <a:r>
              <a:rPr lang="pt-BR">
                <a:solidFill>
                  <a:srgbClr val="0066FF"/>
                </a:solidFill>
              </a:rPr>
              <a:t>Conjunto de 10 amostras de fertilizantes</a:t>
            </a:r>
          </a:p>
        </p:txBody>
      </p:sp>
      <p:sp>
        <p:nvSpPr>
          <p:cNvPr id="27658" name="Text Box 13"/>
          <p:cNvSpPr txBox="1">
            <a:spLocks noChangeArrowheads="1"/>
          </p:cNvSpPr>
          <p:nvPr/>
        </p:nvSpPr>
        <p:spPr bwMode="auto">
          <a:xfrm>
            <a:off x="1866900" y="4737100"/>
            <a:ext cx="2447925" cy="436563"/>
          </a:xfrm>
          <a:prstGeom prst="rect">
            <a:avLst/>
          </a:prstGeom>
          <a:noFill/>
          <a:ln w="9525" algn="ctr">
            <a:solidFill>
              <a:schemeClr val="tx1"/>
            </a:solidFill>
            <a:miter lim="800000"/>
            <a:headEnd/>
            <a:tailEnd/>
          </a:ln>
        </p:spPr>
        <p:txBody>
          <a:bodyPr>
            <a:spAutoFit/>
          </a:bodyPr>
          <a:lstStyle/>
          <a:p>
            <a:pPr>
              <a:spcBef>
                <a:spcPct val="50000"/>
              </a:spcBef>
            </a:pPr>
            <a:r>
              <a:rPr lang="pt-BR">
                <a:solidFill>
                  <a:srgbClr val="3366FF"/>
                </a:solidFill>
              </a:rPr>
              <a:t>CCV</a:t>
            </a:r>
          </a:p>
        </p:txBody>
      </p:sp>
      <p:sp>
        <p:nvSpPr>
          <p:cNvPr id="27659" name="AutoShape 14"/>
          <p:cNvSpPr>
            <a:spLocks noChangeArrowheads="1"/>
          </p:cNvSpPr>
          <p:nvPr/>
        </p:nvSpPr>
        <p:spPr bwMode="auto">
          <a:xfrm flipH="1">
            <a:off x="4330700" y="2436813"/>
            <a:ext cx="1439863" cy="1008062"/>
          </a:xfrm>
          <a:prstGeom prst="curvedDownArrow">
            <a:avLst>
              <a:gd name="adj1" fmla="val 28567"/>
              <a:gd name="adj2" fmla="val 57134"/>
              <a:gd name="adj3" fmla="val 33333"/>
            </a:avLst>
          </a:prstGeom>
          <a:gradFill rotWithShape="1">
            <a:gsLst>
              <a:gs pos="0">
                <a:srgbClr val="008080"/>
              </a:gs>
              <a:gs pos="100000">
                <a:schemeClr val="accent2"/>
              </a:gs>
            </a:gsLst>
            <a:lin ang="5400000" scaled="1"/>
          </a:gradFill>
          <a:ln w="9525">
            <a:solidFill>
              <a:schemeClr val="tx1"/>
            </a:solidFill>
            <a:miter lim="800000"/>
            <a:headEnd/>
            <a:tailEnd/>
          </a:ln>
        </p:spPr>
        <p:txBody>
          <a:bodyPr wrap="none" anchor="ctr"/>
          <a:lstStyle/>
          <a:p>
            <a:endParaRPr lang="pt-BR"/>
          </a:p>
        </p:txBody>
      </p:sp>
      <p:sp>
        <p:nvSpPr>
          <p:cNvPr id="27660" name="AutoShape 15"/>
          <p:cNvSpPr>
            <a:spLocks noChangeArrowheads="1"/>
          </p:cNvSpPr>
          <p:nvPr/>
        </p:nvSpPr>
        <p:spPr bwMode="auto">
          <a:xfrm flipV="1">
            <a:off x="4475163" y="3660775"/>
            <a:ext cx="1439862" cy="1008063"/>
          </a:xfrm>
          <a:prstGeom prst="curvedDownArrow">
            <a:avLst>
              <a:gd name="adj1" fmla="val 28567"/>
              <a:gd name="adj2" fmla="val 57134"/>
              <a:gd name="adj3" fmla="val 33333"/>
            </a:avLst>
          </a:prstGeom>
          <a:gradFill rotWithShape="1">
            <a:gsLst>
              <a:gs pos="0">
                <a:srgbClr val="008080"/>
              </a:gs>
              <a:gs pos="100000">
                <a:schemeClr val="accent2"/>
              </a:gs>
            </a:gsLst>
            <a:lin ang="5400000" scaled="1"/>
          </a:gradFill>
          <a:ln w="9525">
            <a:solidFill>
              <a:schemeClr val="tx1"/>
            </a:solidFill>
            <a:miter lim="800000"/>
            <a:headEnd/>
            <a:tailEnd/>
          </a:ln>
        </p:spPr>
        <p:txBody>
          <a:bodyPr wrap="none" anchor="ctr"/>
          <a:lstStyle/>
          <a:p>
            <a:endParaRPr lang="pt-BR"/>
          </a:p>
        </p:txBody>
      </p:sp>
      <p:sp>
        <p:nvSpPr>
          <p:cNvPr id="27661" name="Text Box 17"/>
          <p:cNvSpPr txBox="1">
            <a:spLocks noChangeArrowheads="1"/>
          </p:cNvSpPr>
          <p:nvPr/>
        </p:nvSpPr>
        <p:spPr bwMode="auto">
          <a:xfrm>
            <a:off x="5835650" y="1589088"/>
            <a:ext cx="1855788" cy="3516312"/>
          </a:xfrm>
          <a:prstGeom prst="rect">
            <a:avLst/>
          </a:prstGeom>
          <a:noFill/>
          <a:ln w="9525">
            <a:solidFill>
              <a:schemeClr val="tx1"/>
            </a:solidFill>
            <a:miter lim="800000"/>
            <a:headEnd/>
            <a:tailEnd/>
          </a:ln>
        </p:spPr>
        <p:txBody>
          <a:bodyPr>
            <a:spAutoFit/>
          </a:bodyPr>
          <a:lstStyle/>
          <a:p>
            <a:pPr marL="88900" indent="-88900">
              <a:spcAft>
                <a:spcPct val="20000"/>
              </a:spcAft>
              <a:buFontTx/>
              <a:buChar char="•"/>
            </a:pPr>
            <a:r>
              <a:rPr lang="pt-BR"/>
              <a:t>ICV</a:t>
            </a:r>
          </a:p>
          <a:p>
            <a:pPr marL="88900" indent="-88900">
              <a:spcAft>
                <a:spcPct val="20000"/>
              </a:spcAft>
              <a:buFontTx/>
              <a:buChar char="•"/>
            </a:pPr>
            <a:r>
              <a:rPr lang="pt-BR"/>
              <a:t>CCV</a:t>
            </a:r>
          </a:p>
          <a:p>
            <a:pPr marL="88900" indent="-88900">
              <a:spcAft>
                <a:spcPct val="20000"/>
              </a:spcAft>
              <a:buFontTx/>
              <a:buChar char="•"/>
            </a:pPr>
            <a:r>
              <a:rPr lang="pt-BR"/>
              <a:t>ICS A</a:t>
            </a:r>
          </a:p>
          <a:p>
            <a:pPr marL="88900" indent="-88900">
              <a:spcAft>
                <a:spcPct val="20000"/>
              </a:spcAft>
              <a:buFontTx/>
              <a:buChar char="•"/>
            </a:pPr>
            <a:r>
              <a:rPr lang="pt-BR"/>
              <a:t>ICS AB</a:t>
            </a:r>
          </a:p>
          <a:p>
            <a:pPr marL="88900" indent="-88900">
              <a:spcAft>
                <a:spcPct val="20000"/>
              </a:spcAft>
              <a:buFontTx/>
              <a:buChar char="•"/>
            </a:pPr>
            <a:r>
              <a:rPr lang="pt-BR"/>
              <a:t>Spike 2 ppb</a:t>
            </a:r>
          </a:p>
          <a:p>
            <a:pPr marL="88900" indent="-88900">
              <a:spcAft>
                <a:spcPct val="20000"/>
              </a:spcAft>
              <a:buFontTx/>
              <a:buChar char="•"/>
            </a:pPr>
            <a:r>
              <a:rPr lang="pt-BR"/>
              <a:t>Diluição 1/10</a:t>
            </a:r>
          </a:p>
          <a:p>
            <a:pPr marL="88900" indent="-88900">
              <a:spcAft>
                <a:spcPct val="20000"/>
              </a:spcAft>
              <a:buFontTx/>
              <a:buChar char="•"/>
            </a:pPr>
            <a:r>
              <a:rPr lang="pt-BR"/>
              <a:t>Amostra Certificada NIST</a:t>
            </a:r>
          </a:p>
        </p:txBody>
      </p:sp>
      <p:sp>
        <p:nvSpPr>
          <p:cNvPr id="27662" name="AutoShape 18"/>
          <p:cNvSpPr>
            <a:spLocks noChangeArrowheads="1"/>
          </p:cNvSpPr>
          <p:nvPr/>
        </p:nvSpPr>
        <p:spPr bwMode="auto">
          <a:xfrm>
            <a:off x="7754938" y="1644650"/>
            <a:ext cx="936625" cy="3600450"/>
          </a:xfrm>
          <a:prstGeom prst="downArrow">
            <a:avLst>
              <a:gd name="adj1" fmla="val 50000"/>
              <a:gd name="adj2" fmla="val 96102"/>
            </a:avLst>
          </a:prstGeom>
          <a:noFill/>
          <a:ln w="9525">
            <a:solidFill>
              <a:schemeClr val="tx1"/>
            </a:solidFill>
            <a:miter lim="800000"/>
            <a:headEnd/>
            <a:tailEnd/>
          </a:ln>
        </p:spPr>
        <p:txBody>
          <a:bodyPr wrap="none" anchor="ctr"/>
          <a:lstStyle/>
          <a:p>
            <a:endParaRPr lang="pt-BR"/>
          </a:p>
        </p:txBody>
      </p:sp>
      <p:sp>
        <p:nvSpPr>
          <p:cNvPr id="27663" name="Text Box 19"/>
          <p:cNvSpPr txBox="1">
            <a:spLocks noChangeArrowheads="1"/>
          </p:cNvSpPr>
          <p:nvPr/>
        </p:nvSpPr>
        <p:spPr bwMode="auto">
          <a:xfrm>
            <a:off x="1866900" y="5745163"/>
            <a:ext cx="5976938" cy="771525"/>
          </a:xfrm>
          <a:prstGeom prst="rect">
            <a:avLst/>
          </a:prstGeom>
          <a:noFill/>
          <a:ln w="9525" algn="ctr">
            <a:solidFill>
              <a:schemeClr val="tx1"/>
            </a:solidFill>
            <a:miter lim="800000"/>
            <a:headEnd/>
            <a:tailEnd/>
          </a:ln>
        </p:spPr>
        <p:txBody>
          <a:bodyPr>
            <a:spAutoFit/>
          </a:bodyPr>
          <a:lstStyle/>
          <a:p>
            <a:pPr>
              <a:spcBef>
                <a:spcPct val="50000"/>
              </a:spcBef>
            </a:pPr>
            <a:r>
              <a:rPr lang="pt-BR">
                <a:solidFill>
                  <a:srgbClr val="FF0000"/>
                </a:solidFill>
              </a:rPr>
              <a:t>Análises dos resultados x Controle de Qualidade</a:t>
            </a:r>
          </a:p>
          <a:p>
            <a:r>
              <a:rPr lang="pt-BR">
                <a:solidFill>
                  <a:srgbClr val="FF0000"/>
                </a:solidFill>
              </a:rPr>
              <a:t>Emissão de Laudo</a:t>
            </a:r>
          </a:p>
        </p:txBody>
      </p:sp>
      <p:sp>
        <p:nvSpPr>
          <p:cNvPr id="27664" name="Text Box 20"/>
          <p:cNvSpPr txBox="1">
            <a:spLocks noChangeArrowheads="1"/>
          </p:cNvSpPr>
          <p:nvPr/>
        </p:nvSpPr>
        <p:spPr bwMode="auto">
          <a:xfrm rot="10800000">
            <a:off x="7927975" y="2551113"/>
            <a:ext cx="519113" cy="865187"/>
          </a:xfrm>
          <a:prstGeom prst="rect">
            <a:avLst/>
          </a:prstGeom>
          <a:noFill/>
          <a:ln w="9525">
            <a:noFill/>
            <a:miter lim="800000"/>
            <a:headEnd/>
            <a:tailEnd/>
          </a:ln>
        </p:spPr>
        <p:txBody>
          <a:bodyPr vert="eaVert">
            <a:spAutoFit/>
          </a:bodyPr>
          <a:lstStyle/>
          <a:p>
            <a:pPr>
              <a:spcBef>
                <a:spcPct val="50000"/>
              </a:spcBef>
            </a:pPr>
            <a:r>
              <a:rPr lang="pt-BR"/>
              <a:t>ISTDs</a:t>
            </a:r>
          </a:p>
        </p:txBody>
      </p:sp>
      <p:sp>
        <p:nvSpPr>
          <p:cNvPr id="27665" name="AutoShape 21"/>
          <p:cNvSpPr>
            <a:spLocks noChangeArrowheads="1"/>
          </p:cNvSpPr>
          <p:nvPr/>
        </p:nvSpPr>
        <p:spPr bwMode="auto">
          <a:xfrm>
            <a:off x="714375" y="1571625"/>
            <a:ext cx="936625" cy="3744913"/>
          </a:xfrm>
          <a:prstGeom prst="downArrow">
            <a:avLst>
              <a:gd name="adj1" fmla="val 50000"/>
              <a:gd name="adj2" fmla="val 99958"/>
            </a:avLst>
          </a:prstGeom>
          <a:noFill/>
          <a:ln w="9525">
            <a:solidFill>
              <a:schemeClr val="tx1"/>
            </a:solidFill>
            <a:miter lim="800000"/>
            <a:headEnd/>
            <a:tailEnd/>
          </a:ln>
        </p:spPr>
        <p:txBody>
          <a:bodyPr wrap="none" anchor="ctr"/>
          <a:lstStyle/>
          <a:p>
            <a:endParaRPr lang="pt-BR"/>
          </a:p>
        </p:txBody>
      </p:sp>
      <p:sp>
        <p:nvSpPr>
          <p:cNvPr id="27666" name="AutoShape 22"/>
          <p:cNvSpPr>
            <a:spLocks noChangeArrowheads="1"/>
          </p:cNvSpPr>
          <p:nvPr/>
        </p:nvSpPr>
        <p:spPr bwMode="auto">
          <a:xfrm>
            <a:off x="2767013" y="1284288"/>
            <a:ext cx="468312" cy="288925"/>
          </a:xfrm>
          <a:prstGeom prst="downArrow">
            <a:avLst>
              <a:gd name="adj1" fmla="val 50000"/>
              <a:gd name="adj2" fmla="val 25000"/>
            </a:avLst>
          </a:prstGeom>
          <a:noFill/>
          <a:ln w="9525">
            <a:solidFill>
              <a:schemeClr val="tx1"/>
            </a:solidFill>
            <a:miter lim="800000"/>
            <a:headEnd/>
            <a:tailEnd/>
          </a:ln>
        </p:spPr>
        <p:txBody>
          <a:bodyPr wrap="none" anchor="ctr"/>
          <a:lstStyle/>
          <a:p>
            <a:endParaRPr lang="pt-BR"/>
          </a:p>
        </p:txBody>
      </p:sp>
      <p:sp>
        <p:nvSpPr>
          <p:cNvPr id="27667" name="AutoShape 23"/>
          <p:cNvSpPr>
            <a:spLocks noChangeArrowheads="1"/>
          </p:cNvSpPr>
          <p:nvPr/>
        </p:nvSpPr>
        <p:spPr bwMode="auto">
          <a:xfrm>
            <a:off x="2767013" y="2119313"/>
            <a:ext cx="468312" cy="288925"/>
          </a:xfrm>
          <a:prstGeom prst="downArrow">
            <a:avLst>
              <a:gd name="adj1" fmla="val 50000"/>
              <a:gd name="adj2" fmla="val 25000"/>
            </a:avLst>
          </a:prstGeom>
          <a:noFill/>
          <a:ln w="9525">
            <a:solidFill>
              <a:schemeClr val="tx1"/>
            </a:solidFill>
            <a:miter lim="800000"/>
            <a:headEnd/>
            <a:tailEnd/>
          </a:ln>
        </p:spPr>
        <p:txBody>
          <a:bodyPr wrap="none" anchor="ctr"/>
          <a:lstStyle/>
          <a:p>
            <a:endParaRPr lang="pt-BR"/>
          </a:p>
        </p:txBody>
      </p:sp>
      <p:sp>
        <p:nvSpPr>
          <p:cNvPr id="27668" name="AutoShape 24"/>
          <p:cNvSpPr>
            <a:spLocks noChangeArrowheads="1"/>
          </p:cNvSpPr>
          <p:nvPr/>
        </p:nvSpPr>
        <p:spPr bwMode="auto">
          <a:xfrm>
            <a:off x="2767013" y="2928938"/>
            <a:ext cx="468312" cy="288925"/>
          </a:xfrm>
          <a:prstGeom prst="downArrow">
            <a:avLst>
              <a:gd name="adj1" fmla="val 50000"/>
              <a:gd name="adj2" fmla="val 25000"/>
            </a:avLst>
          </a:prstGeom>
          <a:noFill/>
          <a:ln w="9525" algn="ctr">
            <a:solidFill>
              <a:schemeClr val="tx1"/>
            </a:solidFill>
            <a:miter lim="800000"/>
            <a:headEnd/>
            <a:tailEnd/>
          </a:ln>
        </p:spPr>
        <p:txBody>
          <a:bodyPr wrap="none" anchor="ctr"/>
          <a:lstStyle/>
          <a:p>
            <a:endParaRPr lang="pt-BR"/>
          </a:p>
        </p:txBody>
      </p:sp>
      <p:sp>
        <p:nvSpPr>
          <p:cNvPr id="27669" name="AutoShape 25"/>
          <p:cNvSpPr>
            <a:spLocks noChangeArrowheads="1"/>
          </p:cNvSpPr>
          <p:nvPr/>
        </p:nvSpPr>
        <p:spPr bwMode="auto">
          <a:xfrm>
            <a:off x="2767013" y="4408488"/>
            <a:ext cx="468312" cy="288925"/>
          </a:xfrm>
          <a:prstGeom prst="downArrow">
            <a:avLst>
              <a:gd name="adj1" fmla="val 50000"/>
              <a:gd name="adj2" fmla="val 25000"/>
            </a:avLst>
          </a:prstGeom>
          <a:noFill/>
          <a:ln w="9525" algn="ctr">
            <a:solidFill>
              <a:schemeClr val="tx1"/>
            </a:solidFill>
            <a:miter lim="800000"/>
            <a:headEnd/>
            <a:tailEnd/>
          </a:ln>
        </p:spPr>
        <p:txBody>
          <a:bodyPr wrap="none" anchor="ctr"/>
          <a:lstStyle/>
          <a:p>
            <a:endParaRPr lang="pt-BR"/>
          </a:p>
        </p:txBody>
      </p:sp>
      <p:sp>
        <p:nvSpPr>
          <p:cNvPr id="27670" name="AutoShape 26"/>
          <p:cNvSpPr>
            <a:spLocks noChangeArrowheads="1"/>
          </p:cNvSpPr>
          <p:nvPr/>
        </p:nvSpPr>
        <p:spPr bwMode="auto">
          <a:xfrm>
            <a:off x="2767013" y="5316538"/>
            <a:ext cx="468312" cy="288925"/>
          </a:xfrm>
          <a:prstGeom prst="downArrow">
            <a:avLst>
              <a:gd name="adj1" fmla="val 50000"/>
              <a:gd name="adj2" fmla="val 25000"/>
            </a:avLst>
          </a:prstGeom>
          <a:noFill/>
          <a:ln w="9525" algn="ctr">
            <a:solidFill>
              <a:schemeClr val="tx1"/>
            </a:solidFill>
            <a:miter lim="800000"/>
            <a:headEnd/>
            <a:tailEnd/>
          </a:ln>
        </p:spPr>
        <p:txBody>
          <a:bodyPr wrap="none" anchor="ctr"/>
          <a:lstStyle/>
          <a:p>
            <a:endParaRPr lang="pt-B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Número de Slide 3"/>
          <p:cNvSpPr>
            <a:spLocks noGrp="1"/>
          </p:cNvSpPr>
          <p:nvPr>
            <p:ph type="sldNum" sz="quarter" idx="10"/>
          </p:nvPr>
        </p:nvSpPr>
        <p:spPr/>
        <p:txBody>
          <a:bodyPr/>
          <a:lstStyle/>
          <a:p>
            <a:pPr>
              <a:defRPr/>
            </a:pPr>
            <a:r>
              <a:rPr lang="en-US" altLang="en-US"/>
              <a:t>Página </a:t>
            </a:r>
            <a:fld id="{20E05C0B-3A4D-49CE-A306-6F759E37BBEE}" type="slidenum">
              <a:rPr lang="en-US" altLang="en-US"/>
              <a:pPr>
                <a:defRPr/>
              </a:pPr>
              <a:t>37</a:t>
            </a:fld>
            <a:endParaRPr lang="en-US" altLang="en-US"/>
          </a:p>
        </p:txBody>
      </p:sp>
      <p:sp>
        <p:nvSpPr>
          <p:cNvPr id="28675" name="Rectangle 2"/>
          <p:cNvSpPr>
            <a:spLocks noGrp="1" noChangeArrowheads="1"/>
          </p:cNvSpPr>
          <p:nvPr>
            <p:ph type="ctrTitle"/>
          </p:nvPr>
        </p:nvSpPr>
        <p:spPr/>
        <p:txBody>
          <a:bodyPr/>
          <a:lstStyle/>
          <a:p>
            <a:r>
              <a:rPr lang="pt-BR" sz="4400" dirty="0" smtClean="0"/>
              <a:t>Alguns resultados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2"/>
          <p:cNvSpPr>
            <a:spLocks noGrp="1"/>
          </p:cNvSpPr>
          <p:nvPr>
            <p:ph type="sldNum" sz="quarter" idx="10"/>
          </p:nvPr>
        </p:nvSpPr>
        <p:spPr/>
        <p:txBody>
          <a:bodyPr/>
          <a:lstStyle/>
          <a:p>
            <a:pPr>
              <a:defRPr/>
            </a:pPr>
            <a:r>
              <a:rPr lang="en-US" altLang="en-US"/>
              <a:t>Página </a:t>
            </a:r>
            <a:fld id="{F2F8BDC9-26AC-419C-BD8C-E3402CD45564}" type="slidenum">
              <a:rPr lang="en-US" altLang="en-US"/>
              <a:pPr>
                <a:defRPr/>
              </a:pPr>
              <a:t>38</a:t>
            </a:fld>
            <a:endParaRPr lang="en-US" altLang="en-US"/>
          </a:p>
        </p:txBody>
      </p:sp>
      <p:sp>
        <p:nvSpPr>
          <p:cNvPr id="29699" name="Rectangle 2"/>
          <p:cNvSpPr>
            <a:spLocks noGrp="1" noChangeArrowheads="1"/>
          </p:cNvSpPr>
          <p:nvPr>
            <p:ph type="title"/>
          </p:nvPr>
        </p:nvSpPr>
        <p:spPr>
          <a:xfrm>
            <a:off x="323850" y="352425"/>
            <a:ext cx="8640763" cy="1066800"/>
          </a:xfrm>
        </p:spPr>
        <p:txBody>
          <a:bodyPr/>
          <a:lstStyle/>
          <a:p>
            <a:r>
              <a:rPr lang="en-US" smtClean="0"/>
              <a:t>Agilent 7500ce MDLs x Worldwide Regulatory Limits para água potável (μg L</a:t>
            </a:r>
            <a:r>
              <a:rPr lang="en-US" baseline="30000" smtClean="0"/>
              <a:t>-1</a:t>
            </a:r>
            <a:r>
              <a:rPr lang="en-US" smtClean="0"/>
              <a:t>)</a:t>
            </a:r>
          </a:p>
        </p:txBody>
      </p:sp>
      <p:pic>
        <p:nvPicPr>
          <p:cNvPr id="29700" name="Picture 422"/>
          <p:cNvPicPr>
            <a:picLocks noChangeAspect="1" noChangeArrowheads="1"/>
          </p:cNvPicPr>
          <p:nvPr/>
        </p:nvPicPr>
        <p:blipFill>
          <a:blip r:embed="rId3" cstate="print"/>
          <a:srcRect/>
          <a:stretch>
            <a:fillRect/>
          </a:stretch>
        </p:blipFill>
        <p:spPr bwMode="auto">
          <a:xfrm>
            <a:off x="457200" y="1511300"/>
            <a:ext cx="5607050" cy="4138613"/>
          </a:xfrm>
          <a:prstGeom prst="rect">
            <a:avLst/>
          </a:prstGeom>
          <a:noFill/>
          <a:ln w="9525">
            <a:noFill/>
            <a:miter lim="800000"/>
            <a:headEnd/>
            <a:tailEnd/>
          </a:ln>
        </p:spPr>
      </p:pic>
      <p:sp>
        <p:nvSpPr>
          <p:cNvPr id="29701" name="Rectangle 423"/>
          <p:cNvSpPr>
            <a:spLocks noChangeArrowheads="1"/>
          </p:cNvSpPr>
          <p:nvPr/>
        </p:nvSpPr>
        <p:spPr bwMode="auto">
          <a:xfrm>
            <a:off x="6096000" y="3810000"/>
            <a:ext cx="2743200" cy="1616075"/>
          </a:xfrm>
          <a:prstGeom prst="rect">
            <a:avLst/>
          </a:prstGeom>
          <a:noFill/>
          <a:ln w="9525">
            <a:noFill/>
            <a:miter lim="800000"/>
            <a:headEnd/>
            <a:tailEnd/>
          </a:ln>
        </p:spPr>
        <p:txBody>
          <a:bodyPr>
            <a:spAutoFit/>
          </a:bodyPr>
          <a:lstStyle/>
          <a:p>
            <a:r>
              <a:rPr lang="en-US" sz="1000" b="0">
                <a:latin typeface="Agilent TT Cond" charset="0"/>
                <a:cs typeface="Times New Roman" pitchFamily="18" charset="0"/>
              </a:rPr>
              <a:t>Table 1.  Elements regulated worldwide in drinking water, their maximum allowable concentrations and the Agilent 7500ce method detection limits (MDLs) for those elements.   (1) secondary standard, (2)provisional guideline value, (3)guideline,  (4) MDLs determined according to US EPA criteria as described elsewhere in this document (5)regulatory concentrations converted to micrograms per liter (ppb) for ease of comparison. </a:t>
            </a:r>
            <a:r>
              <a:rPr lang="en-US" sz="1000">
                <a:solidFill>
                  <a:srgbClr val="FFFFFF"/>
                </a:solidFill>
                <a:latin typeface="Agilent TT Cond" charset="0"/>
                <a:cs typeface="Times New Roman" pitchFamily="18" charset="0"/>
              </a:rPr>
              <a:t>/</a:t>
            </a:r>
            <a:r>
              <a:rPr lang="en-US" sz="800">
                <a:latin typeface="Agilent TT Cond" charset="0"/>
              </a:rPr>
              <a:t> </a:t>
            </a:r>
            <a:endParaRPr lang="en-US" sz="2400" b="0">
              <a:latin typeface="Agilent TT Cond"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0"/>
          </p:nvPr>
        </p:nvSpPr>
        <p:spPr/>
        <p:txBody>
          <a:bodyPr/>
          <a:lstStyle/>
          <a:p>
            <a:pPr>
              <a:defRPr/>
            </a:pPr>
            <a:r>
              <a:rPr lang="en-US" altLang="en-US"/>
              <a:t>Página </a:t>
            </a:r>
            <a:fld id="{AF258D5D-991C-42C2-A555-74980A2F74F3}" type="slidenum">
              <a:rPr lang="en-US" altLang="en-US"/>
              <a:pPr>
                <a:defRPr/>
              </a:pPr>
              <a:t>39</a:t>
            </a:fld>
            <a:endParaRPr lang="en-US" altLang="en-US"/>
          </a:p>
        </p:txBody>
      </p:sp>
      <p:sp>
        <p:nvSpPr>
          <p:cNvPr id="30723" name="Rectangle 3"/>
          <p:cNvSpPr>
            <a:spLocks noGrp="1" noChangeArrowheads="1"/>
          </p:cNvSpPr>
          <p:nvPr>
            <p:ph type="body" idx="1"/>
          </p:nvPr>
        </p:nvSpPr>
        <p:spPr>
          <a:xfrm>
            <a:off x="479425" y="1571625"/>
            <a:ext cx="8191500" cy="4167188"/>
          </a:xfrm>
        </p:spPr>
        <p:txBody>
          <a:bodyPr/>
          <a:lstStyle/>
          <a:p>
            <a:pPr marL="0" indent="0"/>
            <a:r>
              <a:rPr lang="en-US" smtClean="0"/>
              <a:t>Simulado uma amostra típica e levada para laboratórios ambientais comerciais</a:t>
            </a:r>
          </a:p>
          <a:p>
            <a:pPr lvl="2"/>
            <a:r>
              <a:rPr lang="en-US" smtClean="0">
                <a:solidFill>
                  <a:schemeClr val="accent2"/>
                </a:solidFill>
              </a:rPr>
              <a:t>Sem tempo para otimização, tune e calibração para matrizes complexas e analitos específicos</a:t>
            </a:r>
          </a:p>
          <a:p>
            <a:pPr lvl="2"/>
            <a:r>
              <a:rPr lang="en-US" smtClean="0">
                <a:solidFill>
                  <a:schemeClr val="accent2"/>
                </a:solidFill>
              </a:rPr>
              <a:t>Variedade de tipos de amostra devem ser analisadas juntas com um único set de condições e calibrações</a:t>
            </a:r>
          </a:p>
          <a:p>
            <a:pPr lvl="2"/>
            <a:r>
              <a:rPr lang="en-US" smtClean="0">
                <a:solidFill>
                  <a:schemeClr val="accent2"/>
                </a:solidFill>
              </a:rPr>
              <a:t>A matriz é desconhecida, com limite de detecção necessário para todos os analitos na faixa de sub ppb</a:t>
            </a:r>
          </a:p>
          <a:p>
            <a:pPr lvl="2"/>
            <a:r>
              <a:rPr lang="en-US" smtClean="0">
                <a:solidFill>
                  <a:schemeClr val="accent2"/>
                </a:solidFill>
              </a:rPr>
              <a:t>Resultados são para amanha, sem tempo para re-análise</a:t>
            </a:r>
          </a:p>
          <a:p>
            <a:pPr marL="0" indent="0">
              <a:buFontTx/>
              <a:buChar char="•"/>
            </a:pPr>
            <a:endParaRPr lang="en-US" sz="2200" smtClean="0">
              <a:solidFill>
                <a:schemeClr val="accent2"/>
              </a:solidFill>
            </a:endParaRPr>
          </a:p>
        </p:txBody>
      </p:sp>
      <p:sp>
        <p:nvSpPr>
          <p:cNvPr id="30724" name="Rectangle 2"/>
          <p:cNvSpPr>
            <a:spLocks noGrp="1" noChangeArrowheads="1"/>
          </p:cNvSpPr>
          <p:nvPr>
            <p:ph type="title"/>
          </p:nvPr>
        </p:nvSpPr>
        <p:spPr/>
        <p:txBody>
          <a:bodyPr/>
          <a:lstStyle/>
          <a:p>
            <a:r>
              <a:rPr lang="en-US" smtClean="0"/>
              <a:t>Performance típica da análise de um mix de amostra ambiental desconhecida</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61507" y="4586035"/>
            <a:ext cx="8213725" cy="1066800"/>
          </a:xfrm>
        </p:spPr>
        <p:txBody>
          <a:bodyPr/>
          <a:lstStyle/>
          <a:p>
            <a:pPr algn="ctr"/>
            <a:r>
              <a:rPr lang="pt-BR" sz="1800" b="0" dirty="0" smtClean="0">
                <a:solidFill>
                  <a:srgbClr val="C00000"/>
                </a:solidFill>
                <a:latin typeface="Arial" pitchFamily="34" charset="0"/>
                <a:cs typeface="Arial" pitchFamily="34" charset="0"/>
              </a:rPr>
              <a:t>Plasmas típicos em espectrometria de emissão óptica com plasma acoplado indutivamente (</a:t>
            </a:r>
            <a:r>
              <a:rPr lang="pt-BR" sz="1800" b="0" dirty="0" err="1" smtClean="0">
                <a:solidFill>
                  <a:srgbClr val="C00000"/>
                </a:solidFill>
                <a:latin typeface="Arial" pitchFamily="34" charset="0"/>
                <a:cs typeface="Arial" pitchFamily="34" charset="0"/>
              </a:rPr>
              <a:t>ICP‑OES</a:t>
            </a:r>
            <a:r>
              <a:rPr lang="pt-BR" sz="1800" b="0" dirty="0" smtClean="0">
                <a:solidFill>
                  <a:srgbClr val="C00000"/>
                </a:solidFill>
                <a:latin typeface="Arial" pitchFamily="34" charset="0"/>
                <a:cs typeface="Arial" pitchFamily="34" charset="0"/>
              </a:rPr>
              <a:t>), com tocha montada verticalmente (a), e em espectrometria de massas com plasma acoplado indutivamente (ICP-MS), com a tocha montada horizontalmente  (b)  Manter em cor. Excluir do título e da foto, pois não é possível verificar o cone de amostragem.</a:t>
            </a:r>
            <a:endParaRPr lang="pt-BR" sz="1800" b="0" dirty="0">
              <a:solidFill>
                <a:srgbClr val="C00000"/>
              </a:solidFill>
              <a:latin typeface="Arial" pitchFamily="34" charset="0"/>
              <a:cs typeface="Arial" pitchFamily="34" charset="0"/>
            </a:endParaRPr>
          </a:p>
        </p:txBody>
      </p:sp>
      <p:sp>
        <p:nvSpPr>
          <p:cNvPr id="3" name="Espaço Reservado para Número de Slide 2"/>
          <p:cNvSpPr>
            <a:spLocks noGrp="1"/>
          </p:cNvSpPr>
          <p:nvPr>
            <p:ph type="sldNum" sz="quarter" idx="10"/>
          </p:nvPr>
        </p:nvSpPr>
        <p:spPr/>
        <p:txBody>
          <a:bodyPr/>
          <a:lstStyle/>
          <a:p>
            <a:pPr>
              <a:defRPr/>
            </a:pPr>
            <a:r>
              <a:rPr lang="en-US" altLang="en-US" smtClean="0"/>
              <a:t>Página </a:t>
            </a:r>
            <a:fld id="{2F8A3B29-8961-4D65-B1C4-2DDE20963ACD}" type="slidenum">
              <a:rPr lang="en-US" altLang="en-US" smtClean="0"/>
              <a:pPr>
                <a:defRPr/>
              </a:pPr>
              <a:t>4</a:t>
            </a:fld>
            <a:endParaRPr lang="en-US" altLang="en-US"/>
          </a:p>
        </p:txBody>
      </p:sp>
      <p:sp>
        <p:nvSpPr>
          <p:cNvPr id="82951" name="Rectangle 7"/>
          <p:cNvSpPr>
            <a:spLocks noChangeArrowheads="1"/>
          </p:cNvSpPr>
          <p:nvPr/>
        </p:nvSpPr>
        <p:spPr bwMode="auto">
          <a:xfrm>
            <a:off x="0" y="0"/>
            <a:ext cx="9144000" cy="457200"/>
          </a:xfrm>
          <a:prstGeom prst="rect">
            <a:avLst/>
          </a:prstGeom>
          <a:noFill/>
          <a:ln w="9525" cap="flat" cmpd="sng">
            <a:no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pSp>
        <p:nvGrpSpPr>
          <p:cNvPr id="82945" name="Group 1"/>
          <p:cNvGrpSpPr>
            <a:grpSpLocks noChangeAspect="1"/>
          </p:cNvGrpSpPr>
          <p:nvPr/>
        </p:nvGrpSpPr>
        <p:grpSpPr bwMode="auto">
          <a:xfrm>
            <a:off x="2158409" y="499731"/>
            <a:ext cx="5422900" cy="3498850"/>
            <a:chOff x="1514" y="-629"/>
            <a:chExt cx="8540" cy="5511"/>
          </a:xfrm>
        </p:grpSpPr>
        <p:sp>
          <p:nvSpPr>
            <p:cNvPr id="82950" name="AutoShape 6"/>
            <p:cNvSpPr>
              <a:spLocks noChangeAspect="1" noChangeArrowheads="1" noTextEdit="1"/>
            </p:cNvSpPr>
            <p:nvPr/>
          </p:nvSpPr>
          <p:spPr bwMode="auto">
            <a:xfrm>
              <a:off x="1514" y="-629"/>
              <a:ext cx="8540" cy="5511"/>
            </a:xfrm>
            <a:prstGeom prst="rect">
              <a:avLst/>
            </a:prstGeom>
            <a:noFill/>
          </p:spPr>
          <p:txBody>
            <a:bodyPr vert="horz" wrap="square" lIns="91440" tIns="45720" rIns="91440" bIns="45720" numCol="1" anchor="t" anchorCtr="0" compatLnSpc="1">
              <a:prstTxWarp prst="textNoShape">
                <a:avLst/>
              </a:prstTxWarp>
            </a:bodyPr>
            <a:lstStyle/>
            <a:p>
              <a:endParaRPr lang="pt-BR"/>
            </a:p>
          </p:txBody>
        </p:sp>
        <p:pic>
          <p:nvPicPr>
            <p:cNvPr id="82949" name="Picture 5"/>
            <p:cNvPicPr>
              <a:picLocks noChangeAspect="1" noChangeArrowheads="1"/>
            </p:cNvPicPr>
            <p:nvPr/>
          </p:nvPicPr>
          <p:blipFill>
            <a:blip r:embed="rId2" cstate="print"/>
            <a:srcRect r="20805" b="5560"/>
            <a:stretch>
              <a:fillRect/>
            </a:stretch>
          </p:blipFill>
          <p:spPr bwMode="auto">
            <a:xfrm>
              <a:off x="1514" y="-629"/>
              <a:ext cx="2996" cy="5511"/>
            </a:xfrm>
            <a:prstGeom prst="rect">
              <a:avLst/>
            </a:prstGeom>
            <a:noFill/>
          </p:spPr>
        </p:pic>
        <p:pic>
          <p:nvPicPr>
            <p:cNvPr id="82948" name="Picture 4"/>
            <p:cNvPicPr>
              <a:picLocks noChangeAspect="1" noChangeArrowheads="1"/>
            </p:cNvPicPr>
            <p:nvPr/>
          </p:nvPicPr>
          <p:blipFill>
            <a:blip r:embed="rId3" cstate="print"/>
            <a:srcRect r="1195" b="885"/>
            <a:stretch>
              <a:fillRect/>
            </a:stretch>
          </p:blipFill>
          <p:spPr bwMode="auto">
            <a:xfrm>
              <a:off x="5089" y="-363"/>
              <a:ext cx="4965" cy="5040"/>
            </a:xfrm>
            <a:prstGeom prst="rect">
              <a:avLst/>
            </a:prstGeom>
            <a:noFill/>
          </p:spPr>
        </p:pic>
        <p:sp>
          <p:nvSpPr>
            <p:cNvPr id="82947" name="Text Box 3"/>
            <p:cNvSpPr txBox="1">
              <a:spLocks noChangeArrowheads="1"/>
            </p:cNvSpPr>
            <p:nvPr/>
          </p:nvSpPr>
          <p:spPr bwMode="auto">
            <a:xfrm>
              <a:off x="4074" y="-387"/>
              <a:ext cx="280" cy="28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rPr>
                <a:t>(a)</a:t>
              </a:r>
              <a:endParaRPr kumimoji="0" lang="en-US" sz="2200" b="1" i="0" u="none" strike="noStrike" cap="none" normalizeH="0" baseline="0" smtClean="0">
                <a:ln>
                  <a:noFill/>
                </a:ln>
                <a:solidFill>
                  <a:schemeClr val="tx1"/>
                </a:solidFill>
                <a:effectLst/>
                <a:latin typeface="Times New Roman" pitchFamily="18" charset="0"/>
              </a:endParaRPr>
            </a:p>
          </p:txBody>
        </p:sp>
        <p:sp>
          <p:nvSpPr>
            <p:cNvPr id="82946" name="Text Box 2"/>
            <p:cNvSpPr txBox="1">
              <a:spLocks noChangeArrowheads="1"/>
            </p:cNvSpPr>
            <p:nvPr/>
          </p:nvSpPr>
          <p:spPr bwMode="auto">
            <a:xfrm>
              <a:off x="9484" y="-147"/>
              <a:ext cx="315" cy="32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rPr>
                <a:t>(b)</a:t>
              </a:r>
              <a:endParaRPr kumimoji="0" lang="en-US" sz="2200" b="1" i="0" u="none" strike="noStrike" cap="none" normalizeH="0" baseline="0" dirty="0" smtClean="0">
                <a:ln>
                  <a:noFill/>
                </a:ln>
                <a:solidFill>
                  <a:schemeClr val="tx1"/>
                </a:solidFill>
                <a:effectLst/>
                <a:latin typeface="Times New Roman" pitchFamily="18" charset="0"/>
              </a:endParaRPr>
            </a:p>
          </p:txBody>
        </p:sp>
      </p:gr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Espaço Reservado para Número de Slide 2"/>
          <p:cNvSpPr>
            <a:spLocks noGrp="1"/>
          </p:cNvSpPr>
          <p:nvPr>
            <p:ph type="sldNum" sz="quarter" idx="10"/>
          </p:nvPr>
        </p:nvSpPr>
        <p:spPr/>
        <p:txBody>
          <a:bodyPr/>
          <a:lstStyle/>
          <a:p>
            <a:pPr>
              <a:defRPr/>
            </a:pPr>
            <a:r>
              <a:rPr lang="en-US" altLang="en-US"/>
              <a:t>Página </a:t>
            </a:r>
            <a:fld id="{890EE0A0-FA75-4F60-A1F0-D67F149765A6}" type="slidenum">
              <a:rPr lang="en-US" altLang="en-US"/>
              <a:pPr>
                <a:defRPr/>
              </a:pPr>
              <a:t>40</a:t>
            </a:fld>
            <a:endParaRPr lang="en-US" altLang="en-US"/>
          </a:p>
        </p:txBody>
      </p:sp>
      <p:grpSp>
        <p:nvGrpSpPr>
          <p:cNvPr id="31747" name="Group 22"/>
          <p:cNvGrpSpPr>
            <a:grpSpLocks/>
          </p:cNvGrpSpPr>
          <p:nvPr/>
        </p:nvGrpSpPr>
        <p:grpSpPr bwMode="auto">
          <a:xfrm>
            <a:off x="1079500" y="1498600"/>
            <a:ext cx="5461000" cy="4868863"/>
            <a:chOff x="1699" y="2735"/>
            <a:chExt cx="8602" cy="7667"/>
          </a:xfrm>
        </p:grpSpPr>
        <p:grpSp>
          <p:nvGrpSpPr>
            <p:cNvPr id="31753" name="Group 23"/>
            <p:cNvGrpSpPr>
              <a:grpSpLocks/>
            </p:cNvGrpSpPr>
            <p:nvPr/>
          </p:nvGrpSpPr>
          <p:grpSpPr bwMode="auto">
            <a:xfrm>
              <a:off x="1699" y="2735"/>
              <a:ext cx="8602" cy="7667"/>
              <a:chOff x="1886" y="2156"/>
              <a:chExt cx="8602" cy="7667"/>
            </a:xfrm>
          </p:grpSpPr>
          <p:pic>
            <p:nvPicPr>
              <p:cNvPr id="31758" name="Picture 24"/>
              <p:cNvPicPr>
                <a:picLocks noChangeAspect="1" noChangeArrowheads="1"/>
              </p:cNvPicPr>
              <p:nvPr/>
            </p:nvPicPr>
            <p:blipFill>
              <a:blip r:embed="rId3" cstate="print"/>
              <a:srcRect/>
              <a:stretch>
                <a:fillRect/>
              </a:stretch>
            </p:blipFill>
            <p:spPr bwMode="auto">
              <a:xfrm>
                <a:off x="6374" y="6083"/>
                <a:ext cx="4114" cy="3740"/>
              </a:xfrm>
              <a:prstGeom prst="rect">
                <a:avLst/>
              </a:prstGeom>
              <a:noFill/>
              <a:ln w="9525">
                <a:noFill/>
                <a:miter lim="800000"/>
                <a:headEnd/>
                <a:tailEnd/>
              </a:ln>
            </p:spPr>
          </p:pic>
          <p:sp>
            <p:nvSpPr>
              <p:cNvPr id="31759" name="AutoShape 25"/>
              <p:cNvSpPr>
                <a:spLocks noChangeArrowheads="1"/>
              </p:cNvSpPr>
              <p:nvPr/>
            </p:nvSpPr>
            <p:spPr bwMode="auto">
              <a:xfrm>
                <a:off x="8618" y="7784"/>
                <a:ext cx="1202" cy="624"/>
              </a:xfrm>
              <a:prstGeom prst="wedgeEllipseCallout">
                <a:avLst>
                  <a:gd name="adj1" fmla="val -89435"/>
                  <a:gd name="adj2" fmla="val -164903"/>
                </a:avLst>
              </a:prstGeom>
              <a:solidFill>
                <a:srgbClr val="FFFFFF"/>
              </a:solidFill>
              <a:ln w="9525">
                <a:solidFill>
                  <a:srgbClr val="000000"/>
                </a:solidFill>
                <a:miter lim="800000"/>
                <a:headEnd/>
                <a:tailEnd/>
              </a:ln>
            </p:spPr>
            <p:txBody>
              <a:bodyPr/>
              <a:lstStyle/>
              <a:p>
                <a:pPr algn="ctr"/>
                <a:r>
                  <a:rPr lang="en-US" sz="600"/>
                  <a:t>1180 ppm</a:t>
                </a:r>
                <a:r>
                  <a:rPr lang="en-US" sz="800"/>
                  <a:t> </a:t>
                </a:r>
                <a:r>
                  <a:rPr lang="en-US" sz="600"/>
                  <a:t>Sodium</a:t>
                </a:r>
              </a:p>
            </p:txBody>
          </p:sp>
          <p:pic>
            <p:nvPicPr>
              <p:cNvPr id="31760" name="Picture 26"/>
              <p:cNvPicPr>
                <a:picLocks noChangeAspect="1" noChangeArrowheads="1"/>
              </p:cNvPicPr>
              <p:nvPr/>
            </p:nvPicPr>
            <p:blipFill>
              <a:blip r:embed="rId4" cstate="print"/>
              <a:srcRect/>
              <a:stretch>
                <a:fillRect/>
              </a:stretch>
            </p:blipFill>
            <p:spPr bwMode="auto">
              <a:xfrm>
                <a:off x="1886" y="2156"/>
                <a:ext cx="4125" cy="3720"/>
              </a:xfrm>
              <a:prstGeom prst="rect">
                <a:avLst/>
              </a:prstGeom>
              <a:noFill/>
              <a:ln w="9525">
                <a:noFill/>
                <a:miter lim="800000"/>
                <a:headEnd/>
                <a:tailEnd/>
              </a:ln>
            </p:spPr>
          </p:pic>
          <p:pic>
            <p:nvPicPr>
              <p:cNvPr id="31761" name="Picture 27"/>
              <p:cNvPicPr>
                <a:picLocks noChangeAspect="1" noChangeArrowheads="1"/>
              </p:cNvPicPr>
              <p:nvPr/>
            </p:nvPicPr>
            <p:blipFill>
              <a:blip r:embed="rId5" cstate="print"/>
              <a:srcRect/>
              <a:stretch>
                <a:fillRect/>
              </a:stretch>
            </p:blipFill>
            <p:spPr bwMode="auto">
              <a:xfrm>
                <a:off x="6374" y="2156"/>
                <a:ext cx="4110" cy="3705"/>
              </a:xfrm>
              <a:prstGeom prst="rect">
                <a:avLst/>
              </a:prstGeom>
              <a:noFill/>
              <a:ln w="9525">
                <a:noFill/>
                <a:miter lim="800000"/>
                <a:headEnd/>
                <a:tailEnd/>
              </a:ln>
            </p:spPr>
          </p:pic>
          <p:pic>
            <p:nvPicPr>
              <p:cNvPr id="31762" name="Picture 28"/>
              <p:cNvPicPr>
                <a:picLocks noChangeAspect="1" noChangeArrowheads="1"/>
              </p:cNvPicPr>
              <p:nvPr/>
            </p:nvPicPr>
            <p:blipFill>
              <a:blip r:embed="rId6" cstate="print"/>
              <a:srcRect/>
              <a:stretch>
                <a:fillRect/>
              </a:stretch>
            </p:blipFill>
            <p:spPr bwMode="auto">
              <a:xfrm>
                <a:off x="1886" y="6083"/>
                <a:ext cx="4114" cy="3717"/>
              </a:xfrm>
              <a:prstGeom prst="rect">
                <a:avLst/>
              </a:prstGeom>
              <a:noFill/>
              <a:ln w="9525">
                <a:noFill/>
                <a:miter lim="800000"/>
                <a:headEnd/>
                <a:tailEnd/>
              </a:ln>
            </p:spPr>
          </p:pic>
        </p:grpSp>
        <p:sp>
          <p:nvSpPr>
            <p:cNvPr id="31754" name="Text Box 29"/>
            <p:cNvSpPr txBox="1">
              <a:spLocks noChangeArrowheads="1"/>
            </p:cNvSpPr>
            <p:nvPr/>
          </p:nvSpPr>
          <p:spPr bwMode="auto">
            <a:xfrm>
              <a:off x="6935" y="3670"/>
              <a:ext cx="444" cy="432"/>
            </a:xfrm>
            <a:prstGeom prst="rect">
              <a:avLst/>
            </a:prstGeom>
            <a:noFill/>
            <a:ln w="9525">
              <a:noFill/>
              <a:miter lim="800000"/>
              <a:headEnd/>
              <a:tailEnd/>
            </a:ln>
          </p:spPr>
          <p:txBody>
            <a:bodyPr/>
            <a:lstStyle/>
            <a:p>
              <a:r>
                <a:rPr lang="en-US" sz="1200"/>
                <a:t>B</a:t>
              </a:r>
            </a:p>
          </p:txBody>
        </p:sp>
        <p:sp>
          <p:nvSpPr>
            <p:cNvPr id="31755" name="Text Box 30"/>
            <p:cNvSpPr txBox="1">
              <a:spLocks noChangeArrowheads="1"/>
            </p:cNvSpPr>
            <p:nvPr/>
          </p:nvSpPr>
          <p:spPr bwMode="auto">
            <a:xfrm>
              <a:off x="2447" y="7597"/>
              <a:ext cx="444" cy="432"/>
            </a:xfrm>
            <a:prstGeom prst="rect">
              <a:avLst/>
            </a:prstGeom>
            <a:noFill/>
            <a:ln w="9525">
              <a:noFill/>
              <a:miter lim="800000"/>
              <a:headEnd/>
              <a:tailEnd/>
            </a:ln>
          </p:spPr>
          <p:txBody>
            <a:bodyPr/>
            <a:lstStyle/>
            <a:p>
              <a:r>
                <a:rPr lang="en-US" sz="1200"/>
                <a:t>C</a:t>
              </a:r>
            </a:p>
          </p:txBody>
        </p:sp>
        <p:sp>
          <p:nvSpPr>
            <p:cNvPr id="31756" name="Text Box 31"/>
            <p:cNvSpPr txBox="1">
              <a:spLocks noChangeArrowheads="1"/>
            </p:cNvSpPr>
            <p:nvPr/>
          </p:nvSpPr>
          <p:spPr bwMode="auto">
            <a:xfrm>
              <a:off x="2447" y="3670"/>
              <a:ext cx="444" cy="432"/>
            </a:xfrm>
            <a:prstGeom prst="rect">
              <a:avLst/>
            </a:prstGeom>
            <a:noFill/>
            <a:ln w="9525">
              <a:noFill/>
              <a:miter lim="800000"/>
              <a:headEnd/>
              <a:tailEnd/>
            </a:ln>
          </p:spPr>
          <p:txBody>
            <a:bodyPr/>
            <a:lstStyle/>
            <a:p>
              <a:r>
                <a:rPr lang="en-US" sz="1200"/>
                <a:t>A</a:t>
              </a:r>
            </a:p>
          </p:txBody>
        </p:sp>
        <p:sp>
          <p:nvSpPr>
            <p:cNvPr id="31757" name="Text Box 32"/>
            <p:cNvSpPr txBox="1">
              <a:spLocks noChangeArrowheads="1"/>
            </p:cNvSpPr>
            <p:nvPr/>
          </p:nvSpPr>
          <p:spPr bwMode="auto">
            <a:xfrm>
              <a:off x="6935" y="7597"/>
              <a:ext cx="444" cy="432"/>
            </a:xfrm>
            <a:prstGeom prst="rect">
              <a:avLst/>
            </a:prstGeom>
            <a:noFill/>
            <a:ln w="9525">
              <a:noFill/>
              <a:miter lim="800000"/>
              <a:headEnd/>
              <a:tailEnd/>
            </a:ln>
          </p:spPr>
          <p:txBody>
            <a:bodyPr/>
            <a:lstStyle/>
            <a:p>
              <a:r>
                <a:rPr lang="en-US" sz="1200"/>
                <a:t>D</a:t>
              </a:r>
            </a:p>
          </p:txBody>
        </p:sp>
      </p:grpSp>
      <p:sp>
        <p:nvSpPr>
          <p:cNvPr id="31748" name="Rectangle 2"/>
          <p:cNvSpPr>
            <a:spLocks noGrp="1" noChangeArrowheads="1"/>
          </p:cNvSpPr>
          <p:nvPr>
            <p:ph type="title"/>
          </p:nvPr>
        </p:nvSpPr>
        <p:spPr/>
        <p:txBody>
          <a:bodyPr/>
          <a:lstStyle/>
          <a:p>
            <a:pPr algn="ctr"/>
            <a:r>
              <a:rPr lang="en-US" sz="2800" smtClean="0"/>
              <a:t>Calibrações da sequencia de teste. </a:t>
            </a:r>
            <a:r>
              <a:rPr lang="en-US" sz="2400" smtClean="0"/>
              <a:t>As, Se (0.1 – 200 </a:t>
            </a:r>
            <a:r>
              <a:rPr lang="en-US" sz="2400" smtClean="0">
                <a:solidFill>
                  <a:schemeClr val="accent2"/>
                </a:solidFill>
              </a:rPr>
              <a:t>ppb</a:t>
            </a:r>
            <a:r>
              <a:rPr lang="en-US" sz="2400" smtClean="0"/>
              <a:t>), Hg (0.01 – 2</a:t>
            </a:r>
            <a:r>
              <a:rPr lang="en-US" sz="2400" smtClean="0">
                <a:solidFill>
                  <a:schemeClr val="accent2"/>
                </a:solidFill>
              </a:rPr>
              <a:t>ppb</a:t>
            </a:r>
            <a:r>
              <a:rPr lang="en-US" sz="2400" smtClean="0"/>
              <a:t>), Na (.05 – 1180 </a:t>
            </a:r>
            <a:r>
              <a:rPr lang="en-US" sz="2400" smtClean="0">
                <a:solidFill>
                  <a:schemeClr val="accent2"/>
                </a:solidFill>
              </a:rPr>
              <a:t>ppm</a:t>
            </a:r>
            <a:r>
              <a:rPr lang="en-US" sz="2400" smtClean="0"/>
              <a:t>)</a:t>
            </a:r>
          </a:p>
        </p:txBody>
      </p:sp>
      <p:sp>
        <p:nvSpPr>
          <p:cNvPr id="31749" name="Oval 18"/>
          <p:cNvSpPr>
            <a:spLocks noChangeArrowheads="1"/>
          </p:cNvSpPr>
          <p:nvPr/>
        </p:nvSpPr>
        <p:spPr bwMode="auto">
          <a:xfrm>
            <a:off x="1143000" y="3276600"/>
            <a:ext cx="457200" cy="304800"/>
          </a:xfrm>
          <a:prstGeom prst="ellipse">
            <a:avLst/>
          </a:prstGeom>
          <a:noFill/>
          <a:ln w="19050">
            <a:solidFill>
              <a:srgbClr val="FF0000"/>
            </a:solidFill>
            <a:round/>
            <a:headEnd/>
            <a:tailEnd/>
          </a:ln>
        </p:spPr>
        <p:txBody>
          <a:bodyPr wrap="none" lIns="0" tIns="0" rIns="0" bIns="0" anchor="ctr">
            <a:spAutoFit/>
          </a:bodyPr>
          <a:lstStyle/>
          <a:p>
            <a:endParaRPr lang="pt-BR"/>
          </a:p>
        </p:txBody>
      </p:sp>
      <p:sp>
        <p:nvSpPr>
          <p:cNvPr id="31750" name="Oval 19"/>
          <p:cNvSpPr>
            <a:spLocks noChangeArrowheads="1"/>
          </p:cNvSpPr>
          <p:nvPr/>
        </p:nvSpPr>
        <p:spPr bwMode="auto">
          <a:xfrm>
            <a:off x="4038600" y="3276600"/>
            <a:ext cx="457200" cy="304800"/>
          </a:xfrm>
          <a:prstGeom prst="ellipse">
            <a:avLst/>
          </a:prstGeom>
          <a:noFill/>
          <a:ln w="19050">
            <a:solidFill>
              <a:srgbClr val="FF0000"/>
            </a:solidFill>
            <a:round/>
            <a:headEnd/>
            <a:tailEnd/>
          </a:ln>
        </p:spPr>
        <p:txBody>
          <a:bodyPr wrap="none" lIns="0" tIns="0" rIns="0" bIns="0" anchor="ctr">
            <a:spAutoFit/>
          </a:bodyPr>
          <a:lstStyle/>
          <a:p>
            <a:endParaRPr lang="pt-BR"/>
          </a:p>
        </p:txBody>
      </p:sp>
      <p:sp>
        <p:nvSpPr>
          <p:cNvPr id="31751" name="Oval 20"/>
          <p:cNvSpPr>
            <a:spLocks noChangeArrowheads="1"/>
          </p:cNvSpPr>
          <p:nvPr/>
        </p:nvSpPr>
        <p:spPr bwMode="auto">
          <a:xfrm>
            <a:off x="4038600" y="5791200"/>
            <a:ext cx="457200" cy="304800"/>
          </a:xfrm>
          <a:prstGeom prst="ellipse">
            <a:avLst/>
          </a:prstGeom>
          <a:noFill/>
          <a:ln w="19050">
            <a:solidFill>
              <a:srgbClr val="FF0000"/>
            </a:solidFill>
            <a:round/>
            <a:headEnd/>
            <a:tailEnd/>
          </a:ln>
        </p:spPr>
        <p:txBody>
          <a:bodyPr wrap="none" lIns="0" tIns="0" rIns="0" bIns="0" anchor="ctr">
            <a:spAutoFit/>
          </a:bodyPr>
          <a:lstStyle/>
          <a:p>
            <a:endParaRPr lang="pt-BR"/>
          </a:p>
        </p:txBody>
      </p:sp>
      <p:sp>
        <p:nvSpPr>
          <p:cNvPr id="31752" name="Oval 33"/>
          <p:cNvSpPr>
            <a:spLocks noChangeArrowheads="1"/>
          </p:cNvSpPr>
          <p:nvPr/>
        </p:nvSpPr>
        <p:spPr bwMode="auto">
          <a:xfrm>
            <a:off x="1143000" y="5791200"/>
            <a:ext cx="457200" cy="304800"/>
          </a:xfrm>
          <a:prstGeom prst="ellipse">
            <a:avLst/>
          </a:prstGeom>
          <a:noFill/>
          <a:ln w="19050">
            <a:solidFill>
              <a:srgbClr val="FF0000"/>
            </a:solidFill>
            <a:round/>
            <a:headEnd/>
            <a:tailEnd/>
          </a:ln>
        </p:spPr>
        <p:txBody>
          <a:bodyPr wrap="none" lIns="0" tIns="0" rIns="0" bIns="0" anchor="ctr">
            <a:spAutoFit/>
          </a:bodyPr>
          <a:lstStyle/>
          <a:p>
            <a:endParaRPr lang="pt-B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Espaço Reservado para Número de Slide 2"/>
          <p:cNvSpPr>
            <a:spLocks noGrp="1"/>
          </p:cNvSpPr>
          <p:nvPr>
            <p:ph type="sldNum" sz="quarter" idx="10"/>
          </p:nvPr>
        </p:nvSpPr>
        <p:spPr>
          <a:xfrm>
            <a:off x="7188200" y="6681788"/>
            <a:ext cx="1654175" cy="366712"/>
          </a:xfrm>
        </p:spPr>
        <p:txBody>
          <a:bodyPr/>
          <a:lstStyle/>
          <a:p>
            <a:pPr>
              <a:defRPr/>
            </a:pPr>
            <a:r>
              <a:rPr lang="en-US" altLang="en-US"/>
              <a:t>Página </a:t>
            </a:r>
            <a:fld id="{890EE0A0-FA75-4F60-A1F0-D67F149765A6}" type="slidenum">
              <a:rPr lang="en-US" altLang="en-US"/>
              <a:pPr>
                <a:defRPr/>
              </a:pPr>
              <a:t>41</a:t>
            </a:fld>
            <a:endParaRPr lang="en-US" altLang="en-US"/>
          </a:p>
        </p:txBody>
      </p:sp>
      <p:graphicFrame>
        <p:nvGraphicFramePr>
          <p:cNvPr id="20" name="Tabela 19"/>
          <p:cNvGraphicFramePr>
            <a:graphicFrameLocks noGrp="1"/>
          </p:cNvGraphicFramePr>
          <p:nvPr/>
        </p:nvGraphicFramePr>
        <p:xfrm>
          <a:off x="304800" y="114300"/>
          <a:ext cx="8591549" cy="6430605"/>
        </p:xfrm>
        <a:graphic>
          <a:graphicData uri="http://schemas.openxmlformats.org/drawingml/2006/table">
            <a:tbl>
              <a:tblPr/>
              <a:tblGrid>
                <a:gridCol w="1706657"/>
                <a:gridCol w="799759"/>
                <a:gridCol w="1465131"/>
                <a:gridCol w="1864543"/>
                <a:gridCol w="933209"/>
                <a:gridCol w="932271"/>
                <a:gridCol w="889979"/>
              </a:tblGrid>
              <a:tr h="258405">
                <a:tc>
                  <a:txBody>
                    <a:bodyPr/>
                    <a:lstStyle/>
                    <a:p>
                      <a:pPr algn="l">
                        <a:lnSpc>
                          <a:spcPts val="1800"/>
                        </a:lnSpc>
                        <a:spcBef>
                          <a:spcPts val="500"/>
                        </a:spcBef>
                        <a:spcAft>
                          <a:spcPts val="500"/>
                        </a:spcAft>
                      </a:pPr>
                      <a:r>
                        <a:rPr lang="pt-BR" sz="1600" kern="1600">
                          <a:latin typeface="Arial"/>
                          <a:ea typeface="Times New Roman"/>
                          <a:cs typeface="Arial"/>
                        </a:rPr>
                        <a:t>Analito</a:t>
                      </a:r>
                      <a:endParaRPr lang="pt-BR" sz="1600" kern="1600">
                        <a:latin typeface="Times New Roman"/>
                        <a:ea typeface="Times New Roman"/>
                        <a:cs typeface="Arial"/>
                      </a:endParaRPr>
                    </a:p>
                  </a:txBody>
                  <a:tcPr marL="10963" marR="1096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Bef>
                          <a:spcPts val="500"/>
                        </a:spcBef>
                        <a:spcAft>
                          <a:spcPts val="500"/>
                        </a:spcAft>
                      </a:pPr>
                      <a:r>
                        <a:rPr lang="pt-BR" sz="1600" kern="1600">
                          <a:latin typeface="Arial"/>
                          <a:ea typeface="Times New Roman"/>
                          <a:cs typeface="Arial"/>
                        </a:rPr>
                        <a:t>Isótopo</a:t>
                      </a:r>
                      <a:endParaRPr lang="pt-BR" sz="1600" kern="1600">
                        <a:latin typeface="Times New Roman"/>
                        <a:ea typeface="Times New Roman"/>
                        <a:cs typeface="Arial"/>
                      </a:endParaRPr>
                    </a:p>
                  </a:txBody>
                  <a:tcPr marL="10963" marR="1096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Bef>
                          <a:spcPts val="500"/>
                        </a:spcBef>
                        <a:spcAft>
                          <a:spcPts val="500"/>
                        </a:spcAft>
                      </a:pPr>
                      <a:r>
                        <a:rPr lang="pt-BR" sz="1600" kern="1600">
                          <a:latin typeface="Arial"/>
                          <a:ea typeface="Times New Roman"/>
                          <a:cs typeface="Arial"/>
                        </a:rPr>
                        <a:t>Modo ORS</a:t>
                      </a:r>
                      <a:r>
                        <a:rPr lang="pt-BR" sz="1600" kern="1600" baseline="30000">
                          <a:latin typeface="Arial"/>
                          <a:ea typeface="Times New Roman"/>
                          <a:cs typeface="Arial"/>
                        </a:rPr>
                        <a:t>(1)</a:t>
                      </a:r>
                      <a:endParaRPr lang="pt-BR" sz="1600" kern="1600">
                        <a:latin typeface="Times New Roman"/>
                        <a:ea typeface="Times New Roman"/>
                        <a:cs typeface="Arial"/>
                      </a:endParaRPr>
                    </a:p>
                  </a:txBody>
                  <a:tcPr marL="10963" marR="1096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Bef>
                          <a:spcPts val="500"/>
                        </a:spcBef>
                        <a:spcAft>
                          <a:spcPts val="500"/>
                        </a:spcAft>
                      </a:pPr>
                      <a:r>
                        <a:rPr lang="pt-BR" sz="1600" kern="1600">
                          <a:latin typeface="Arial"/>
                          <a:ea typeface="Times New Roman"/>
                          <a:cs typeface="Arial"/>
                        </a:rPr>
                        <a:t>Faixa de calibração</a:t>
                      </a:r>
                      <a:endParaRPr lang="pt-BR" sz="1600" kern="1600">
                        <a:latin typeface="Times New Roman"/>
                        <a:ea typeface="Times New Roman"/>
                        <a:cs typeface="Arial"/>
                      </a:endParaRPr>
                    </a:p>
                  </a:txBody>
                  <a:tcPr marL="10963" marR="1096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Bef>
                          <a:spcPts val="500"/>
                        </a:spcBef>
                        <a:spcAft>
                          <a:spcPts val="500"/>
                        </a:spcAft>
                      </a:pPr>
                      <a:r>
                        <a:rPr lang="pt-BR" sz="1600" kern="1600">
                          <a:latin typeface="Arial"/>
                          <a:ea typeface="Times New Roman"/>
                          <a:cs typeface="Arial"/>
                        </a:rPr>
                        <a:t>LDM</a:t>
                      </a:r>
                      <a:r>
                        <a:rPr lang="pt-BR" sz="1600" kern="1600" baseline="30000">
                          <a:latin typeface="Arial"/>
                          <a:ea typeface="Times New Roman"/>
                          <a:cs typeface="Arial"/>
                        </a:rPr>
                        <a:t>(2)</a:t>
                      </a:r>
                      <a:endParaRPr lang="pt-BR" sz="1600" kern="1600">
                        <a:latin typeface="Times New Roman"/>
                        <a:ea typeface="Times New Roman"/>
                        <a:cs typeface="Arial"/>
                      </a:endParaRPr>
                    </a:p>
                  </a:txBody>
                  <a:tcPr marL="10963" marR="1096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Bef>
                          <a:spcPts val="500"/>
                        </a:spcBef>
                        <a:spcAft>
                          <a:spcPts val="500"/>
                        </a:spcAft>
                      </a:pPr>
                      <a:r>
                        <a:rPr lang="pt-BR" sz="1600" kern="1600">
                          <a:latin typeface="Arial"/>
                          <a:ea typeface="Times New Roman"/>
                          <a:cs typeface="Arial"/>
                        </a:rPr>
                        <a:t>BEC</a:t>
                      </a:r>
                      <a:r>
                        <a:rPr lang="pt-BR" sz="1600" kern="1600" baseline="30000">
                          <a:latin typeface="Arial"/>
                          <a:ea typeface="Times New Roman"/>
                          <a:cs typeface="Arial"/>
                        </a:rPr>
                        <a:t>(3)</a:t>
                      </a:r>
                      <a:endParaRPr lang="pt-BR" sz="1600" kern="1600">
                        <a:latin typeface="Times New Roman"/>
                        <a:ea typeface="Times New Roman"/>
                        <a:cs typeface="Arial"/>
                      </a:endParaRPr>
                    </a:p>
                  </a:txBody>
                  <a:tcPr marL="10963" marR="1096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Bef>
                          <a:spcPts val="500"/>
                        </a:spcBef>
                        <a:spcAft>
                          <a:spcPts val="500"/>
                        </a:spcAft>
                      </a:pPr>
                      <a:r>
                        <a:rPr lang="pt-BR" sz="1600" kern="1600">
                          <a:latin typeface="Arial"/>
                          <a:ea typeface="Times New Roman"/>
                          <a:cs typeface="Arial"/>
                        </a:rPr>
                        <a:t>LDE</a:t>
                      </a:r>
                      <a:r>
                        <a:rPr lang="pt-BR" sz="1600" kern="1600" baseline="30000">
                          <a:latin typeface="Arial"/>
                          <a:ea typeface="Times New Roman"/>
                          <a:cs typeface="Arial"/>
                        </a:rPr>
                        <a:t>(4)</a:t>
                      </a:r>
                      <a:endParaRPr lang="pt-BR" sz="1600" kern="1600">
                        <a:latin typeface="Times New Roman"/>
                        <a:ea typeface="Times New Roman"/>
                        <a:cs typeface="Arial"/>
                      </a:endParaRPr>
                    </a:p>
                  </a:txBody>
                  <a:tcPr marL="10963" marR="1096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948">
                <a:tc>
                  <a:txBody>
                    <a:bodyPr/>
                    <a:lstStyle/>
                    <a:p>
                      <a:pPr algn="just">
                        <a:lnSpc>
                          <a:spcPts val="1800"/>
                        </a:lnSpc>
                        <a:spcAft>
                          <a:spcPts val="0"/>
                        </a:spcAft>
                      </a:pPr>
                      <a:endParaRPr lang="pt-BR" sz="1600" kern="1600">
                        <a:latin typeface="Arial"/>
                        <a:ea typeface="Times New Roman"/>
                        <a:cs typeface="Arial"/>
                      </a:endParaRPr>
                    </a:p>
                  </a:txBody>
                  <a:tcPr marL="10963" marR="10963"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800"/>
                        </a:lnSpc>
                        <a:spcAft>
                          <a:spcPts val="0"/>
                        </a:spcAft>
                      </a:pPr>
                      <a:endParaRPr lang="pt-BR" sz="1600" kern="1600">
                        <a:latin typeface="Arial"/>
                        <a:ea typeface="Times New Roman"/>
                        <a:cs typeface="Arial"/>
                      </a:endParaRPr>
                    </a:p>
                  </a:txBody>
                  <a:tcPr marL="10963" marR="10963"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800"/>
                        </a:lnSpc>
                        <a:spcAft>
                          <a:spcPts val="0"/>
                        </a:spcAft>
                      </a:pPr>
                      <a:endParaRPr lang="pt-BR" sz="1600" kern="1600">
                        <a:latin typeface="Arial"/>
                        <a:ea typeface="Times New Roman"/>
                        <a:cs typeface="Arial"/>
                      </a:endParaRPr>
                    </a:p>
                  </a:txBody>
                  <a:tcPr marL="10963" marR="10963" marT="0" marB="0" anchor="ctr">
                    <a:lnL>
                      <a:noFill/>
                    </a:lnL>
                    <a:lnR>
                      <a:noFill/>
                    </a:lnR>
                    <a:lnT w="12700" cap="flat" cmpd="sng" algn="ctr">
                      <a:solidFill>
                        <a:srgbClr val="000000"/>
                      </a:solidFill>
                      <a:prstDash val="solid"/>
                      <a:round/>
                      <a:headEnd type="none" w="med" len="med"/>
                      <a:tailEnd type="none" w="med" len="med"/>
                    </a:lnT>
                    <a:lnB>
                      <a:noFill/>
                    </a:lnB>
                  </a:tcPr>
                </a:tc>
                <a:tc gridSpan="4">
                  <a:txBody>
                    <a:bodyPr/>
                    <a:lstStyle/>
                    <a:p>
                      <a:pPr algn="ctr">
                        <a:lnSpc>
                          <a:spcPts val="1800"/>
                        </a:lnSpc>
                        <a:spcAft>
                          <a:spcPts val="0"/>
                        </a:spcAft>
                      </a:pPr>
                      <a:r>
                        <a:rPr lang="pt-BR" sz="1600" kern="1600" baseline="30000">
                          <a:latin typeface="Arial"/>
                          <a:ea typeface="Times New Roman"/>
                          <a:cs typeface="Arial"/>
                        </a:rPr>
                        <a:t>_______________________</a:t>
                      </a:r>
                      <a:r>
                        <a:rPr lang="pt-BR" sz="1600" kern="1600">
                          <a:latin typeface="Arial"/>
                          <a:ea typeface="Times New Roman"/>
                          <a:cs typeface="Arial"/>
                        </a:rPr>
                        <a:t> µg L</a:t>
                      </a:r>
                      <a:r>
                        <a:rPr lang="pt-BR" sz="1600" kern="1600" baseline="30000">
                          <a:latin typeface="Arial"/>
                          <a:ea typeface="Times New Roman"/>
                          <a:cs typeface="Arial"/>
                        </a:rPr>
                        <a:t>‑1 _______________________</a:t>
                      </a:r>
                      <a:endParaRPr lang="pt-BR" sz="1600" kern="1600">
                        <a:latin typeface="Times New Roman"/>
                        <a:ea typeface="Times New Roman"/>
                        <a:cs typeface="Arial"/>
                      </a:endParaRPr>
                    </a:p>
                  </a:txBody>
                  <a:tcPr marL="10963" marR="10963"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pt-BR"/>
                    </a:p>
                  </a:txBody>
                  <a:tcPr/>
                </a:tc>
                <a:tc hMerge="1">
                  <a:txBody>
                    <a:bodyPr/>
                    <a:lstStyle/>
                    <a:p>
                      <a:endParaRPr lang="pt-BR"/>
                    </a:p>
                  </a:txBody>
                  <a:tcPr/>
                </a:tc>
                <a:tc hMerge="1">
                  <a:txBody>
                    <a:bodyPr/>
                    <a:lstStyle/>
                    <a:p>
                      <a:endParaRPr lang="pt-BR"/>
                    </a:p>
                  </a:txBody>
                  <a:tcPr/>
                </a:tc>
              </a:tr>
              <a:tr h="140948">
                <a:tc>
                  <a:txBody>
                    <a:bodyPr/>
                    <a:lstStyle/>
                    <a:p>
                      <a:pPr algn="just">
                        <a:lnSpc>
                          <a:spcPts val="1800"/>
                        </a:lnSpc>
                        <a:spcAft>
                          <a:spcPts val="0"/>
                        </a:spcAft>
                      </a:pPr>
                      <a:r>
                        <a:rPr lang="pt-BR" sz="1600" kern="1600">
                          <a:latin typeface="Arial"/>
                          <a:ea typeface="Times New Roman"/>
                          <a:cs typeface="Arial"/>
                        </a:rPr>
                        <a:t>Berílio (Be)</a:t>
                      </a:r>
                      <a:endParaRPr lang="pt-BR" sz="1600" kern="1600">
                        <a:latin typeface="Times New Roman"/>
                        <a:ea typeface="Times New Roman"/>
                        <a:cs typeface="Arial"/>
                      </a:endParaRPr>
                    </a:p>
                  </a:txBody>
                  <a:tcPr marL="10963" marR="10963"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9</a:t>
                      </a:r>
                      <a:endParaRPr lang="pt-BR" sz="1600" kern="1600">
                        <a:latin typeface="Times New Roman"/>
                        <a:ea typeface="Times New Roman"/>
                        <a:cs typeface="Arial"/>
                      </a:endParaRPr>
                    </a:p>
                  </a:txBody>
                  <a:tcPr marL="10963" marR="10963"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3</a:t>
                      </a:r>
                      <a:endParaRPr lang="pt-BR" sz="1600" kern="1600">
                        <a:latin typeface="Times New Roman"/>
                        <a:ea typeface="Times New Roman"/>
                        <a:cs typeface="Arial"/>
                      </a:endParaRPr>
                    </a:p>
                  </a:txBody>
                  <a:tcPr marL="10963" marR="10963"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0,1-200</a:t>
                      </a:r>
                      <a:endParaRPr lang="pt-BR" sz="1600" kern="1600">
                        <a:latin typeface="Times New Roman"/>
                        <a:ea typeface="Times New Roman"/>
                        <a:cs typeface="Arial"/>
                      </a:endParaRPr>
                    </a:p>
                  </a:txBody>
                  <a:tcPr marL="10963" marR="10963"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0,031</a:t>
                      </a:r>
                      <a:endParaRPr lang="pt-BR" sz="1600" kern="1600">
                        <a:latin typeface="Times New Roman"/>
                        <a:ea typeface="Times New Roman"/>
                        <a:cs typeface="Arial"/>
                      </a:endParaRPr>
                    </a:p>
                  </a:txBody>
                  <a:tcPr marL="10963" marR="10963"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0,005</a:t>
                      </a:r>
                      <a:endParaRPr lang="pt-BR" sz="1600" kern="1600">
                        <a:latin typeface="Times New Roman"/>
                        <a:ea typeface="Times New Roman"/>
                        <a:cs typeface="Arial"/>
                      </a:endParaRPr>
                    </a:p>
                  </a:txBody>
                  <a:tcPr marL="10963" marR="10963"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0,004</a:t>
                      </a:r>
                      <a:endParaRPr lang="pt-BR" sz="1600" kern="1600">
                        <a:latin typeface="Times New Roman"/>
                        <a:ea typeface="Times New Roman"/>
                        <a:cs typeface="Arial"/>
                      </a:endParaRPr>
                    </a:p>
                  </a:txBody>
                  <a:tcPr marL="10963" marR="10963" marT="0" marB="0" anchor="ctr">
                    <a:lnL>
                      <a:noFill/>
                    </a:lnL>
                    <a:lnR>
                      <a:noFill/>
                    </a:lnR>
                    <a:lnT>
                      <a:noFill/>
                    </a:lnT>
                    <a:lnB>
                      <a:noFill/>
                    </a:lnB>
                  </a:tcPr>
                </a:tc>
              </a:tr>
              <a:tr h="140948">
                <a:tc>
                  <a:txBody>
                    <a:bodyPr/>
                    <a:lstStyle/>
                    <a:p>
                      <a:pPr algn="just">
                        <a:lnSpc>
                          <a:spcPts val="1800"/>
                        </a:lnSpc>
                        <a:spcAft>
                          <a:spcPts val="0"/>
                        </a:spcAft>
                      </a:pPr>
                      <a:r>
                        <a:rPr lang="pt-BR" sz="1600" kern="1600">
                          <a:latin typeface="Arial"/>
                          <a:ea typeface="Times New Roman"/>
                          <a:cs typeface="Arial"/>
                        </a:rPr>
                        <a:t>Sódio (Na)</a:t>
                      </a:r>
                      <a:endParaRPr lang="pt-BR" sz="1600" kern="1600">
                        <a:latin typeface="Times New Roman"/>
                        <a:ea typeface="Times New Roman"/>
                        <a:cs typeface="Arial"/>
                      </a:endParaRPr>
                    </a:p>
                  </a:txBody>
                  <a:tcPr marL="10963" marR="10963"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23</a:t>
                      </a:r>
                      <a:endParaRPr lang="pt-BR" sz="1600" kern="1600">
                        <a:latin typeface="Times New Roman"/>
                        <a:ea typeface="Times New Roman"/>
                        <a:cs typeface="Arial"/>
                      </a:endParaRPr>
                    </a:p>
                  </a:txBody>
                  <a:tcPr marL="10963" marR="10963"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3</a:t>
                      </a:r>
                      <a:endParaRPr lang="pt-BR" sz="1600" kern="1600">
                        <a:latin typeface="Times New Roman"/>
                        <a:ea typeface="Times New Roman"/>
                        <a:cs typeface="Arial"/>
                      </a:endParaRPr>
                    </a:p>
                  </a:txBody>
                  <a:tcPr marL="10963" marR="10963"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10-20.000</a:t>
                      </a:r>
                      <a:endParaRPr lang="pt-BR" sz="1600" kern="1600">
                        <a:latin typeface="Times New Roman"/>
                        <a:ea typeface="Times New Roman"/>
                        <a:cs typeface="Arial"/>
                      </a:endParaRPr>
                    </a:p>
                  </a:txBody>
                  <a:tcPr marL="10963" marR="10963"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6,03</a:t>
                      </a:r>
                      <a:endParaRPr lang="pt-BR" sz="1600" kern="1600">
                        <a:latin typeface="Times New Roman"/>
                        <a:ea typeface="Times New Roman"/>
                        <a:cs typeface="Arial"/>
                      </a:endParaRPr>
                    </a:p>
                  </a:txBody>
                  <a:tcPr marL="10963" marR="10963"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0,363</a:t>
                      </a:r>
                      <a:endParaRPr lang="pt-BR" sz="1600" kern="1600">
                        <a:latin typeface="Times New Roman"/>
                        <a:ea typeface="Times New Roman"/>
                        <a:cs typeface="Arial"/>
                      </a:endParaRPr>
                    </a:p>
                  </a:txBody>
                  <a:tcPr marL="10963" marR="10963"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0,016</a:t>
                      </a:r>
                      <a:endParaRPr lang="pt-BR" sz="1600" kern="1600">
                        <a:latin typeface="Times New Roman"/>
                        <a:ea typeface="Times New Roman"/>
                        <a:cs typeface="Arial"/>
                      </a:endParaRPr>
                    </a:p>
                  </a:txBody>
                  <a:tcPr marL="10963" marR="10963" marT="0" marB="0" anchor="ctr">
                    <a:lnL>
                      <a:noFill/>
                    </a:lnL>
                    <a:lnR>
                      <a:noFill/>
                    </a:lnR>
                    <a:lnT>
                      <a:noFill/>
                    </a:lnT>
                    <a:lnB>
                      <a:noFill/>
                    </a:lnB>
                  </a:tcPr>
                </a:tc>
              </a:tr>
              <a:tr h="140948">
                <a:tc>
                  <a:txBody>
                    <a:bodyPr/>
                    <a:lstStyle/>
                    <a:p>
                      <a:pPr algn="just">
                        <a:lnSpc>
                          <a:spcPts val="1800"/>
                        </a:lnSpc>
                        <a:spcAft>
                          <a:spcPts val="0"/>
                        </a:spcAft>
                      </a:pPr>
                      <a:r>
                        <a:rPr lang="pt-BR" sz="1600" kern="1600">
                          <a:latin typeface="Arial"/>
                          <a:ea typeface="Times New Roman"/>
                          <a:cs typeface="Arial"/>
                        </a:rPr>
                        <a:t>Magnésio (Mg)</a:t>
                      </a:r>
                      <a:endParaRPr lang="pt-BR" sz="1600" kern="1600">
                        <a:latin typeface="Times New Roman"/>
                        <a:ea typeface="Times New Roman"/>
                        <a:cs typeface="Arial"/>
                      </a:endParaRPr>
                    </a:p>
                  </a:txBody>
                  <a:tcPr marL="10963" marR="10963"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24</a:t>
                      </a:r>
                      <a:endParaRPr lang="pt-BR" sz="1600" kern="1600">
                        <a:latin typeface="Times New Roman"/>
                        <a:ea typeface="Times New Roman"/>
                        <a:cs typeface="Arial"/>
                      </a:endParaRPr>
                    </a:p>
                  </a:txBody>
                  <a:tcPr marL="10963" marR="10963"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3</a:t>
                      </a:r>
                      <a:endParaRPr lang="pt-BR" sz="1600" kern="1600">
                        <a:latin typeface="Times New Roman"/>
                        <a:ea typeface="Times New Roman"/>
                        <a:cs typeface="Arial"/>
                      </a:endParaRPr>
                    </a:p>
                  </a:txBody>
                  <a:tcPr marL="10963" marR="10963"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10-20.000</a:t>
                      </a:r>
                      <a:endParaRPr lang="pt-BR" sz="1600" kern="1600">
                        <a:latin typeface="Times New Roman"/>
                        <a:ea typeface="Times New Roman"/>
                        <a:cs typeface="Arial"/>
                      </a:endParaRPr>
                    </a:p>
                  </a:txBody>
                  <a:tcPr marL="10963" marR="10963"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0,625</a:t>
                      </a:r>
                      <a:endParaRPr lang="pt-BR" sz="1600" kern="1600">
                        <a:latin typeface="Times New Roman"/>
                        <a:ea typeface="Times New Roman"/>
                        <a:cs typeface="Arial"/>
                      </a:endParaRPr>
                    </a:p>
                  </a:txBody>
                  <a:tcPr marL="10963" marR="10963"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0,002</a:t>
                      </a:r>
                      <a:endParaRPr lang="pt-BR" sz="1600" kern="1600">
                        <a:latin typeface="Times New Roman"/>
                        <a:ea typeface="Times New Roman"/>
                        <a:cs typeface="Arial"/>
                      </a:endParaRPr>
                    </a:p>
                  </a:txBody>
                  <a:tcPr marL="10963" marR="10963"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0,003</a:t>
                      </a:r>
                      <a:endParaRPr lang="pt-BR" sz="1600" kern="1600">
                        <a:latin typeface="Times New Roman"/>
                        <a:ea typeface="Times New Roman"/>
                        <a:cs typeface="Arial"/>
                      </a:endParaRPr>
                    </a:p>
                  </a:txBody>
                  <a:tcPr marL="10963" marR="10963" marT="0" marB="0" anchor="ctr">
                    <a:lnL>
                      <a:noFill/>
                    </a:lnL>
                    <a:lnR>
                      <a:noFill/>
                    </a:lnR>
                    <a:lnT>
                      <a:noFill/>
                    </a:lnT>
                    <a:lnB>
                      <a:noFill/>
                    </a:lnB>
                  </a:tcPr>
                </a:tc>
              </a:tr>
              <a:tr h="140948">
                <a:tc>
                  <a:txBody>
                    <a:bodyPr/>
                    <a:lstStyle/>
                    <a:p>
                      <a:pPr algn="just">
                        <a:lnSpc>
                          <a:spcPts val="1800"/>
                        </a:lnSpc>
                        <a:spcAft>
                          <a:spcPts val="0"/>
                        </a:spcAft>
                      </a:pPr>
                      <a:r>
                        <a:rPr lang="pt-BR" sz="1600" kern="1600">
                          <a:latin typeface="Arial"/>
                          <a:ea typeface="Times New Roman"/>
                          <a:cs typeface="Arial"/>
                        </a:rPr>
                        <a:t>Alumínio (Al)</a:t>
                      </a:r>
                      <a:endParaRPr lang="pt-BR" sz="1600" kern="1600">
                        <a:latin typeface="Times New Roman"/>
                        <a:ea typeface="Times New Roman"/>
                        <a:cs typeface="Arial"/>
                      </a:endParaRPr>
                    </a:p>
                  </a:txBody>
                  <a:tcPr marL="10963" marR="10963"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27</a:t>
                      </a:r>
                      <a:endParaRPr lang="pt-BR" sz="1600" kern="1600">
                        <a:latin typeface="Times New Roman"/>
                        <a:ea typeface="Times New Roman"/>
                        <a:cs typeface="Arial"/>
                      </a:endParaRPr>
                    </a:p>
                  </a:txBody>
                  <a:tcPr marL="10963" marR="10963"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3</a:t>
                      </a:r>
                      <a:endParaRPr lang="pt-BR" sz="1600" kern="1600">
                        <a:latin typeface="Times New Roman"/>
                        <a:ea typeface="Times New Roman"/>
                        <a:cs typeface="Arial"/>
                      </a:endParaRPr>
                    </a:p>
                  </a:txBody>
                  <a:tcPr marL="10963" marR="10963"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0,1-200</a:t>
                      </a:r>
                      <a:endParaRPr lang="pt-BR" sz="1600" kern="1600">
                        <a:latin typeface="Times New Roman"/>
                        <a:ea typeface="Times New Roman"/>
                        <a:cs typeface="Arial"/>
                      </a:endParaRPr>
                    </a:p>
                  </a:txBody>
                  <a:tcPr marL="10963" marR="10963"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0,036</a:t>
                      </a:r>
                      <a:endParaRPr lang="pt-BR" sz="1600" kern="1600">
                        <a:latin typeface="Times New Roman"/>
                        <a:ea typeface="Times New Roman"/>
                        <a:cs typeface="Arial"/>
                      </a:endParaRPr>
                    </a:p>
                  </a:txBody>
                  <a:tcPr marL="10963" marR="10963"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0,126</a:t>
                      </a:r>
                      <a:endParaRPr lang="pt-BR" sz="1600" kern="1600">
                        <a:latin typeface="Times New Roman"/>
                        <a:ea typeface="Times New Roman"/>
                        <a:cs typeface="Arial"/>
                      </a:endParaRPr>
                    </a:p>
                  </a:txBody>
                  <a:tcPr marL="10963" marR="10963"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0,065</a:t>
                      </a:r>
                      <a:endParaRPr lang="pt-BR" sz="1600" kern="1600">
                        <a:latin typeface="Times New Roman"/>
                        <a:ea typeface="Times New Roman"/>
                        <a:cs typeface="Arial"/>
                      </a:endParaRPr>
                    </a:p>
                  </a:txBody>
                  <a:tcPr marL="10963" marR="10963" marT="0" marB="0" anchor="ctr">
                    <a:lnL>
                      <a:noFill/>
                    </a:lnL>
                    <a:lnR>
                      <a:noFill/>
                    </a:lnR>
                    <a:lnT>
                      <a:noFill/>
                    </a:lnT>
                    <a:lnB>
                      <a:noFill/>
                    </a:lnB>
                  </a:tcPr>
                </a:tc>
              </a:tr>
              <a:tr h="140948">
                <a:tc>
                  <a:txBody>
                    <a:bodyPr/>
                    <a:lstStyle/>
                    <a:p>
                      <a:pPr algn="just">
                        <a:lnSpc>
                          <a:spcPts val="1800"/>
                        </a:lnSpc>
                        <a:spcAft>
                          <a:spcPts val="0"/>
                        </a:spcAft>
                      </a:pPr>
                      <a:r>
                        <a:rPr lang="pt-BR" sz="1600" kern="1600">
                          <a:latin typeface="Arial"/>
                          <a:ea typeface="Times New Roman"/>
                          <a:cs typeface="Arial"/>
                        </a:rPr>
                        <a:t>Potássio (K)</a:t>
                      </a:r>
                      <a:endParaRPr lang="pt-BR" sz="1600" kern="1600">
                        <a:latin typeface="Times New Roman"/>
                        <a:ea typeface="Times New Roman"/>
                        <a:cs typeface="Arial"/>
                      </a:endParaRPr>
                    </a:p>
                  </a:txBody>
                  <a:tcPr marL="10963" marR="10963"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39</a:t>
                      </a:r>
                      <a:endParaRPr lang="pt-BR" sz="1600" kern="1600">
                        <a:latin typeface="Times New Roman"/>
                        <a:ea typeface="Times New Roman"/>
                        <a:cs typeface="Arial"/>
                      </a:endParaRPr>
                    </a:p>
                  </a:txBody>
                  <a:tcPr marL="10963" marR="10963"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3</a:t>
                      </a:r>
                      <a:endParaRPr lang="pt-BR" sz="1600" kern="1600">
                        <a:latin typeface="Times New Roman"/>
                        <a:ea typeface="Times New Roman"/>
                        <a:cs typeface="Arial"/>
                      </a:endParaRPr>
                    </a:p>
                  </a:txBody>
                  <a:tcPr marL="10963" marR="10963"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10-20.000</a:t>
                      </a:r>
                      <a:endParaRPr lang="pt-BR" sz="1600" kern="1600">
                        <a:latin typeface="Times New Roman"/>
                        <a:ea typeface="Times New Roman"/>
                        <a:cs typeface="Arial"/>
                      </a:endParaRPr>
                    </a:p>
                  </a:txBody>
                  <a:tcPr marL="10963" marR="10963"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20</a:t>
                      </a:r>
                      <a:endParaRPr lang="pt-BR" sz="1600" kern="1600">
                        <a:latin typeface="Times New Roman"/>
                        <a:ea typeface="Times New Roman"/>
                        <a:cs typeface="Arial"/>
                      </a:endParaRPr>
                    </a:p>
                  </a:txBody>
                  <a:tcPr marL="10963" marR="10963"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1,55</a:t>
                      </a:r>
                      <a:endParaRPr lang="pt-BR" sz="1600" kern="1600">
                        <a:latin typeface="Times New Roman"/>
                        <a:ea typeface="Times New Roman"/>
                        <a:cs typeface="Arial"/>
                      </a:endParaRPr>
                    </a:p>
                  </a:txBody>
                  <a:tcPr marL="10963" marR="10963"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0,019</a:t>
                      </a:r>
                      <a:endParaRPr lang="pt-BR" sz="1600" kern="1600">
                        <a:latin typeface="Times New Roman"/>
                        <a:ea typeface="Times New Roman"/>
                        <a:cs typeface="Arial"/>
                      </a:endParaRPr>
                    </a:p>
                  </a:txBody>
                  <a:tcPr marL="10963" marR="10963" marT="0" marB="0" anchor="ctr">
                    <a:lnL>
                      <a:noFill/>
                    </a:lnL>
                    <a:lnR>
                      <a:noFill/>
                    </a:lnR>
                    <a:lnT>
                      <a:noFill/>
                    </a:lnT>
                    <a:lnB>
                      <a:noFill/>
                    </a:lnB>
                  </a:tcPr>
                </a:tc>
              </a:tr>
              <a:tr h="140948">
                <a:tc>
                  <a:txBody>
                    <a:bodyPr/>
                    <a:lstStyle/>
                    <a:p>
                      <a:pPr algn="just">
                        <a:lnSpc>
                          <a:spcPts val="1800"/>
                        </a:lnSpc>
                        <a:spcAft>
                          <a:spcPts val="0"/>
                        </a:spcAft>
                      </a:pPr>
                      <a:r>
                        <a:rPr lang="pt-BR" sz="1600" kern="1600">
                          <a:latin typeface="Arial"/>
                          <a:ea typeface="Times New Roman"/>
                          <a:cs typeface="Arial"/>
                        </a:rPr>
                        <a:t>Cálcio (Ca)</a:t>
                      </a:r>
                      <a:endParaRPr lang="pt-BR" sz="1600" kern="1600">
                        <a:latin typeface="Times New Roman"/>
                        <a:ea typeface="Times New Roman"/>
                        <a:cs typeface="Arial"/>
                      </a:endParaRPr>
                    </a:p>
                  </a:txBody>
                  <a:tcPr marL="10963" marR="10963"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43</a:t>
                      </a:r>
                      <a:endParaRPr lang="pt-BR" sz="1600" kern="1600">
                        <a:latin typeface="Times New Roman"/>
                        <a:ea typeface="Times New Roman"/>
                        <a:cs typeface="Arial"/>
                      </a:endParaRPr>
                    </a:p>
                  </a:txBody>
                  <a:tcPr marL="10963" marR="10963"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3</a:t>
                      </a:r>
                      <a:endParaRPr lang="pt-BR" sz="1600" kern="1600">
                        <a:latin typeface="Times New Roman"/>
                        <a:ea typeface="Times New Roman"/>
                        <a:cs typeface="Arial"/>
                      </a:endParaRPr>
                    </a:p>
                  </a:txBody>
                  <a:tcPr marL="10963" marR="10963"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10-20.000</a:t>
                      </a:r>
                      <a:endParaRPr lang="pt-BR" sz="1600" kern="1600">
                        <a:latin typeface="Times New Roman"/>
                        <a:ea typeface="Times New Roman"/>
                        <a:cs typeface="Arial"/>
                      </a:endParaRPr>
                    </a:p>
                  </a:txBody>
                  <a:tcPr marL="10963" marR="10963"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4,92</a:t>
                      </a:r>
                      <a:endParaRPr lang="pt-BR" sz="1600" kern="1600">
                        <a:latin typeface="Times New Roman"/>
                        <a:ea typeface="Times New Roman"/>
                        <a:cs typeface="Arial"/>
                      </a:endParaRPr>
                    </a:p>
                  </a:txBody>
                  <a:tcPr marL="10963" marR="10963"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0,656</a:t>
                      </a:r>
                      <a:endParaRPr lang="pt-BR" sz="1600" kern="1600">
                        <a:latin typeface="Times New Roman"/>
                        <a:ea typeface="Times New Roman"/>
                        <a:cs typeface="Arial"/>
                      </a:endParaRPr>
                    </a:p>
                  </a:txBody>
                  <a:tcPr marL="10963" marR="10963"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0,155</a:t>
                      </a:r>
                      <a:endParaRPr lang="pt-BR" sz="1600" kern="1600">
                        <a:latin typeface="Times New Roman"/>
                        <a:ea typeface="Times New Roman"/>
                        <a:cs typeface="Arial"/>
                      </a:endParaRPr>
                    </a:p>
                  </a:txBody>
                  <a:tcPr marL="10963" marR="10963" marT="0" marB="0" anchor="ctr">
                    <a:lnL>
                      <a:noFill/>
                    </a:lnL>
                    <a:lnR>
                      <a:noFill/>
                    </a:lnR>
                    <a:lnT>
                      <a:noFill/>
                    </a:lnT>
                    <a:lnB>
                      <a:noFill/>
                    </a:lnB>
                  </a:tcPr>
                </a:tc>
              </a:tr>
              <a:tr h="140948">
                <a:tc>
                  <a:txBody>
                    <a:bodyPr/>
                    <a:lstStyle/>
                    <a:p>
                      <a:pPr algn="just">
                        <a:lnSpc>
                          <a:spcPts val="1800"/>
                        </a:lnSpc>
                        <a:spcAft>
                          <a:spcPts val="0"/>
                        </a:spcAft>
                      </a:pPr>
                      <a:r>
                        <a:rPr lang="pt-BR" sz="1600" kern="1600">
                          <a:latin typeface="Arial"/>
                          <a:ea typeface="Times New Roman"/>
                          <a:cs typeface="Arial"/>
                        </a:rPr>
                        <a:t>Vanádio (V)</a:t>
                      </a:r>
                      <a:endParaRPr lang="pt-BR" sz="1600" kern="1600">
                        <a:latin typeface="Times New Roman"/>
                        <a:ea typeface="Times New Roman"/>
                        <a:cs typeface="Arial"/>
                      </a:endParaRPr>
                    </a:p>
                  </a:txBody>
                  <a:tcPr marL="10963" marR="10963"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51</a:t>
                      </a:r>
                      <a:endParaRPr lang="pt-BR" sz="1600" kern="1600">
                        <a:latin typeface="Times New Roman"/>
                        <a:ea typeface="Times New Roman"/>
                        <a:cs typeface="Arial"/>
                      </a:endParaRPr>
                    </a:p>
                  </a:txBody>
                  <a:tcPr marL="10963" marR="10963"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2</a:t>
                      </a:r>
                      <a:endParaRPr lang="pt-BR" sz="1600" kern="1600">
                        <a:latin typeface="Times New Roman"/>
                        <a:ea typeface="Times New Roman"/>
                        <a:cs typeface="Arial"/>
                      </a:endParaRPr>
                    </a:p>
                  </a:txBody>
                  <a:tcPr marL="10963" marR="10963"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0,1-200</a:t>
                      </a:r>
                      <a:endParaRPr lang="pt-BR" sz="1600" kern="1600">
                        <a:latin typeface="Times New Roman"/>
                        <a:ea typeface="Times New Roman"/>
                        <a:cs typeface="Arial"/>
                      </a:endParaRPr>
                    </a:p>
                  </a:txBody>
                  <a:tcPr marL="10963" marR="10963"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0,016</a:t>
                      </a:r>
                      <a:endParaRPr lang="pt-BR" sz="1600" kern="1600">
                        <a:latin typeface="Times New Roman"/>
                        <a:ea typeface="Times New Roman"/>
                        <a:cs typeface="Arial"/>
                      </a:endParaRPr>
                    </a:p>
                  </a:txBody>
                  <a:tcPr marL="10963" marR="10963"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0,080</a:t>
                      </a:r>
                      <a:endParaRPr lang="pt-BR" sz="1600" kern="1600">
                        <a:latin typeface="Times New Roman"/>
                        <a:ea typeface="Times New Roman"/>
                        <a:cs typeface="Arial"/>
                      </a:endParaRPr>
                    </a:p>
                  </a:txBody>
                  <a:tcPr marL="10963" marR="10963"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0,007</a:t>
                      </a:r>
                      <a:endParaRPr lang="pt-BR" sz="1600" kern="1600">
                        <a:latin typeface="Times New Roman"/>
                        <a:ea typeface="Times New Roman"/>
                        <a:cs typeface="Arial"/>
                      </a:endParaRPr>
                    </a:p>
                  </a:txBody>
                  <a:tcPr marL="10963" marR="10963" marT="0" marB="0" anchor="ctr">
                    <a:lnL>
                      <a:noFill/>
                    </a:lnL>
                    <a:lnR>
                      <a:noFill/>
                    </a:lnR>
                    <a:lnT>
                      <a:noFill/>
                    </a:lnT>
                    <a:lnB>
                      <a:noFill/>
                    </a:lnB>
                  </a:tcPr>
                </a:tc>
              </a:tr>
              <a:tr h="140948">
                <a:tc>
                  <a:txBody>
                    <a:bodyPr/>
                    <a:lstStyle/>
                    <a:p>
                      <a:pPr algn="just">
                        <a:lnSpc>
                          <a:spcPts val="1800"/>
                        </a:lnSpc>
                        <a:spcAft>
                          <a:spcPts val="0"/>
                        </a:spcAft>
                      </a:pPr>
                      <a:r>
                        <a:rPr lang="pt-BR" sz="1600" kern="1600">
                          <a:latin typeface="Arial"/>
                          <a:ea typeface="Times New Roman"/>
                          <a:cs typeface="Arial"/>
                        </a:rPr>
                        <a:t>Cromo (Cr)</a:t>
                      </a:r>
                      <a:endParaRPr lang="pt-BR" sz="1600" kern="1600">
                        <a:latin typeface="Times New Roman"/>
                        <a:ea typeface="Times New Roman"/>
                        <a:cs typeface="Arial"/>
                      </a:endParaRPr>
                    </a:p>
                  </a:txBody>
                  <a:tcPr marL="10963" marR="10963"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52</a:t>
                      </a:r>
                      <a:endParaRPr lang="pt-BR" sz="1600" kern="1600">
                        <a:latin typeface="Times New Roman"/>
                        <a:ea typeface="Times New Roman"/>
                        <a:cs typeface="Arial"/>
                      </a:endParaRPr>
                    </a:p>
                  </a:txBody>
                  <a:tcPr marL="10963" marR="10963"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2</a:t>
                      </a:r>
                      <a:endParaRPr lang="pt-BR" sz="1600" kern="1600">
                        <a:latin typeface="Times New Roman"/>
                        <a:ea typeface="Times New Roman"/>
                        <a:cs typeface="Arial"/>
                      </a:endParaRPr>
                    </a:p>
                  </a:txBody>
                  <a:tcPr marL="10963" marR="10963"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0,1-200</a:t>
                      </a:r>
                      <a:endParaRPr lang="pt-BR" sz="1600" kern="1600">
                        <a:latin typeface="Times New Roman"/>
                        <a:ea typeface="Times New Roman"/>
                        <a:cs typeface="Arial"/>
                      </a:endParaRPr>
                    </a:p>
                  </a:txBody>
                  <a:tcPr marL="10963" marR="10963"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0,019</a:t>
                      </a:r>
                      <a:endParaRPr lang="pt-BR" sz="1600" kern="1600">
                        <a:latin typeface="Times New Roman"/>
                        <a:ea typeface="Times New Roman"/>
                        <a:cs typeface="Arial"/>
                      </a:endParaRPr>
                    </a:p>
                  </a:txBody>
                  <a:tcPr marL="10963" marR="10963"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0,073</a:t>
                      </a:r>
                      <a:endParaRPr lang="pt-BR" sz="1600" kern="1600">
                        <a:latin typeface="Times New Roman"/>
                        <a:ea typeface="Times New Roman"/>
                        <a:cs typeface="Arial"/>
                      </a:endParaRPr>
                    </a:p>
                  </a:txBody>
                  <a:tcPr marL="10963" marR="10963"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0,014</a:t>
                      </a:r>
                      <a:endParaRPr lang="pt-BR" sz="1600" kern="1600">
                        <a:latin typeface="Times New Roman"/>
                        <a:ea typeface="Times New Roman"/>
                        <a:cs typeface="Arial"/>
                      </a:endParaRPr>
                    </a:p>
                  </a:txBody>
                  <a:tcPr marL="10963" marR="10963" marT="0" marB="0" anchor="ctr">
                    <a:lnL>
                      <a:noFill/>
                    </a:lnL>
                    <a:lnR>
                      <a:noFill/>
                    </a:lnR>
                    <a:lnT>
                      <a:noFill/>
                    </a:lnT>
                    <a:lnB>
                      <a:noFill/>
                    </a:lnB>
                  </a:tcPr>
                </a:tc>
              </a:tr>
              <a:tr h="140948">
                <a:tc>
                  <a:txBody>
                    <a:bodyPr/>
                    <a:lstStyle/>
                    <a:p>
                      <a:pPr algn="just">
                        <a:lnSpc>
                          <a:spcPts val="1800"/>
                        </a:lnSpc>
                        <a:spcAft>
                          <a:spcPts val="0"/>
                        </a:spcAft>
                      </a:pPr>
                      <a:r>
                        <a:rPr lang="pt-BR" sz="1600" kern="1600">
                          <a:latin typeface="Arial"/>
                          <a:ea typeface="Times New Roman"/>
                          <a:cs typeface="Arial"/>
                        </a:rPr>
                        <a:t>Manganês (Mn)</a:t>
                      </a:r>
                      <a:endParaRPr lang="pt-BR" sz="1600" kern="1600">
                        <a:latin typeface="Times New Roman"/>
                        <a:ea typeface="Times New Roman"/>
                        <a:cs typeface="Arial"/>
                      </a:endParaRPr>
                    </a:p>
                  </a:txBody>
                  <a:tcPr marL="10963" marR="10963"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55</a:t>
                      </a:r>
                      <a:endParaRPr lang="pt-BR" sz="1600" kern="1600">
                        <a:latin typeface="Times New Roman"/>
                        <a:ea typeface="Times New Roman"/>
                        <a:cs typeface="Arial"/>
                      </a:endParaRPr>
                    </a:p>
                  </a:txBody>
                  <a:tcPr marL="10963" marR="10963"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3</a:t>
                      </a:r>
                      <a:endParaRPr lang="pt-BR" sz="1600" kern="1600">
                        <a:latin typeface="Times New Roman"/>
                        <a:ea typeface="Times New Roman"/>
                        <a:cs typeface="Arial"/>
                      </a:endParaRPr>
                    </a:p>
                  </a:txBody>
                  <a:tcPr marL="10963" marR="10963"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0,1-200</a:t>
                      </a:r>
                      <a:endParaRPr lang="pt-BR" sz="1600" kern="1600">
                        <a:latin typeface="Times New Roman"/>
                        <a:ea typeface="Times New Roman"/>
                        <a:cs typeface="Arial"/>
                      </a:endParaRPr>
                    </a:p>
                  </a:txBody>
                  <a:tcPr marL="10963" marR="10963"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0,013</a:t>
                      </a:r>
                      <a:endParaRPr lang="pt-BR" sz="1600" kern="1600">
                        <a:latin typeface="Times New Roman"/>
                        <a:ea typeface="Times New Roman"/>
                        <a:cs typeface="Arial"/>
                      </a:endParaRPr>
                    </a:p>
                  </a:txBody>
                  <a:tcPr marL="10963" marR="10963"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0,088</a:t>
                      </a:r>
                      <a:endParaRPr lang="pt-BR" sz="1600" kern="1600">
                        <a:latin typeface="Times New Roman"/>
                        <a:ea typeface="Times New Roman"/>
                        <a:cs typeface="Arial"/>
                      </a:endParaRPr>
                    </a:p>
                  </a:txBody>
                  <a:tcPr marL="10963" marR="10963"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0,011</a:t>
                      </a:r>
                      <a:endParaRPr lang="pt-BR" sz="1600" kern="1600">
                        <a:latin typeface="Times New Roman"/>
                        <a:ea typeface="Times New Roman"/>
                        <a:cs typeface="Arial"/>
                      </a:endParaRPr>
                    </a:p>
                  </a:txBody>
                  <a:tcPr marL="10963" marR="10963" marT="0" marB="0" anchor="ctr">
                    <a:lnL>
                      <a:noFill/>
                    </a:lnL>
                    <a:lnR>
                      <a:noFill/>
                    </a:lnR>
                    <a:lnT>
                      <a:noFill/>
                    </a:lnT>
                    <a:lnB>
                      <a:noFill/>
                    </a:lnB>
                  </a:tcPr>
                </a:tc>
              </a:tr>
              <a:tr h="140948">
                <a:tc>
                  <a:txBody>
                    <a:bodyPr/>
                    <a:lstStyle/>
                    <a:p>
                      <a:pPr algn="just">
                        <a:lnSpc>
                          <a:spcPts val="1800"/>
                        </a:lnSpc>
                        <a:spcAft>
                          <a:spcPts val="0"/>
                        </a:spcAft>
                      </a:pPr>
                      <a:r>
                        <a:rPr lang="pt-BR" sz="1600" kern="1600">
                          <a:latin typeface="Arial"/>
                          <a:ea typeface="Times New Roman"/>
                          <a:cs typeface="Arial"/>
                        </a:rPr>
                        <a:t>Ferro (Fe)</a:t>
                      </a:r>
                      <a:endParaRPr lang="pt-BR" sz="1600" kern="1600">
                        <a:latin typeface="Times New Roman"/>
                        <a:ea typeface="Times New Roman"/>
                        <a:cs typeface="Arial"/>
                      </a:endParaRPr>
                    </a:p>
                  </a:txBody>
                  <a:tcPr marL="10963" marR="10963"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56</a:t>
                      </a:r>
                      <a:endParaRPr lang="pt-BR" sz="1600" kern="1600">
                        <a:latin typeface="Times New Roman"/>
                        <a:ea typeface="Times New Roman"/>
                        <a:cs typeface="Arial"/>
                      </a:endParaRPr>
                    </a:p>
                  </a:txBody>
                  <a:tcPr marL="10963" marR="10963"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a:t>
                      </a:r>
                      <a:endParaRPr lang="pt-BR" sz="1600" kern="1600">
                        <a:latin typeface="Times New Roman"/>
                        <a:ea typeface="Times New Roman"/>
                        <a:cs typeface="Arial"/>
                      </a:endParaRPr>
                    </a:p>
                  </a:txBody>
                  <a:tcPr marL="10963" marR="10963"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10-20.000</a:t>
                      </a:r>
                      <a:endParaRPr lang="pt-BR" sz="1600" kern="1600">
                        <a:latin typeface="Times New Roman"/>
                        <a:ea typeface="Times New Roman"/>
                        <a:cs typeface="Arial"/>
                      </a:endParaRPr>
                    </a:p>
                  </a:txBody>
                  <a:tcPr marL="10963" marR="10963"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0,563</a:t>
                      </a:r>
                      <a:endParaRPr lang="pt-BR" sz="1600" kern="1600">
                        <a:latin typeface="Times New Roman"/>
                        <a:ea typeface="Times New Roman"/>
                        <a:cs typeface="Arial"/>
                      </a:endParaRPr>
                    </a:p>
                  </a:txBody>
                  <a:tcPr marL="10963" marR="10963"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0,003</a:t>
                      </a:r>
                      <a:endParaRPr lang="pt-BR" sz="1600" kern="1600">
                        <a:latin typeface="Times New Roman"/>
                        <a:ea typeface="Times New Roman"/>
                        <a:cs typeface="Arial"/>
                      </a:endParaRPr>
                    </a:p>
                  </a:txBody>
                  <a:tcPr marL="10963" marR="10963"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0,003</a:t>
                      </a:r>
                      <a:endParaRPr lang="pt-BR" sz="1600" kern="1600">
                        <a:latin typeface="Times New Roman"/>
                        <a:ea typeface="Times New Roman"/>
                        <a:cs typeface="Arial"/>
                      </a:endParaRPr>
                    </a:p>
                  </a:txBody>
                  <a:tcPr marL="10963" marR="10963" marT="0" marB="0" anchor="ctr">
                    <a:lnL>
                      <a:noFill/>
                    </a:lnL>
                    <a:lnR>
                      <a:noFill/>
                    </a:lnR>
                    <a:lnT>
                      <a:noFill/>
                    </a:lnT>
                    <a:lnB>
                      <a:noFill/>
                    </a:lnB>
                  </a:tcPr>
                </a:tc>
              </a:tr>
              <a:tr h="140948">
                <a:tc>
                  <a:txBody>
                    <a:bodyPr/>
                    <a:lstStyle/>
                    <a:p>
                      <a:pPr algn="just">
                        <a:lnSpc>
                          <a:spcPts val="1800"/>
                        </a:lnSpc>
                        <a:spcAft>
                          <a:spcPts val="0"/>
                        </a:spcAft>
                      </a:pPr>
                      <a:r>
                        <a:rPr lang="pt-BR" sz="1600" kern="1600">
                          <a:latin typeface="Arial"/>
                          <a:ea typeface="Times New Roman"/>
                          <a:cs typeface="Arial"/>
                        </a:rPr>
                        <a:t>Cobalto (Co)</a:t>
                      </a:r>
                      <a:endParaRPr lang="pt-BR" sz="1600" kern="1600">
                        <a:latin typeface="Times New Roman"/>
                        <a:ea typeface="Times New Roman"/>
                        <a:cs typeface="Arial"/>
                      </a:endParaRPr>
                    </a:p>
                  </a:txBody>
                  <a:tcPr marL="10963" marR="10963"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59</a:t>
                      </a:r>
                      <a:endParaRPr lang="pt-BR" sz="1600" kern="1600">
                        <a:latin typeface="Times New Roman"/>
                        <a:ea typeface="Times New Roman"/>
                        <a:cs typeface="Arial"/>
                      </a:endParaRPr>
                    </a:p>
                  </a:txBody>
                  <a:tcPr marL="10963" marR="10963"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3</a:t>
                      </a:r>
                      <a:endParaRPr lang="pt-BR" sz="1600" kern="1600">
                        <a:latin typeface="Times New Roman"/>
                        <a:ea typeface="Times New Roman"/>
                        <a:cs typeface="Arial"/>
                      </a:endParaRPr>
                    </a:p>
                  </a:txBody>
                  <a:tcPr marL="10963" marR="10963"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0,1-200</a:t>
                      </a:r>
                      <a:endParaRPr lang="pt-BR" sz="1600" kern="1600">
                        <a:latin typeface="Times New Roman"/>
                        <a:ea typeface="Times New Roman"/>
                        <a:cs typeface="Arial"/>
                      </a:endParaRPr>
                    </a:p>
                  </a:txBody>
                  <a:tcPr marL="10963" marR="10963"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0,009</a:t>
                      </a:r>
                      <a:endParaRPr lang="pt-BR" sz="1600" kern="1600">
                        <a:latin typeface="Times New Roman"/>
                        <a:ea typeface="Times New Roman"/>
                        <a:cs typeface="Arial"/>
                      </a:endParaRPr>
                    </a:p>
                  </a:txBody>
                  <a:tcPr marL="10963" marR="10963"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0,015</a:t>
                      </a:r>
                      <a:endParaRPr lang="pt-BR" sz="1600" kern="1600">
                        <a:latin typeface="Times New Roman"/>
                        <a:ea typeface="Times New Roman"/>
                        <a:cs typeface="Arial"/>
                      </a:endParaRPr>
                    </a:p>
                  </a:txBody>
                  <a:tcPr marL="10963" marR="10963"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0,001</a:t>
                      </a:r>
                      <a:endParaRPr lang="pt-BR" sz="1600" kern="1600">
                        <a:latin typeface="Times New Roman"/>
                        <a:ea typeface="Times New Roman"/>
                        <a:cs typeface="Arial"/>
                      </a:endParaRPr>
                    </a:p>
                  </a:txBody>
                  <a:tcPr marL="10963" marR="10963" marT="0" marB="0" anchor="ctr">
                    <a:lnL>
                      <a:noFill/>
                    </a:lnL>
                    <a:lnR>
                      <a:noFill/>
                    </a:lnR>
                    <a:lnT>
                      <a:noFill/>
                    </a:lnT>
                    <a:lnB>
                      <a:noFill/>
                    </a:lnB>
                  </a:tcPr>
                </a:tc>
              </a:tr>
              <a:tr h="140948">
                <a:tc>
                  <a:txBody>
                    <a:bodyPr/>
                    <a:lstStyle/>
                    <a:p>
                      <a:pPr algn="just">
                        <a:lnSpc>
                          <a:spcPts val="1800"/>
                        </a:lnSpc>
                        <a:spcAft>
                          <a:spcPts val="0"/>
                        </a:spcAft>
                      </a:pPr>
                      <a:r>
                        <a:rPr lang="pt-BR" sz="1600" kern="1600">
                          <a:latin typeface="Arial"/>
                          <a:ea typeface="Times New Roman"/>
                          <a:cs typeface="Arial"/>
                        </a:rPr>
                        <a:t>Níquel (Ni)</a:t>
                      </a:r>
                      <a:endParaRPr lang="pt-BR" sz="1600" kern="1600">
                        <a:latin typeface="Times New Roman"/>
                        <a:ea typeface="Times New Roman"/>
                        <a:cs typeface="Arial"/>
                      </a:endParaRPr>
                    </a:p>
                  </a:txBody>
                  <a:tcPr marL="10963" marR="10963"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60</a:t>
                      </a:r>
                      <a:endParaRPr lang="pt-BR" sz="1600" kern="1600">
                        <a:latin typeface="Times New Roman"/>
                        <a:ea typeface="Times New Roman"/>
                        <a:cs typeface="Arial"/>
                      </a:endParaRPr>
                    </a:p>
                  </a:txBody>
                  <a:tcPr marL="10963" marR="10963"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2</a:t>
                      </a:r>
                      <a:endParaRPr lang="pt-BR" sz="1600" kern="1600">
                        <a:latin typeface="Times New Roman"/>
                        <a:ea typeface="Times New Roman"/>
                        <a:cs typeface="Arial"/>
                      </a:endParaRPr>
                    </a:p>
                  </a:txBody>
                  <a:tcPr marL="10963" marR="10963"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0,1-200</a:t>
                      </a:r>
                      <a:endParaRPr lang="pt-BR" sz="1600" kern="1600">
                        <a:latin typeface="Times New Roman"/>
                        <a:ea typeface="Times New Roman"/>
                        <a:cs typeface="Arial"/>
                      </a:endParaRPr>
                    </a:p>
                  </a:txBody>
                  <a:tcPr marL="10963" marR="10963"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0,030</a:t>
                      </a:r>
                      <a:endParaRPr lang="pt-BR" sz="1600" kern="1600">
                        <a:latin typeface="Times New Roman"/>
                        <a:ea typeface="Times New Roman"/>
                        <a:cs typeface="Arial"/>
                      </a:endParaRPr>
                    </a:p>
                  </a:txBody>
                  <a:tcPr marL="10963" marR="10963"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0,031</a:t>
                      </a:r>
                      <a:endParaRPr lang="pt-BR" sz="1600" kern="1600">
                        <a:latin typeface="Times New Roman"/>
                        <a:ea typeface="Times New Roman"/>
                        <a:cs typeface="Arial"/>
                      </a:endParaRPr>
                    </a:p>
                  </a:txBody>
                  <a:tcPr marL="10963" marR="10963"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0,038</a:t>
                      </a:r>
                      <a:endParaRPr lang="pt-BR" sz="1600" kern="1600">
                        <a:latin typeface="Times New Roman"/>
                        <a:ea typeface="Times New Roman"/>
                        <a:cs typeface="Arial"/>
                      </a:endParaRPr>
                    </a:p>
                  </a:txBody>
                  <a:tcPr marL="10963" marR="10963" marT="0" marB="0" anchor="ctr">
                    <a:lnL>
                      <a:noFill/>
                    </a:lnL>
                    <a:lnR>
                      <a:noFill/>
                    </a:lnR>
                    <a:lnT>
                      <a:noFill/>
                    </a:lnT>
                    <a:lnB>
                      <a:noFill/>
                    </a:lnB>
                  </a:tcPr>
                </a:tc>
              </a:tr>
              <a:tr h="140948">
                <a:tc>
                  <a:txBody>
                    <a:bodyPr/>
                    <a:lstStyle/>
                    <a:p>
                      <a:pPr algn="just">
                        <a:lnSpc>
                          <a:spcPts val="1800"/>
                        </a:lnSpc>
                        <a:spcAft>
                          <a:spcPts val="0"/>
                        </a:spcAft>
                      </a:pPr>
                      <a:r>
                        <a:rPr lang="pt-BR" sz="1600" kern="1600">
                          <a:latin typeface="Arial"/>
                          <a:ea typeface="Times New Roman"/>
                          <a:cs typeface="Arial"/>
                        </a:rPr>
                        <a:t>Cobre (Cu)</a:t>
                      </a:r>
                      <a:endParaRPr lang="pt-BR" sz="1600" kern="1600">
                        <a:latin typeface="Times New Roman"/>
                        <a:ea typeface="Times New Roman"/>
                        <a:cs typeface="Arial"/>
                      </a:endParaRPr>
                    </a:p>
                  </a:txBody>
                  <a:tcPr marL="10963" marR="10963"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63</a:t>
                      </a:r>
                      <a:endParaRPr lang="pt-BR" sz="1600" kern="1600">
                        <a:latin typeface="Times New Roman"/>
                        <a:ea typeface="Times New Roman"/>
                        <a:cs typeface="Arial"/>
                      </a:endParaRPr>
                    </a:p>
                  </a:txBody>
                  <a:tcPr marL="10963" marR="10963"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2</a:t>
                      </a:r>
                      <a:endParaRPr lang="pt-BR" sz="1600" kern="1600">
                        <a:latin typeface="Times New Roman"/>
                        <a:ea typeface="Times New Roman"/>
                        <a:cs typeface="Arial"/>
                      </a:endParaRPr>
                    </a:p>
                  </a:txBody>
                  <a:tcPr marL="10963" marR="10963"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0,1-200</a:t>
                      </a:r>
                      <a:endParaRPr lang="pt-BR" sz="1600" kern="1600">
                        <a:latin typeface="Times New Roman"/>
                        <a:ea typeface="Times New Roman"/>
                        <a:cs typeface="Arial"/>
                      </a:endParaRPr>
                    </a:p>
                  </a:txBody>
                  <a:tcPr marL="10963" marR="10963"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0,044</a:t>
                      </a:r>
                      <a:endParaRPr lang="pt-BR" sz="1600" kern="1600">
                        <a:latin typeface="Times New Roman"/>
                        <a:ea typeface="Times New Roman"/>
                        <a:cs typeface="Arial"/>
                      </a:endParaRPr>
                    </a:p>
                  </a:txBody>
                  <a:tcPr marL="10963" marR="10963"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0,165</a:t>
                      </a:r>
                      <a:endParaRPr lang="pt-BR" sz="1600" kern="1600">
                        <a:latin typeface="Times New Roman"/>
                        <a:ea typeface="Times New Roman"/>
                        <a:cs typeface="Arial"/>
                      </a:endParaRPr>
                    </a:p>
                  </a:txBody>
                  <a:tcPr marL="10963" marR="10963"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0,009</a:t>
                      </a:r>
                      <a:endParaRPr lang="pt-BR" sz="1600" kern="1600">
                        <a:latin typeface="Times New Roman"/>
                        <a:ea typeface="Times New Roman"/>
                        <a:cs typeface="Arial"/>
                      </a:endParaRPr>
                    </a:p>
                  </a:txBody>
                  <a:tcPr marL="10963" marR="10963" marT="0" marB="0" anchor="ctr">
                    <a:lnL>
                      <a:noFill/>
                    </a:lnL>
                    <a:lnR>
                      <a:noFill/>
                    </a:lnR>
                    <a:lnT>
                      <a:noFill/>
                    </a:lnT>
                    <a:lnB>
                      <a:noFill/>
                    </a:lnB>
                  </a:tcPr>
                </a:tc>
              </a:tr>
              <a:tr h="140948">
                <a:tc>
                  <a:txBody>
                    <a:bodyPr/>
                    <a:lstStyle/>
                    <a:p>
                      <a:pPr algn="just">
                        <a:lnSpc>
                          <a:spcPts val="1800"/>
                        </a:lnSpc>
                        <a:spcAft>
                          <a:spcPts val="0"/>
                        </a:spcAft>
                      </a:pPr>
                      <a:r>
                        <a:rPr lang="pt-BR" sz="1600" kern="1600">
                          <a:latin typeface="Arial"/>
                          <a:ea typeface="Times New Roman"/>
                          <a:cs typeface="Arial"/>
                        </a:rPr>
                        <a:t>Zinco (Zn)</a:t>
                      </a:r>
                      <a:endParaRPr lang="pt-BR" sz="1600" kern="1600">
                        <a:latin typeface="Times New Roman"/>
                        <a:ea typeface="Times New Roman"/>
                        <a:cs typeface="Arial"/>
                      </a:endParaRPr>
                    </a:p>
                  </a:txBody>
                  <a:tcPr marL="10963" marR="10963"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66</a:t>
                      </a:r>
                      <a:endParaRPr lang="pt-BR" sz="1600" kern="1600">
                        <a:latin typeface="Times New Roman"/>
                        <a:ea typeface="Times New Roman"/>
                        <a:cs typeface="Arial"/>
                      </a:endParaRPr>
                    </a:p>
                  </a:txBody>
                  <a:tcPr marL="10963" marR="10963"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3</a:t>
                      </a:r>
                      <a:endParaRPr lang="pt-BR" sz="1600" kern="1600">
                        <a:latin typeface="Times New Roman"/>
                        <a:ea typeface="Times New Roman"/>
                        <a:cs typeface="Arial"/>
                      </a:endParaRPr>
                    </a:p>
                  </a:txBody>
                  <a:tcPr marL="10963" marR="10963"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0,1-200</a:t>
                      </a:r>
                      <a:endParaRPr lang="pt-BR" sz="1600" kern="1600">
                        <a:latin typeface="Times New Roman"/>
                        <a:ea typeface="Times New Roman"/>
                        <a:cs typeface="Arial"/>
                      </a:endParaRPr>
                    </a:p>
                  </a:txBody>
                  <a:tcPr marL="10963" marR="10963"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0,082</a:t>
                      </a:r>
                      <a:endParaRPr lang="pt-BR" sz="1600" kern="1600">
                        <a:latin typeface="Times New Roman"/>
                        <a:ea typeface="Times New Roman"/>
                        <a:cs typeface="Arial"/>
                      </a:endParaRPr>
                    </a:p>
                  </a:txBody>
                  <a:tcPr marL="10963" marR="10963"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0,485</a:t>
                      </a:r>
                      <a:endParaRPr lang="pt-BR" sz="1600" kern="1600">
                        <a:latin typeface="Times New Roman"/>
                        <a:ea typeface="Times New Roman"/>
                        <a:cs typeface="Arial"/>
                      </a:endParaRPr>
                    </a:p>
                  </a:txBody>
                  <a:tcPr marL="10963" marR="10963"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0,897</a:t>
                      </a:r>
                      <a:endParaRPr lang="pt-BR" sz="1600" kern="1600">
                        <a:latin typeface="Times New Roman"/>
                        <a:ea typeface="Times New Roman"/>
                        <a:cs typeface="Arial"/>
                      </a:endParaRPr>
                    </a:p>
                  </a:txBody>
                  <a:tcPr marL="10963" marR="10963" marT="0" marB="0" anchor="ctr">
                    <a:lnL>
                      <a:noFill/>
                    </a:lnL>
                    <a:lnR>
                      <a:noFill/>
                    </a:lnR>
                    <a:lnT>
                      <a:noFill/>
                    </a:lnT>
                    <a:lnB>
                      <a:noFill/>
                    </a:lnB>
                  </a:tcPr>
                </a:tc>
              </a:tr>
              <a:tr h="140948">
                <a:tc>
                  <a:txBody>
                    <a:bodyPr/>
                    <a:lstStyle/>
                    <a:p>
                      <a:pPr algn="just">
                        <a:lnSpc>
                          <a:spcPts val="1800"/>
                        </a:lnSpc>
                        <a:spcAft>
                          <a:spcPts val="0"/>
                        </a:spcAft>
                      </a:pPr>
                      <a:r>
                        <a:rPr lang="pt-BR" sz="1600" kern="1600">
                          <a:latin typeface="Arial"/>
                          <a:ea typeface="Times New Roman"/>
                          <a:cs typeface="Arial"/>
                        </a:rPr>
                        <a:t>Arsênio (As)</a:t>
                      </a:r>
                      <a:endParaRPr lang="pt-BR" sz="1600" kern="1600">
                        <a:latin typeface="Times New Roman"/>
                        <a:ea typeface="Times New Roman"/>
                        <a:cs typeface="Arial"/>
                      </a:endParaRPr>
                    </a:p>
                  </a:txBody>
                  <a:tcPr marL="10963" marR="10963"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75</a:t>
                      </a:r>
                      <a:endParaRPr lang="pt-BR" sz="1600" kern="1600">
                        <a:latin typeface="Times New Roman"/>
                        <a:ea typeface="Times New Roman"/>
                        <a:cs typeface="Arial"/>
                      </a:endParaRPr>
                    </a:p>
                  </a:txBody>
                  <a:tcPr marL="10963" marR="10963"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2</a:t>
                      </a:r>
                      <a:endParaRPr lang="pt-BR" sz="1600" kern="1600">
                        <a:latin typeface="Times New Roman"/>
                        <a:ea typeface="Times New Roman"/>
                        <a:cs typeface="Arial"/>
                      </a:endParaRPr>
                    </a:p>
                  </a:txBody>
                  <a:tcPr marL="10963" marR="10963"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0,1-200</a:t>
                      </a:r>
                      <a:endParaRPr lang="pt-BR" sz="1600" kern="1600">
                        <a:latin typeface="Times New Roman"/>
                        <a:ea typeface="Times New Roman"/>
                        <a:cs typeface="Arial"/>
                      </a:endParaRPr>
                    </a:p>
                  </a:txBody>
                  <a:tcPr marL="10963" marR="10963"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0,030</a:t>
                      </a:r>
                      <a:endParaRPr lang="pt-BR" sz="1600" kern="1600">
                        <a:latin typeface="Times New Roman"/>
                        <a:ea typeface="Times New Roman"/>
                        <a:cs typeface="Arial"/>
                      </a:endParaRPr>
                    </a:p>
                  </a:txBody>
                  <a:tcPr marL="10963" marR="10963"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0,033</a:t>
                      </a:r>
                      <a:endParaRPr lang="pt-BR" sz="1600" kern="1600">
                        <a:latin typeface="Times New Roman"/>
                        <a:ea typeface="Times New Roman"/>
                        <a:cs typeface="Arial"/>
                      </a:endParaRPr>
                    </a:p>
                  </a:txBody>
                  <a:tcPr marL="10963" marR="10963"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0,014</a:t>
                      </a:r>
                      <a:endParaRPr lang="pt-BR" sz="1600" kern="1600">
                        <a:latin typeface="Times New Roman"/>
                        <a:ea typeface="Times New Roman"/>
                        <a:cs typeface="Arial"/>
                      </a:endParaRPr>
                    </a:p>
                  </a:txBody>
                  <a:tcPr marL="10963" marR="10963" marT="0" marB="0" anchor="ctr">
                    <a:lnL>
                      <a:noFill/>
                    </a:lnL>
                    <a:lnR>
                      <a:noFill/>
                    </a:lnR>
                    <a:lnT>
                      <a:noFill/>
                    </a:lnT>
                    <a:lnB>
                      <a:noFill/>
                    </a:lnB>
                  </a:tcPr>
                </a:tc>
              </a:tr>
              <a:tr h="140948">
                <a:tc>
                  <a:txBody>
                    <a:bodyPr/>
                    <a:lstStyle/>
                    <a:p>
                      <a:pPr algn="just">
                        <a:lnSpc>
                          <a:spcPts val="1800"/>
                        </a:lnSpc>
                        <a:spcAft>
                          <a:spcPts val="0"/>
                        </a:spcAft>
                      </a:pPr>
                      <a:r>
                        <a:rPr lang="pt-BR" sz="1600" kern="1600">
                          <a:latin typeface="Arial"/>
                          <a:ea typeface="Times New Roman"/>
                          <a:cs typeface="Arial"/>
                        </a:rPr>
                        <a:t>Selênio (Se)</a:t>
                      </a:r>
                      <a:endParaRPr lang="pt-BR" sz="1600" kern="1600">
                        <a:latin typeface="Times New Roman"/>
                        <a:ea typeface="Times New Roman"/>
                        <a:cs typeface="Arial"/>
                      </a:endParaRPr>
                    </a:p>
                  </a:txBody>
                  <a:tcPr marL="10963" marR="10963"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78</a:t>
                      </a:r>
                      <a:endParaRPr lang="pt-BR" sz="1600" kern="1600">
                        <a:latin typeface="Times New Roman"/>
                        <a:ea typeface="Times New Roman"/>
                        <a:cs typeface="Arial"/>
                      </a:endParaRPr>
                    </a:p>
                  </a:txBody>
                  <a:tcPr marL="10963" marR="10963"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a:t>
                      </a:r>
                      <a:endParaRPr lang="pt-BR" sz="1600" kern="1600">
                        <a:latin typeface="Times New Roman"/>
                        <a:ea typeface="Times New Roman"/>
                        <a:cs typeface="Arial"/>
                      </a:endParaRPr>
                    </a:p>
                  </a:txBody>
                  <a:tcPr marL="10963" marR="10963"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0,1-200</a:t>
                      </a:r>
                      <a:endParaRPr lang="pt-BR" sz="1600" kern="1600">
                        <a:latin typeface="Times New Roman"/>
                        <a:ea typeface="Times New Roman"/>
                        <a:cs typeface="Arial"/>
                      </a:endParaRPr>
                    </a:p>
                  </a:txBody>
                  <a:tcPr marL="10963" marR="10963"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0,044</a:t>
                      </a:r>
                      <a:endParaRPr lang="pt-BR" sz="1600" kern="1600">
                        <a:latin typeface="Times New Roman"/>
                        <a:ea typeface="Times New Roman"/>
                        <a:cs typeface="Arial"/>
                      </a:endParaRPr>
                    </a:p>
                  </a:txBody>
                  <a:tcPr marL="10963" marR="10963"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0,015</a:t>
                      </a:r>
                      <a:endParaRPr lang="pt-BR" sz="1600" kern="1600">
                        <a:latin typeface="Times New Roman"/>
                        <a:ea typeface="Times New Roman"/>
                        <a:cs typeface="Arial"/>
                      </a:endParaRPr>
                    </a:p>
                  </a:txBody>
                  <a:tcPr marL="10963" marR="10963"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0,006</a:t>
                      </a:r>
                      <a:endParaRPr lang="pt-BR" sz="1600" kern="1600">
                        <a:latin typeface="Times New Roman"/>
                        <a:ea typeface="Times New Roman"/>
                        <a:cs typeface="Arial"/>
                      </a:endParaRPr>
                    </a:p>
                  </a:txBody>
                  <a:tcPr marL="10963" marR="10963" marT="0" marB="0" anchor="ctr">
                    <a:lnL>
                      <a:noFill/>
                    </a:lnL>
                    <a:lnR>
                      <a:noFill/>
                    </a:lnR>
                    <a:lnT>
                      <a:noFill/>
                    </a:lnT>
                    <a:lnB>
                      <a:noFill/>
                    </a:lnB>
                  </a:tcPr>
                </a:tc>
              </a:tr>
              <a:tr h="140948">
                <a:tc>
                  <a:txBody>
                    <a:bodyPr/>
                    <a:lstStyle/>
                    <a:p>
                      <a:pPr algn="just">
                        <a:lnSpc>
                          <a:spcPts val="1800"/>
                        </a:lnSpc>
                        <a:spcAft>
                          <a:spcPts val="0"/>
                        </a:spcAft>
                      </a:pPr>
                      <a:r>
                        <a:rPr lang="pt-BR" sz="1600" kern="1600">
                          <a:latin typeface="Arial"/>
                          <a:ea typeface="Times New Roman"/>
                          <a:cs typeface="Arial"/>
                        </a:rPr>
                        <a:t>Molibdênio (Mo)</a:t>
                      </a:r>
                      <a:endParaRPr lang="pt-BR" sz="1600" kern="1600">
                        <a:latin typeface="Times New Roman"/>
                        <a:ea typeface="Times New Roman"/>
                        <a:cs typeface="Arial"/>
                      </a:endParaRPr>
                    </a:p>
                  </a:txBody>
                  <a:tcPr marL="10963" marR="10963"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95</a:t>
                      </a:r>
                      <a:endParaRPr lang="pt-BR" sz="1600" kern="1600">
                        <a:latin typeface="Times New Roman"/>
                        <a:ea typeface="Times New Roman"/>
                        <a:cs typeface="Arial"/>
                      </a:endParaRPr>
                    </a:p>
                  </a:txBody>
                  <a:tcPr marL="10963" marR="10963"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3</a:t>
                      </a:r>
                      <a:endParaRPr lang="pt-BR" sz="1600" kern="1600">
                        <a:latin typeface="Times New Roman"/>
                        <a:ea typeface="Times New Roman"/>
                        <a:cs typeface="Arial"/>
                      </a:endParaRPr>
                    </a:p>
                  </a:txBody>
                  <a:tcPr marL="10963" marR="10963"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0,1-200</a:t>
                      </a:r>
                      <a:endParaRPr lang="pt-BR" sz="1600" kern="1600">
                        <a:latin typeface="Times New Roman"/>
                        <a:ea typeface="Times New Roman"/>
                        <a:cs typeface="Arial"/>
                      </a:endParaRPr>
                    </a:p>
                  </a:txBody>
                  <a:tcPr marL="10963" marR="10963"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0,012</a:t>
                      </a:r>
                      <a:endParaRPr lang="pt-BR" sz="1600" kern="1600">
                        <a:latin typeface="Times New Roman"/>
                        <a:ea typeface="Times New Roman"/>
                        <a:cs typeface="Arial"/>
                      </a:endParaRPr>
                    </a:p>
                  </a:txBody>
                  <a:tcPr marL="10963" marR="10963"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0,011</a:t>
                      </a:r>
                      <a:endParaRPr lang="pt-BR" sz="1600" kern="1600">
                        <a:latin typeface="Times New Roman"/>
                        <a:ea typeface="Times New Roman"/>
                        <a:cs typeface="Arial"/>
                      </a:endParaRPr>
                    </a:p>
                  </a:txBody>
                  <a:tcPr marL="10963" marR="10963"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0,004</a:t>
                      </a:r>
                      <a:endParaRPr lang="pt-BR" sz="1600" kern="1600">
                        <a:latin typeface="Times New Roman"/>
                        <a:ea typeface="Times New Roman"/>
                        <a:cs typeface="Arial"/>
                      </a:endParaRPr>
                    </a:p>
                  </a:txBody>
                  <a:tcPr marL="10963" marR="10963" marT="0" marB="0" anchor="ctr">
                    <a:lnL>
                      <a:noFill/>
                    </a:lnL>
                    <a:lnR>
                      <a:noFill/>
                    </a:lnR>
                    <a:lnT>
                      <a:noFill/>
                    </a:lnT>
                    <a:lnB>
                      <a:noFill/>
                    </a:lnB>
                  </a:tcPr>
                </a:tc>
              </a:tr>
              <a:tr h="140948">
                <a:tc>
                  <a:txBody>
                    <a:bodyPr/>
                    <a:lstStyle/>
                    <a:p>
                      <a:pPr algn="just">
                        <a:lnSpc>
                          <a:spcPts val="1800"/>
                        </a:lnSpc>
                        <a:spcAft>
                          <a:spcPts val="0"/>
                        </a:spcAft>
                      </a:pPr>
                      <a:r>
                        <a:rPr lang="pt-BR" sz="1600" kern="1600">
                          <a:latin typeface="Arial"/>
                          <a:ea typeface="Times New Roman"/>
                          <a:cs typeface="Arial"/>
                        </a:rPr>
                        <a:t>Prata (Ag)</a:t>
                      </a:r>
                      <a:endParaRPr lang="pt-BR" sz="1600" kern="1600">
                        <a:latin typeface="Times New Roman"/>
                        <a:ea typeface="Times New Roman"/>
                        <a:cs typeface="Arial"/>
                      </a:endParaRPr>
                    </a:p>
                  </a:txBody>
                  <a:tcPr marL="10963" marR="10963"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107</a:t>
                      </a:r>
                      <a:endParaRPr lang="pt-BR" sz="1600" kern="1600">
                        <a:latin typeface="Times New Roman"/>
                        <a:ea typeface="Times New Roman"/>
                        <a:cs typeface="Arial"/>
                      </a:endParaRPr>
                    </a:p>
                  </a:txBody>
                  <a:tcPr marL="10963" marR="10963"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3</a:t>
                      </a:r>
                      <a:endParaRPr lang="pt-BR" sz="1600" kern="1600">
                        <a:latin typeface="Times New Roman"/>
                        <a:ea typeface="Times New Roman"/>
                        <a:cs typeface="Arial"/>
                      </a:endParaRPr>
                    </a:p>
                  </a:txBody>
                  <a:tcPr marL="10963" marR="10963"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0,1-200</a:t>
                      </a:r>
                      <a:endParaRPr lang="pt-BR" sz="1600" kern="1600">
                        <a:latin typeface="Times New Roman"/>
                        <a:ea typeface="Times New Roman"/>
                        <a:cs typeface="Arial"/>
                      </a:endParaRPr>
                    </a:p>
                  </a:txBody>
                  <a:tcPr marL="10963" marR="10963"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0,013</a:t>
                      </a:r>
                      <a:endParaRPr lang="pt-BR" sz="1600" kern="1600">
                        <a:latin typeface="Times New Roman"/>
                        <a:ea typeface="Times New Roman"/>
                        <a:cs typeface="Arial"/>
                      </a:endParaRPr>
                    </a:p>
                  </a:txBody>
                  <a:tcPr marL="10963" marR="10963"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0,005</a:t>
                      </a:r>
                      <a:endParaRPr lang="pt-BR" sz="1600" kern="1600">
                        <a:latin typeface="Times New Roman"/>
                        <a:ea typeface="Times New Roman"/>
                        <a:cs typeface="Arial"/>
                      </a:endParaRPr>
                    </a:p>
                  </a:txBody>
                  <a:tcPr marL="10963" marR="10963"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0,009</a:t>
                      </a:r>
                      <a:endParaRPr lang="pt-BR" sz="1600" kern="1600">
                        <a:latin typeface="Times New Roman"/>
                        <a:ea typeface="Times New Roman"/>
                        <a:cs typeface="Arial"/>
                      </a:endParaRPr>
                    </a:p>
                  </a:txBody>
                  <a:tcPr marL="10963" marR="10963" marT="0" marB="0" anchor="ctr">
                    <a:lnL>
                      <a:noFill/>
                    </a:lnL>
                    <a:lnR>
                      <a:noFill/>
                    </a:lnR>
                    <a:lnT>
                      <a:noFill/>
                    </a:lnT>
                    <a:lnB>
                      <a:noFill/>
                    </a:lnB>
                  </a:tcPr>
                </a:tc>
              </a:tr>
              <a:tr h="140948">
                <a:tc>
                  <a:txBody>
                    <a:bodyPr/>
                    <a:lstStyle/>
                    <a:p>
                      <a:pPr algn="just">
                        <a:lnSpc>
                          <a:spcPts val="1800"/>
                        </a:lnSpc>
                        <a:spcAft>
                          <a:spcPts val="0"/>
                        </a:spcAft>
                      </a:pPr>
                      <a:r>
                        <a:rPr lang="pt-BR" sz="1600" kern="1600">
                          <a:latin typeface="Arial"/>
                          <a:ea typeface="Times New Roman"/>
                          <a:cs typeface="Arial"/>
                        </a:rPr>
                        <a:t>Cádmio (Cd)</a:t>
                      </a:r>
                      <a:endParaRPr lang="pt-BR" sz="1600" kern="1600">
                        <a:latin typeface="Times New Roman"/>
                        <a:ea typeface="Times New Roman"/>
                        <a:cs typeface="Arial"/>
                      </a:endParaRPr>
                    </a:p>
                  </a:txBody>
                  <a:tcPr marL="10963" marR="10963"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111</a:t>
                      </a:r>
                      <a:endParaRPr lang="pt-BR" sz="1600" kern="1600">
                        <a:latin typeface="Times New Roman"/>
                        <a:ea typeface="Times New Roman"/>
                        <a:cs typeface="Arial"/>
                      </a:endParaRPr>
                    </a:p>
                  </a:txBody>
                  <a:tcPr marL="10963" marR="10963"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3</a:t>
                      </a:r>
                      <a:endParaRPr lang="pt-BR" sz="1600" kern="1600">
                        <a:latin typeface="Times New Roman"/>
                        <a:ea typeface="Times New Roman"/>
                        <a:cs typeface="Arial"/>
                      </a:endParaRPr>
                    </a:p>
                  </a:txBody>
                  <a:tcPr marL="10963" marR="10963"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0,1-200</a:t>
                      </a:r>
                      <a:endParaRPr lang="pt-BR" sz="1600" kern="1600">
                        <a:latin typeface="Times New Roman"/>
                        <a:ea typeface="Times New Roman"/>
                        <a:cs typeface="Arial"/>
                      </a:endParaRPr>
                    </a:p>
                  </a:txBody>
                  <a:tcPr marL="10963" marR="10963"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0,019</a:t>
                      </a:r>
                      <a:endParaRPr lang="pt-BR" sz="1600" kern="1600">
                        <a:latin typeface="Times New Roman"/>
                        <a:ea typeface="Times New Roman"/>
                        <a:cs typeface="Arial"/>
                      </a:endParaRPr>
                    </a:p>
                  </a:txBody>
                  <a:tcPr marL="10963" marR="10963"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0,002</a:t>
                      </a:r>
                      <a:endParaRPr lang="pt-BR" sz="1600" kern="1600">
                        <a:latin typeface="Times New Roman"/>
                        <a:ea typeface="Times New Roman"/>
                        <a:cs typeface="Arial"/>
                      </a:endParaRPr>
                    </a:p>
                  </a:txBody>
                  <a:tcPr marL="10963" marR="10963"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0,002</a:t>
                      </a:r>
                      <a:endParaRPr lang="pt-BR" sz="1600" kern="1600">
                        <a:latin typeface="Times New Roman"/>
                        <a:ea typeface="Times New Roman"/>
                        <a:cs typeface="Arial"/>
                      </a:endParaRPr>
                    </a:p>
                  </a:txBody>
                  <a:tcPr marL="10963" marR="10963" marT="0" marB="0" anchor="ctr">
                    <a:lnL>
                      <a:noFill/>
                    </a:lnL>
                    <a:lnR>
                      <a:noFill/>
                    </a:lnR>
                    <a:lnT>
                      <a:noFill/>
                    </a:lnT>
                    <a:lnB>
                      <a:noFill/>
                    </a:lnB>
                  </a:tcPr>
                </a:tc>
              </a:tr>
              <a:tr h="140948">
                <a:tc>
                  <a:txBody>
                    <a:bodyPr/>
                    <a:lstStyle/>
                    <a:p>
                      <a:pPr algn="just">
                        <a:lnSpc>
                          <a:spcPts val="1800"/>
                        </a:lnSpc>
                        <a:spcAft>
                          <a:spcPts val="0"/>
                        </a:spcAft>
                      </a:pPr>
                      <a:r>
                        <a:rPr lang="pt-BR" sz="1600" kern="1600">
                          <a:latin typeface="Arial"/>
                          <a:ea typeface="Times New Roman"/>
                          <a:cs typeface="Arial"/>
                        </a:rPr>
                        <a:t>Antimônio (Sb)</a:t>
                      </a:r>
                      <a:endParaRPr lang="pt-BR" sz="1600" kern="1600">
                        <a:latin typeface="Times New Roman"/>
                        <a:ea typeface="Times New Roman"/>
                        <a:cs typeface="Arial"/>
                      </a:endParaRPr>
                    </a:p>
                  </a:txBody>
                  <a:tcPr marL="10963" marR="10963"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121</a:t>
                      </a:r>
                      <a:endParaRPr lang="pt-BR" sz="1600" kern="1600">
                        <a:latin typeface="Times New Roman"/>
                        <a:ea typeface="Times New Roman"/>
                        <a:cs typeface="Arial"/>
                      </a:endParaRPr>
                    </a:p>
                  </a:txBody>
                  <a:tcPr marL="10963" marR="10963"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3</a:t>
                      </a:r>
                      <a:endParaRPr lang="pt-BR" sz="1600" kern="1600">
                        <a:latin typeface="Times New Roman"/>
                        <a:ea typeface="Times New Roman"/>
                        <a:cs typeface="Arial"/>
                      </a:endParaRPr>
                    </a:p>
                  </a:txBody>
                  <a:tcPr marL="10963" marR="10963"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0,1-200</a:t>
                      </a:r>
                      <a:endParaRPr lang="pt-BR" sz="1600" kern="1600">
                        <a:latin typeface="Times New Roman"/>
                        <a:ea typeface="Times New Roman"/>
                        <a:cs typeface="Arial"/>
                      </a:endParaRPr>
                    </a:p>
                  </a:txBody>
                  <a:tcPr marL="10963" marR="10963"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0,011</a:t>
                      </a:r>
                      <a:endParaRPr lang="pt-BR" sz="1600" kern="1600">
                        <a:latin typeface="Times New Roman"/>
                        <a:ea typeface="Times New Roman"/>
                        <a:cs typeface="Arial"/>
                      </a:endParaRPr>
                    </a:p>
                  </a:txBody>
                  <a:tcPr marL="10963" marR="10963"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0,003</a:t>
                      </a:r>
                      <a:endParaRPr lang="pt-BR" sz="1600" kern="1600">
                        <a:latin typeface="Times New Roman"/>
                        <a:ea typeface="Times New Roman"/>
                        <a:cs typeface="Arial"/>
                      </a:endParaRPr>
                    </a:p>
                  </a:txBody>
                  <a:tcPr marL="10963" marR="10963"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0,001</a:t>
                      </a:r>
                      <a:endParaRPr lang="pt-BR" sz="1600" kern="1600">
                        <a:latin typeface="Times New Roman"/>
                        <a:ea typeface="Times New Roman"/>
                        <a:cs typeface="Arial"/>
                      </a:endParaRPr>
                    </a:p>
                  </a:txBody>
                  <a:tcPr marL="10963" marR="10963" marT="0" marB="0" anchor="ctr">
                    <a:lnL>
                      <a:noFill/>
                    </a:lnL>
                    <a:lnR>
                      <a:noFill/>
                    </a:lnR>
                    <a:lnT>
                      <a:noFill/>
                    </a:lnT>
                    <a:lnB>
                      <a:noFill/>
                    </a:lnB>
                  </a:tcPr>
                </a:tc>
              </a:tr>
              <a:tr h="140948">
                <a:tc>
                  <a:txBody>
                    <a:bodyPr/>
                    <a:lstStyle/>
                    <a:p>
                      <a:pPr algn="just">
                        <a:lnSpc>
                          <a:spcPts val="1800"/>
                        </a:lnSpc>
                        <a:spcAft>
                          <a:spcPts val="0"/>
                        </a:spcAft>
                      </a:pPr>
                      <a:r>
                        <a:rPr lang="pt-BR" sz="1600" kern="1600">
                          <a:latin typeface="Arial"/>
                          <a:ea typeface="Times New Roman"/>
                          <a:cs typeface="Arial"/>
                        </a:rPr>
                        <a:t>Bário (Ba)</a:t>
                      </a:r>
                      <a:endParaRPr lang="pt-BR" sz="1600" kern="1600">
                        <a:latin typeface="Times New Roman"/>
                        <a:ea typeface="Times New Roman"/>
                        <a:cs typeface="Arial"/>
                      </a:endParaRPr>
                    </a:p>
                  </a:txBody>
                  <a:tcPr marL="10963" marR="10963"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137</a:t>
                      </a:r>
                      <a:endParaRPr lang="pt-BR" sz="1600" kern="1600">
                        <a:latin typeface="Times New Roman"/>
                        <a:ea typeface="Times New Roman"/>
                        <a:cs typeface="Arial"/>
                      </a:endParaRPr>
                    </a:p>
                  </a:txBody>
                  <a:tcPr marL="10963" marR="10963"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3</a:t>
                      </a:r>
                      <a:endParaRPr lang="pt-BR" sz="1600" kern="1600">
                        <a:latin typeface="Times New Roman"/>
                        <a:ea typeface="Times New Roman"/>
                        <a:cs typeface="Arial"/>
                      </a:endParaRPr>
                    </a:p>
                  </a:txBody>
                  <a:tcPr marL="10963" marR="10963"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0,1-200</a:t>
                      </a:r>
                      <a:endParaRPr lang="pt-BR" sz="1600" kern="1600">
                        <a:latin typeface="Times New Roman"/>
                        <a:ea typeface="Times New Roman"/>
                        <a:cs typeface="Arial"/>
                      </a:endParaRPr>
                    </a:p>
                  </a:txBody>
                  <a:tcPr marL="10963" marR="10963"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0,028</a:t>
                      </a:r>
                      <a:endParaRPr lang="pt-BR" sz="1600" kern="1600">
                        <a:latin typeface="Times New Roman"/>
                        <a:ea typeface="Times New Roman"/>
                        <a:cs typeface="Arial"/>
                      </a:endParaRPr>
                    </a:p>
                  </a:txBody>
                  <a:tcPr marL="10963" marR="10963"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0,019</a:t>
                      </a:r>
                      <a:endParaRPr lang="pt-BR" sz="1600" kern="1600">
                        <a:latin typeface="Times New Roman"/>
                        <a:ea typeface="Times New Roman"/>
                        <a:cs typeface="Arial"/>
                      </a:endParaRPr>
                    </a:p>
                  </a:txBody>
                  <a:tcPr marL="10963" marR="10963"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0,006</a:t>
                      </a:r>
                      <a:endParaRPr lang="pt-BR" sz="1600" kern="1600">
                        <a:latin typeface="Times New Roman"/>
                        <a:ea typeface="Times New Roman"/>
                        <a:cs typeface="Arial"/>
                      </a:endParaRPr>
                    </a:p>
                  </a:txBody>
                  <a:tcPr marL="10963" marR="10963" marT="0" marB="0" anchor="ctr">
                    <a:lnL>
                      <a:noFill/>
                    </a:lnL>
                    <a:lnR>
                      <a:noFill/>
                    </a:lnR>
                    <a:lnT>
                      <a:noFill/>
                    </a:lnT>
                    <a:lnB>
                      <a:noFill/>
                    </a:lnB>
                  </a:tcPr>
                </a:tc>
              </a:tr>
              <a:tr h="140948">
                <a:tc>
                  <a:txBody>
                    <a:bodyPr/>
                    <a:lstStyle/>
                    <a:p>
                      <a:pPr algn="just">
                        <a:lnSpc>
                          <a:spcPts val="1800"/>
                        </a:lnSpc>
                        <a:spcAft>
                          <a:spcPts val="0"/>
                        </a:spcAft>
                      </a:pPr>
                      <a:r>
                        <a:rPr lang="pt-BR" sz="1600" kern="1600">
                          <a:latin typeface="Arial"/>
                          <a:ea typeface="Times New Roman"/>
                          <a:cs typeface="Arial"/>
                        </a:rPr>
                        <a:t>Mercúrio (Hg)</a:t>
                      </a:r>
                      <a:endParaRPr lang="pt-BR" sz="1600" kern="1600">
                        <a:latin typeface="Times New Roman"/>
                        <a:ea typeface="Times New Roman"/>
                        <a:cs typeface="Arial"/>
                      </a:endParaRPr>
                    </a:p>
                  </a:txBody>
                  <a:tcPr marL="10963" marR="10963"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202</a:t>
                      </a:r>
                      <a:endParaRPr lang="pt-BR" sz="1600" kern="1600">
                        <a:latin typeface="Times New Roman"/>
                        <a:ea typeface="Times New Roman"/>
                        <a:cs typeface="Arial"/>
                      </a:endParaRPr>
                    </a:p>
                  </a:txBody>
                  <a:tcPr marL="10963" marR="10963"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3</a:t>
                      </a:r>
                      <a:endParaRPr lang="pt-BR" sz="1600" kern="1600">
                        <a:latin typeface="Times New Roman"/>
                        <a:ea typeface="Times New Roman"/>
                        <a:cs typeface="Arial"/>
                      </a:endParaRPr>
                    </a:p>
                  </a:txBody>
                  <a:tcPr marL="10963" marR="10963"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0,05-2,0</a:t>
                      </a:r>
                      <a:endParaRPr lang="pt-BR" sz="1600" kern="1600">
                        <a:latin typeface="Times New Roman"/>
                        <a:ea typeface="Times New Roman"/>
                        <a:cs typeface="Arial"/>
                      </a:endParaRPr>
                    </a:p>
                  </a:txBody>
                  <a:tcPr marL="10963" marR="10963"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0,126</a:t>
                      </a:r>
                      <a:endParaRPr lang="pt-BR" sz="1600" kern="1600">
                        <a:latin typeface="Times New Roman"/>
                        <a:ea typeface="Times New Roman"/>
                        <a:cs typeface="Arial"/>
                      </a:endParaRPr>
                    </a:p>
                  </a:txBody>
                  <a:tcPr marL="10963" marR="10963"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0,004</a:t>
                      </a:r>
                      <a:endParaRPr lang="pt-BR" sz="1600" kern="1600">
                        <a:latin typeface="Times New Roman"/>
                        <a:ea typeface="Times New Roman"/>
                        <a:cs typeface="Arial"/>
                      </a:endParaRPr>
                    </a:p>
                  </a:txBody>
                  <a:tcPr marL="10963" marR="10963"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0,002</a:t>
                      </a:r>
                      <a:endParaRPr lang="pt-BR" sz="1600" kern="1600">
                        <a:latin typeface="Times New Roman"/>
                        <a:ea typeface="Times New Roman"/>
                        <a:cs typeface="Arial"/>
                      </a:endParaRPr>
                    </a:p>
                  </a:txBody>
                  <a:tcPr marL="10963" marR="10963" marT="0" marB="0" anchor="ctr">
                    <a:lnL>
                      <a:noFill/>
                    </a:lnL>
                    <a:lnR>
                      <a:noFill/>
                    </a:lnR>
                    <a:lnT>
                      <a:noFill/>
                    </a:lnT>
                    <a:lnB>
                      <a:noFill/>
                    </a:lnB>
                  </a:tcPr>
                </a:tc>
              </a:tr>
              <a:tr h="140948">
                <a:tc>
                  <a:txBody>
                    <a:bodyPr/>
                    <a:lstStyle/>
                    <a:p>
                      <a:pPr algn="just">
                        <a:lnSpc>
                          <a:spcPts val="1800"/>
                        </a:lnSpc>
                        <a:spcAft>
                          <a:spcPts val="0"/>
                        </a:spcAft>
                      </a:pPr>
                      <a:r>
                        <a:rPr lang="pt-BR" sz="1600" kern="1600">
                          <a:latin typeface="Arial"/>
                          <a:ea typeface="Times New Roman"/>
                          <a:cs typeface="Arial"/>
                        </a:rPr>
                        <a:t>Tálio (Tl)</a:t>
                      </a:r>
                      <a:endParaRPr lang="pt-BR" sz="1600" kern="1600">
                        <a:latin typeface="Times New Roman"/>
                        <a:ea typeface="Times New Roman"/>
                        <a:cs typeface="Arial"/>
                      </a:endParaRPr>
                    </a:p>
                  </a:txBody>
                  <a:tcPr marL="10963" marR="10963"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205</a:t>
                      </a:r>
                      <a:endParaRPr lang="pt-BR" sz="1600" kern="1600">
                        <a:latin typeface="Times New Roman"/>
                        <a:ea typeface="Times New Roman"/>
                        <a:cs typeface="Arial"/>
                      </a:endParaRPr>
                    </a:p>
                  </a:txBody>
                  <a:tcPr marL="10963" marR="10963"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3</a:t>
                      </a:r>
                      <a:endParaRPr lang="pt-BR" sz="1600" kern="1600">
                        <a:latin typeface="Times New Roman"/>
                        <a:ea typeface="Times New Roman"/>
                        <a:cs typeface="Arial"/>
                      </a:endParaRPr>
                    </a:p>
                  </a:txBody>
                  <a:tcPr marL="10963" marR="10963"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0,1-200</a:t>
                      </a:r>
                      <a:endParaRPr lang="pt-BR" sz="1600" kern="1600">
                        <a:latin typeface="Times New Roman"/>
                        <a:ea typeface="Times New Roman"/>
                        <a:cs typeface="Arial"/>
                      </a:endParaRPr>
                    </a:p>
                  </a:txBody>
                  <a:tcPr marL="10963" marR="10963"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0,009</a:t>
                      </a:r>
                      <a:endParaRPr lang="pt-BR" sz="1600" kern="1600">
                        <a:latin typeface="Times New Roman"/>
                        <a:ea typeface="Times New Roman"/>
                        <a:cs typeface="Arial"/>
                      </a:endParaRPr>
                    </a:p>
                  </a:txBody>
                  <a:tcPr marL="10963" marR="10963"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0,016</a:t>
                      </a:r>
                      <a:endParaRPr lang="pt-BR" sz="1600" kern="1600">
                        <a:latin typeface="Times New Roman"/>
                        <a:ea typeface="Times New Roman"/>
                        <a:cs typeface="Arial"/>
                      </a:endParaRPr>
                    </a:p>
                  </a:txBody>
                  <a:tcPr marL="10963" marR="10963"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0,012</a:t>
                      </a:r>
                      <a:endParaRPr lang="pt-BR" sz="1600" kern="1600">
                        <a:latin typeface="Times New Roman"/>
                        <a:ea typeface="Times New Roman"/>
                        <a:cs typeface="Arial"/>
                      </a:endParaRPr>
                    </a:p>
                  </a:txBody>
                  <a:tcPr marL="10963" marR="10963" marT="0" marB="0" anchor="ctr">
                    <a:lnL>
                      <a:noFill/>
                    </a:lnL>
                    <a:lnR>
                      <a:noFill/>
                    </a:lnR>
                    <a:lnT>
                      <a:noFill/>
                    </a:lnT>
                    <a:lnB>
                      <a:noFill/>
                    </a:lnB>
                  </a:tcPr>
                </a:tc>
              </a:tr>
              <a:tr h="140948">
                <a:tc>
                  <a:txBody>
                    <a:bodyPr/>
                    <a:lstStyle/>
                    <a:p>
                      <a:pPr algn="just">
                        <a:lnSpc>
                          <a:spcPts val="1800"/>
                        </a:lnSpc>
                        <a:spcAft>
                          <a:spcPts val="0"/>
                        </a:spcAft>
                      </a:pPr>
                      <a:r>
                        <a:rPr lang="pt-BR" sz="1600" kern="1600">
                          <a:latin typeface="Arial"/>
                          <a:ea typeface="Times New Roman"/>
                          <a:cs typeface="Arial"/>
                        </a:rPr>
                        <a:t>Chumbo (Pb)</a:t>
                      </a:r>
                      <a:endParaRPr lang="pt-BR" sz="1600" kern="1600">
                        <a:latin typeface="Times New Roman"/>
                        <a:ea typeface="Times New Roman"/>
                        <a:cs typeface="Arial"/>
                      </a:endParaRPr>
                    </a:p>
                  </a:txBody>
                  <a:tcPr marL="10963" marR="10963"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208</a:t>
                      </a:r>
                      <a:endParaRPr lang="pt-BR" sz="1600" kern="1600">
                        <a:latin typeface="Times New Roman"/>
                        <a:ea typeface="Times New Roman"/>
                        <a:cs typeface="Arial"/>
                      </a:endParaRPr>
                    </a:p>
                  </a:txBody>
                  <a:tcPr marL="10963" marR="10963"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3</a:t>
                      </a:r>
                      <a:endParaRPr lang="pt-BR" sz="1600" kern="1600">
                        <a:latin typeface="Times New Roman"/>
                        <a:ea typeface="Times New Roman"/>
                        <a:cs typeface="Arial"/>
                      </a:endParaRPr>
                    </a:p>
                  </a:txBody>
                  <a:tcPr marL="10963" marR="10963"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0,1-200</a:t>
                      </a:r>
                      <a:endParaRPr lang="pt-BR" sz="1600" kern="1600">
                        <a:latin typeface="Times New Roman"/>
                        <a:ea typeface="Times New Roman"/>
                        <a:cs typeface="Arial"/>
                      </a:endParaRPr>
                    </a:p>
                  </a:txBody>
                  <a:tcPr marL="10963" marR="10963"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0,021</a:t>
                      </a:r>
                      <a:endParaRPr lang="pt-BR" sz="1600" kern="1600">
                        <a:latin typeface="Times New Roman"/>
                        <a:ea typeface="Times New Roman"/>
                        <a:cs typeface="Arial"/>
                      </a:endParaRPr>
                    </a:p>
                  </a:txBody>
                  <a:tcPr marL="10963" marR="10963"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0,034</a:t>
                      </a:r>
                      <a:endParaRPr lang="pt-BR" sz="1600" kern="1600">
                        <a:latin typeface="Times New Roman"/>
                        <a:ea typeface="Times New Roman"/>
                        <a:cs typeface="Arial"/>
                      </a:endParaRPr>
                    </a:p>
                  </a:txBody>
                  <a:tcPr marL="10963" marR="10963"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0,006</a:t>
                      </a:r>
                      <a:endParaRPr lang="pt-BR" sz="1600" kern="1600">
                        <a:latin typeface="Times New Roman"/>
                        <a:ea typeface="Times New Roman"/>
                        <a:cs typeface="Arial"/>
                      </a:endParaRPr>
                    </a:p>
                  </a:txBody>
                  <a:tcPr marL="10963" marR="10963" marT="0" marB="0" anchor="ctr">
                    <a:lnL>
                      <a:noFill/>
                    </a:lnL>
                    <a:lnR>
                      <a:noFill/>
                    </a:lnR>
                    <a:lnT>
                      <a:noFill/>
                    </a:lnT>
                    <a:lnB>
                      <a:noFill/>
                    </a:lnB>
                  </a:tcPr>
                </a:tc>
              </a:tr>
              <a:tr h="140948">
                <a:tc>
                  <a:txBody>
                    <a:bodyPr/>
                    <a:lstStyle/>
                    <a:p>
                      <a:pPr algn="just">
                        <a:lnSpc>
                          <a:spcPts val="1800"/>
                        </a:lnSpc>
                        <a:spcAft>
                          <a:spcPts val="0"/>
                        </a:spcAft>
                      </a:pPr>
                      <a:r>
                        <a:rPr lang="pt-BR" sz="1600" kern="1600">
                          <a:latin typeface="Arial"/>
                          <a:ea typeface="Times New Roman"/>
                          <a:cs typeface="Arial"/>
                        </a:rPr>
                        <a:t>Tório (Th)</a:t>
                      </a:r>
                      <a:endParaRPr lang="pt-BR" sz="1600" kern="1600">
                        <a:latin typeface="Times New Roman"/>
                        <a:ea typeface="Times New Roman"/>
                        <a:cs typeface="Arial"/>
                      </a:endParaRPr>
                    </a:p>
                  </a:txBody>
                  <a:tcPr marL="10963" marR="10963"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232</a:t>
                      </a:r>
                      <a:endParaRPr lang="pt-BR" sz="1600" kern="1600">
                        <a:latin typeface="Times New Roman"/>
                        <a:ea typeface="Times New Roman"/>
                        <a:cs typeface="Arial"/>
                      </a:endParaRPr>
                    </a:p>
                  </a:txBody>
                  <a:tcPr marL="10963" marR="10963"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3</a:t>
                      </a:r>
                      <a:endParaRPr lang="pt-BR" sz="1600" kern="1600">
                        <a:latin typeface="Times New Roman"/>
                        <a:ea typeface="Times New Roman"/>
                        <a:cs typeface="Arial"/>
                      </a:endParaRPr>
                    </a:p>
                  </a:txBody>
                  <a:tcPr marL="10963" marR="10963"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0,1-200</a:t>
                      </a:r>
                      <a:endParaRPr lang="pt-BR" sz="1600" kern="1600">
                        <a:latin typeface="Times New Roman"/>
                        <a:ea typeface="Times New Roman"/>
                        <a:cs typeface="Arial"/>
                      </a:endParaRPr>
                    </a:p>
                  </a:txBody>
                  <a:tcPr marL="10963" marR="10963"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0,005</a:t>
                      </a:r>
                      <a:endParaRPr lang="pt-BR" sz="1600" kern="1600">
                        <a:latin typeface="Times New Roman"/>
                        <a:ea typeface="Times New Roman"/>
                        <a:cs typeface="Arial"/>
                      </a:endParaRPr>
                    </a:p>
                  </a:txBody>
                  <a:tcPr marL="10963" marR="10963"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0,004</a:t>
                      </a:r>
                      <a:endParaRPr lang="pt-BR" sz="1600" kern="1600">
                        <a:latin typeface="Times New Roman"/>
                        <a:ea typeface="Times New Roman"/>
                        <a:cs typeface="Arial"/>
                      </a:endParaRPr>
                    </a:p>
                  </a:txBody>
                  <a:tcPr marL="10963" marR="10963"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0,002</a:t>
                      </a:r>
                      <a:endParaRPr lang="pt-BR" sz="1600" kern="1600">
                        <a:latin typeface="Times New Roman"/>
                        <a:ea typeface="Times New Roman"/>
                        <a:cs typeface="Arial"/>
                      </a:endParaRPr>
                    </a:p>
                  </a:txBody>
                  <a:tcPr marL="10963" marR="10963" marT="0" marB="0" anchor="ctr">
                    <a:lnL>
                      <a:noFill/>
                    </a:lnL>
                    <a:lnR>
                      <a:noFill/>
                    </a:lnR>
                    <a:lnT>
                      <a:noFill/>
                    </a:lnT>
                    <a:lnB>
                      <a:noFill/>
                    </a:lnB>
                  </a:tcPr>
                </a:tc>
              </a:tr>
              <a:tr h="140948">
                <a:tc>
                  <a:txBody>
                    <a:bodyPr/>
                    <a:lstStyle/>
                    <a:p>
                      <a:pPr algn="just">
                        <a:lnSpc>
                          <a:spcPts val="1800"/>
                        </a:lnSpc>
                        <a:spcAft>
                          <a:spcPts val="0"/>
                        </a:spcAft>
                      </a:pPr>
                      <a:r>
                        <a:rPr lang="pt-BR" sz="1600" kern="1600">
                          <a:latin typeface="Arial"/>
                          <a:ea typeface="Times New Roman"/>
                          <a:cs typeface="Arial"/>
                        </a:rPr>
                        <a:t>Urânio (U)</a:t>
                      </a:r>
                      <a:endParaRPr lang="pt-BR" sz="1600" kern="1600">
                        <a:latin typeface="Times New Roman"/>
                        <a:ea typeface="Times New Roman"/>
                        <a:cs typeface="Arial"/>
                      </a:endParaRPr>
                    </a:p>
                  </a:txBody>
                  <a:tcPr marL="10963" marR="10963"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pt-BR" sz="1600" kern="1600">
                          <a:latin typeface="Arial"/>
                          <a:ea typeface="Times New Roman"/>
                          <a:cs typeface="Arial"/>
                        </a:rPr>
                        <a:t>238</a:t>
                      </a:r>
                      <a:endParaRPr lang="pt-BR" sz="1600" kern="1600">
                        <a:latin typeface="Times New Roman"/>
                        <a:ea typeface="Times New Roman"/>
                        <a:cs typeface="Arial"/>
                      </a:endParaRPr>
                    </a:p>
                  </a:txBody>
                  <a:tcPr marL="10963" marR="10963"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pt-BR" sz="1600" kern="1600">
                          <a:latin typeface="Arial"/>
                          <a:ea typeface="Times New Roman"/>
                          <a:cs typeface="Arial"/>
                        </a:rPr>
                        <a:t>3</a:t>
                      </a:r>
                      <a:endParaRPr lang="pt-BR" sz="1600" kern="1600">
                        <a:latin typeface="Times New Roman"/>
                        <a:ea typeface="Times New Roman"/>
                        <a:cs typeface="Arial"/>
                      </a:endParaRPr>
                    </a:p>
                  </a:txBody>
                  <a:tcPr marL="10963" marR="10963"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pt-BR" sz="1600" kern="1600">
                          <a:latin typeface="Arial"/>
                          <a:ea typeface="Times New Roman"/>
                          <a:cs typeface="Arial"/>
                        </a:rPr>
                        <a:t>0,1-200</a:t>
                      </a:r>
                      <a:endParaRPr lang="pt-BR" sz="1600" kern="1600">
                        <a:latin typeface="Times New Roman"/>
                        <a:ea typeface="Times New Roman"/>
                        <a:cs typeface="Arial"/>
                      </a:endParaRPr>
                    </a:p>
                  </a:txBody>
                  <a:tcPr marL="10963" marR="10963"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pt-BR" sz="1600" kern="1600">
                          <a:latin typeface="Arial"/>
                          <a:ea typeface="Times New Roman"/>
                          <a:cs typeface="Arial"/>
                        </a:rPr>
                        <a:t>0,013</a:t>
                      </a:r>
                      <a:endParaRPr lang="pt-BR" sz="1600" kern="1600">
                        <a:latin typeface="Times New Roman"/>
                        <a:ea typeface="Times New Roman"/>
                        <a:cs typeface="Arial"/>
                      </a:endParaRPr>
                    </a:p>
                  </a:txBody>
                  <a:tcPr marL="10963" marR="10963"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pt-BR" sz="1600" kern="1600">
                          <a:latin typeface="Arial"/>
                          <a:ea typeface="Times New Roman"/>
                          <a:cs typeface="Arial"/>
                        </a:rPr>
                        <a:t>0,001</a:t>
                      </a:r>
                      <a:endParaRPr lang="pt-BR" sz="1600" kern="1600">
                        <a:latin typeface="Times New Roman"/>
                        <a:ea typeface="Times New Roman"/>
                        <a:cs typeface="Arial"/>
                      </a:endParaRPr>
                    </a:p>
                  </a:txBody>
                  <a:tcPr marL="10963" marR="10963"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pt-BR" sz="1600" kern="1600" dirty="0">
                          <a:latin typeface="Arial"/>
                          <a:ea typeface="Times New Roman"/>
                          <a:cs typeface="Arial"/>
                        </a:rPr>
                        <a:t>0,000</a:t>
                      </a:r>
                      <a:endParaRPr lang="pt-BR" sz="1600" kern="1600" dirty="0">
                        <a:latin typeface="Times New Roman"/>
                        <a:ea typeface="Times New Roman"/>
                        <a:cs typeface="Arial"/>
                      </a:endParaRPr>
                    </a:p>
                  </a:txBody>
                  <a:tcPr marL="10963" marR="10963"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Espaço Reservado para Número de Slide 2"/>
          <p:cNvSpPr>
            <a:spLocks noGrp="1"/>
          </p:cNvSpPr>
          <p:nvPr>
            <p:ph type="sldNum" sz="quarter" idx="10"/>
          </p:nvPr>
        </p:nvSpPr>
        <p:spPr>
          <a:xfrm>
            <a:off x="7188200" y="6681788"/>
            <a:ext cx="1654175" cy="366712"/>
          </a:xfrm>
        </p:spPr>
        <p:txBody>
          <a:bodyPr/>
          <a:lstStyle/>
          <a:p>
            <a:pPr>
              <a:defRPr/>
            </a:pPr>
            <a:r>
              <a:rPr lang="en-US" altLang="en-US"/>
              <a:t>Página </a:t>
            </a:r>
            <a:fld id="{890EE0A0-FA75-4F60-A1F0-D67F149765A6}" type="slidenum">
              <a:rPr lang="en-US" altLang="en-US"/>
              <a:pPr>
                <a:defRPr/>
              </a:pPr>
              <a:t>42</a:t>
            </a:fld>
            <a:endParaRPr lang="en-US" altLang="en-US"/>
          </a:p>
        </p:txBody>
      </p:sp>
      <p:pic>
        <p:nvPicPr>
          <p:cNvPr id="118857" name="Picture 73"/>
          <p:cNvPicPr>
            <a:picLocks noChangeAspect="1" noChangeArrowheads="1"/>
          </p:cNvPicPr>
          <p:nvPr/>
        </p:nvPicPr>
        <p:blipFill>
          <a:blip r:embed="rId3" cstate="print"/>
          <a:srcRect/>
          <a:stretch>
            <a:fillRect/>
          </a:stretch>
        </p:blipFill>
        <p:spPr bwMode="auto">
          <a:xfrm>
            <a:off x="1619250" y="61913"/>
            <a:ext cx="5903913" cy="6808787"/>
          </a:xfrm>
          <a:prstGeom prst="rect">
            <a:avLst/>
          </a:prstGeom>
          <a:noFill/>
          <a:ln w="9525" cap="flat" cmpd="sng">
            <a:noFill/>
            <a:prstDash val="solid"/>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ço Reservado para Número de Slide 2"/>
          <p:cNvSpPr>
            <a:spLocks noGrp="1"/>
          </p:cNvSpPr>
          <p:nvPr>
            <p:ph type="sldNum" sz="quarter" idx="10"/>
          </p:nvPr>
        </p:nvSpPr>
        <p:spPr/>
        <p:txBody>
          <a:bodyPr/>
          <a:lstStyle/>
          <a:p>
            <a:pPr>
              <a:defRPr/>
            </a:pPr>
            <a:r>
              <a:rPr lang="en-US" altLang="en-US"/>
              <a:t>Página </a:t>
            </a:r>
            <a:fld id="{EF3A2D10-7383-4DB5-A181-0FC8F9B93B7E}" type="slidenum">
              <a:rPr lang="en-US" altLang="en-US"/>
              <a:pPr>
                <a:defRPr/>
              </a:pPr>
              <a:t>43</a:t>
            </a:fld>
            <a:endParaRPr lang="en-US" altLang="en-US"/>
          </a:p>
        </p:txBody>
      </p:sp>
      <p:sp>
        <p:nvSpPr>
          <p:cNvPr id="32771" name="Rectangle 2"/>
          <p:cNvSpPr>
            <a:spLocks noGrp="1" noChangeArrowheads="1"/>
          </p:cNvSpPr>
          <p:nvPr>
            <p:ph type="title"/>
          </p:nvPr>
        </p:nvSpPr>
        <p:spPr/>
        <p:txBody>
          <a:bodyPr/>
          <a:lstStyle/>
          <a:p>
            <a:r>
              <a:rPr lang="en-US" smtClean="0"/>
              <a:t>Porcentagem de recuperação e %RSD* - NIST 1640 Água sem diluição e diluida 1/10.  </a:t>
            </a:r>
          </a:p>
        </p:txBody>
      </p:sp>
      <p:sp>
        <p:nvSpPr>
          <p:cNvPr id="32772" name="Text Box 4"/>
          <p:cNvSpPr txBox="1">
            <a:spLocks noChangeArrowheads="1"/>
          </p:cNvSpPr>
          <p:nvPr/>
        </p:nvSpPr>
        <p:spPr bwMode="auto">
          <a:xfrm>
            <a:off x="609600" y="5572125"/>
            <a:ext cx="3375025" cy="260350"/>
          </a:xfrm>
          <a:prstGeom prst="rect">
            <a:avLst/>
          </a:prstGeom>
          <a:noFill/>
          <a:ln w="9525">
            <a:noFill/>
            <a:miter lim="800000"/>
            <a:headEnd/>
            <a:tailEnd/>
          </a:ln>
        </p:spPr>
        <p:txBody>
          <a:bodyPr wrap="none" lIns="0" tIns="0" rIns="0" bIns="0">
            <a:spAutoFit/>
          </a:bodyPr>
          <a:lstStyle/>
          <a:p>
            <a:pPr>
              <a:lnSpc>
                <a:spcPct val="95000"/>
              </a:lnSpc>
              <a:spcBef>
                <a:spcPct val="50000"/>
              </a:spcBef>
              <a:spcAft>
                <a:spcPct val="50000"/>
              </a:spcAft>
            </a:pPr>
            <a:r>
              <a:rPr lang="en-US" sz="1800">
                <a:latin typeface="Agilent TT Cond" charset="0"/>
              </a:rPr>
              <a:t>*n = 8 each.  Total time = 15.5 hours</a:t>
            </a:r>
          </a:p>
        </p:txBody>
      </p:sp>
      <p:grpSp>
        <p:nvGrpSpPr>
          <p:cNvPr id="32773" name="Group 12"/>
          <p:cNvGrpSpPr>
            <a:grpSpLocks/>
          </p:cNvGrpSpPr>
          <p:nvPr/>
        </p:nvGrpSpPr>
        <p:grpSpPr bwMode="auto">
          <a:xfrm>
            <a:off x="304800" y="2057400"/>
            <a:ext cx="8458200" cy="3455988"/>
            <a:chOff x="192" y="1296"/>
            <a:chExt cx="5328" cy="2177"/>
          </a:xfrm>
        </p:grpSpPr>
        <p:pic>
          <p:nvPicPr>
            <p:cNvPr id="32779" name="Picture 10"/>
            <p:cNvPicPr>
              <a:picLocks noChangeAspect="1" noChangeArrowheads="1"/>
            </p:cNvPicPr>
            <p:nvPr/>
          </p:nvPicPr>
          <p:blipFill>
            <a:blip r:embed="rId3" cstate="print"/>
            <a:srcRect/>
            <a:stretch>
              <a:fillRect/>
            </a:stretch>
          </p:blipFill>
          <p:spPr bwMode="auto">
            <a:xfrm>
              <a:off x="192" y="1296"/>
              <a:ext cx="5328" cy="2177"/>
            </a:xfrm>
            <a:prstGeom prst="rect">
              <a:avLst/>
            </a:prstGeom>
            <a:noFill/>
            <a:ln w="9525">
              <a:noFill/>
              <a:miter lim="800000"/>
              <a:headEnd/>
              <a:tailEnd/>
            </a:ln>
          </p:spPr>
        </p:pic>
        <p:sp>
          <p:nvSpPr>
            <p:cNvPr id="32780" name="Text Box 11"/>
            <p:cNvSpPr txBox="1">
              <a:spLocks noChangeArrowheads="1"/>
            </p:cNvSpPr>
            <p:nvPr/>
          </p:nvSpPr>
          <p:spPr bwMode="auto">
            <a:xfrm>
              <a:off x="1824" y="1440"/>
              <a:ext cx="1792" cy="192"/>
            </a:xfrm>
            <a:prstGeom prst="rect">
              <a:avLst/>
            </a:prstGeom>
            <a:noFill/>
            <a:ln w="9525">
              <a:noFill/>
              <a:miter lim="800000"/>
              <a:headEnd/>
              <a:tailEnd/>
            </a:ln>
          </p:spPr>
          <p:txBody>
            <a:bodyPr wrap="none">
              <a:spAutoFit/>
            </a:bodyPr>
            <a:lstStyle/>
            <a:p>
              <a:r>
                <a:rPr lang="en-US" sz="1400"/>
                <a:t>NIST 1640 Recoveries and %RSDs</a:t>
              </a:r>
            </a:p>
          </p:txBody>
        </p:sp>
      </p:grpSp>
      <p:grpSp>
        <p:nvGrpSpPr>
          <p:cNvPr id="32774" name="Group 9"/>
          <p:cNvGrpSpPr>
            <a:grpSpLocks/>
          </p:cNvGrpSpPr>
          <p:nvPr/>
        </p:nvGrpSpPr>
        <p:grpSpPr bwMode="auto">
          <a:xfrm>
            <a:off x="6248400" y="838200"/>
            <a:ext cx="2438400" cy="1447800"/>
            <a:chOff x="2352" y="3120"/>
            <a:chExt cx="1536" cy="912"/>
          </a:xfrm>
        </p:grpSpPr>
        <p:sp>
          <p:nvSpPr>
            <p:cNvPr id="32775" name="Text Box 5"/>
            <p:cNvSpPr txBox="1">
              <a:spLocks noChangeArrowheads="1"/>
            </p:cNvSpPr>
            <p:nvPr/>
          </p:nvSpPr>
          <p:spPr bwMode="auto">
            <a:xfrm>
              <a:off x="2352" y="3456"/>
              <a:ext cx="1318" cy="305"/>
            </a:xfrm>
            <a:prstGeom prst="rect">
              <a:avLst/>
            </a:prstGeom>
            <a:solidFill>
              <a:srgbClr val="FFFF00"/>
            </a:solidFill>
            <a:ln w="9525">
              <a:solidFill>
                <a:schemeClr val="tx1"/>
              </a:solidFill>
              <a:miter lim="800000"/>
              <a:headEnd/>
              <a:tailEnd/>
            </a:ln>
          </p:spPr>
          <p:txBody>
            <a:bodyPr>
              <a:spAutoFit/>
            </a:bodyPr>
            <a:lstStyle/>
            <a:p>
              <a:pPr algn="ctr">
                <a:spcBef>
                  <a:spcPct val="50000"/>
                </a:spcBef>
              </a:pPr>
              <a:r>
                <a:rPr lang="en-US" sz="1000"/>
                <a:t>Sample Block</a:t>
              </a:r>
            </a:p>
            <a:p>
              <a:pPr algn="ctr">
                <a:spcBef>
                  <a:spcPct val="50000"/>
                </a:spcBef>
              </a:pPr>
              <a:r>
                <a:rPr lang="en-US" sz="1000"/>
                <a:t>Repeated 8 Times</a:t>
              </a:r>
            </a:p>
          </p:txBody>
        </p:sp>
        <p:grpSp>
          <p:nvGrpSpPr>
            <p:cNvPr id="32776" name="Group 6"/>
            <p:cNvGrpSpPr>
              <a:grpSpLocks/>
            </p:cNvGrpSpPr>
            <p:nvPr/>
          </p:nvGrpSpPr>
          <p:grpSpPr bwMode="auto">
            <a:xfrm rot="10749449">
              <a:off x="3408" y="3120"/>
              <a:ext cx="480" cy="912"/>
              <a:chOff x="1296" y="1728"/>
              <a:chExt cx="960" cy="1248"/>
            </a:xfrm>
          </p:grpSpPr>
          <p:sp>
            <p:nvSpPr>
              <p:cNvPr id="32777" name="AutoShape 7"/>
              <p:cNvSpPr>
                <a:spLocks noChangeArrowheads="1"/>
              </p:cNvSpPr>
              <p:nvPr/>
            </p:nvSpPr>
            <p:spPr bwMode="auto">
              <a:xfrm rot="-10772818">
                <a:off x="1296" y="1728"/>
                <a:ext cx="864" cy="624"/>
              </a:xfrm>
              <a:prstGeom prst="curvedUpArrow">
                <a:avLst>
                  <a:gd name="adj1" fmla="val 27692"/>
                  <a:gd name="adj2" fmla="val 55385"/>
                  <a:gd name="adj3" fmla="val 33310"/>
                </a:avLst>
              </a:prstGeom>
              <a:solidFill>
                <a:schemeClr val="folHlink"/>
              </a:solidFill>
              <a:ln w="9525">
                <a:solidFill>
                  <a:schemeClr val="tx1"/>
                </a:solidFill>
                <a:miter lim="800000"/>
                <a:headEnd/>
                <a:tailEnd/>
              </a:ln>
            </p:spPr>
            <p:txBody>
              <a:bodyPr wrap="none" anchor="ctr"/>
              <a:lstStyle/>
              <a:p>
                <a:endParaRPr lang="pt-BR"/>
              </a:p>
            </p:txBody>
          </p:sp>
          <p:sp>
            <p:nvSpPr>
              <p:cNvPr id="32778" name="AutoShape 8"/>
              <p:cNvSpPr>
                <a:spLocks noChangeArrowheads="1"/>
              </p:cNvSpPr>
              <p:nvPr/>
            </p:nvSpPr>
            <p:spPr bwMode="auto">
              <a:xfrm>
                <a:off x="1392" y="2352"/>
                <a:ext cx="864" cy="624"/>
              </a:xfrm>
              <a:prstGeom prst="curvedUpArrow">
                <a:avLst>
                  <a:gd name="adj1" fmla="val 27692"/>
                  <a:gd name="adj2" fmla="val 55385"/>
                  <a:gd name="adj3" fmla="val 33333"/>
                </a:avLst>
              </a:prstGeom>
              <a:solidFill>
                <a:schemeClr val="folHlink"/>
              </a:solidFill>
              <a:ln w="9525">
                <a:solidFill>
                  <a:schemeClr val="tx1"/>
                </a:solidFill>
                <a:miter lim="800000"/>
                <a:headEnd/>
                <a:tailEnd/>
              </a:ln>
            </p:spPr>
            <p:txBody>
              <a:bodyPr wrap="none" anchor="ctr"/>
              <a:lstStyle/>
              <a:p>
                <a:endParaRPr lang="pt-BR"/>
              </a:p>
            </p:txBody>
          </p:sp>
        </p:grpSp>
      </p:gr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ço Reservado para Número de Slide 2"/>
          <p:cNvSpPr>
            <a:spLocks noGrp="1"/>
          </p:cNvSpPr>
          <p:nvPr>
            <p:ph type="sldNum" sz="quarter" idx="10"/>
          </p:nvPr>
        </p:nvSpPr>
        <p:spPr/>
        <p:txBody>
          <a:bodyPr/>
          <a:lstStyle/>
          <a:p>
            <a:pPr>
              <a:defRPr/>
            </a:pPr>
            <a:r>
              <a:rPr lang="en-US" altLang="en-US"/>
              <a:t>Página </a:t>
            </a:r>
            <a:fld id="{11DC040A-5678-478D-B0BE-05F9C6EC7DEC}" type="slidenum">
              <a:rPr lang="en-US" altLang="en-US"/>
              <a:pPr>
                <a:defRPr/>
              </a:pPr>
              <a:t>44</a:t>
            </a:fld>
            <a:endParaRPr lang="en-US" altLang="en-US"/>
          </a:p>
        </p:txBody>
      </p:sp>
      <p:sp>
        <p:nvSpPr>
          <p:cNvPr id="2053" name="Rectangle 2"/>
          <p:cNvSpPr>
            <a:spLocks noGrp="1" noChangeArrowheads="1"/>
          </p:cNvSpPr>
          <p:nvPr>
            <p:ph type="title"/>
          </p:nvPr>
        </p:nvSpPr>
        <p:spPr/>
        <p:txBody>
          <a:bodyPr/>
          <a:lstStyle/>
          <a:p>
            <a:r>
              <a:rPr lang="en-US" smtClean="0"/>
              <a:t>Recuperação e precisão de longo período de 2 ppb spiked em água do mar sintética diluída 1/10</a:t>
            </a:r>
          </a:p>
        </p:txBody>
      </p:sp>
      <p:graphicFrame>
        <p:nvGraphicFramePr>
          <p:cNvPr id="2050" name="Object 3"/>
          <p:cNvGraphicFramePr>
            <a:graphicFrameLocks noChangeAspect="1"/>
          </p:cNvGraphicFramePr>
          <p:nvPr/>
        </p:nvGraphicFramePr>
        <p:xfrm>
          <a:off x="2362200" y="1981200"/>
          <a:ext cx="6400800" cy="3657600"/>
        </p:xfrm>
        <a:graphic>
          <a:graphicData uri="http://schemas.openxmlformats.org/presentationml/2006/ole">
            <p:oleObj spid="_x0000_s2050" name="Worksheet" r:id="rId4" imgW="7611480" imgH="4015440" progId="Excel.Sheet.8">
              <p:embed/>
            </p:oleObj>
          </a:graphicData>
        </a:graphic>
      </p:graphicFrame>
      <p:graphicFrame>
        <p:nvGraphicFramePr>
          <p:cNvPr id="2051" name="Object 4"/>
          <p:cNvGraphicFramePr>
            <a:graphicFrameLocks noChangeAspect="1"/>
          </p:cNvGraphicFramePr>
          <p:nvPr/>
        </p:nvGraphicFramePr>
        <p:xfrm>
          <a:off x="381000" y="1981200"/>
          <a:ext cx="1905000" cy="3781425"/>
        </p:xfrm>
        <a:graphic>
          <a:graphicData uri="http://schemas.openxmlformats.org/presentationml/2006/ole">
            <p:oleObj spid="_x0000_s2051" name="Document" r:id="rId5" imgW="1914480" imgH="3784680" progId="Word.Document.8">
              <p:embed/>
            </p:oleObj>
          </a:graphicData>
        </a:graphic>
      </p:graphicFrame>
      <p:grpSp>
        <p:nvGrpSpPr>
          <p:cNvPr id="2054" name="Group 9"/>
          <p:cNvGrpSpPr>
            <a:grpSpLocks/>
          </p:cNvGrpSpPr>
          <p:nvPr/>
        </p:nvGrpSpPr>
        <p:grpSpPr bwMode="auto">
          <a:xfrm>
            <a:off x="6324600" y="838200"/>
            <a:ext cx="2438400" cy="1447800"/>
            <a:chOff x="2352" y="3120"/>
            <a:chExt cx="1536" cy="912"/>
          </a:xfrm>
        </p:grpSpPr>
        <p:sp>
          <p:nvSpPr>
            <p:cNvPr id="2055" name="Text Box 10"/>
            <p:cNvSpPr txBox="1">
              <a:spLocks noChangeArrowheads="1"/>
            </p:cNvSpPr>
            <p:nvPr/>
          </p:nvSpPr>
          <p:spPr bwMode="auto">
            <a:xfrm>
              <a:off x="2352" y="3456"/>
              <a:ext cx="1318" cy="305"/>
            </a:xfrm>
            <a:prstGeom prst="rect">
              <a:avLst/>
            </a:prstGeom>
            <a:solidFill>
              <a:srgbClr val="FFFF00"/>
            </a:solidFill>
            <a:ln w="9525">
              <a:solidFill>
                <a:schemeClr val="tx1"/>
              </a:solidFill>
              <a:miter lim="800000"/>
              <a:headEnd/>
              <a:tailEnd/>
            </a:ln>
          </p:spPr>
          <p:txBody>
            <a:bodyPr>
              <a:spAutoFit/>
            </a:bodyPr>
            <a:lstStyle/>
            <a:p>
              <a:pPr algn="ctr">
                <a:spcBef>
                  <a:spcPct val="50000"/>
                </a:spcBef>
              </a:pPr>
              <a:r>
                <a:rPr lang="en-US" sz="1000"/>
                <a:t>Sample Block</a:t>
              </a:r>
            </a:p>
            <a:p>
              <a:pPr algn="ctr">
                <a:spcBef>
                  <a:spcPct val="50000"/>
                </a:spcBef>
              </a:pPr>
              <a:r>
                <a:rPr lang="en-US" sz="1000"/>
                <a:t>Repeated 8 Times</a:t>
              </a:r>
            </a:p>
          </p:txBody>
        </p:sp>
        <p:grpSp>
          <p:nvGrpSpPr>
            <p:cNvPr id="2056" name="Group 11"/>
            <p:cNvGrpSpPr>
              <a:grpSpLocks/>
            </p:cNvGrpSpPr>
            <p:nvPr/>
          </p:nvGrpSpPr>
          <p:grpSpPr bwMode="auto">
            <a:xfrm rot="10749449">
              <a:off x="3408" y="3120"/>
              <a:ext cx="480" cy="912"/>
              <a:chOff x="1296" y="1728"/>
              <a:chExt cx="960" cy="1248"/>
            </a:xfrm>
          </p:grpSpPr>
          <p:sp>
            <p:nvSpPr>
              <p:cNvPr id="2057" name="AutoShape 12"/>
              <p:cNvSpPr>
                <a:spLocks noChangeArrowheads="1"/>
              </p:cNvSpPr>
              <p:nvPr/>
            </p:nvSpPr>
            <p:spPr bwMode="auto">
              <a:xfrm rot="-10772818">
                <a:off x="1296" y="1728"/>
                <a:ext cx="864" cy="624"/>
              </a:xfrm>
              <a:prstGeom prst="curvedUpArrow">
                <a:avLst>
                  <a:gd name="adj1" fmla="val 27692"/>
                  <a:gd name="adj2" fmla="val 55385"/>
                  <a:gd name="adj3" fmla="val 33310"/>
                </a:avLst>
              </a:prstGeom>
              <a:solidFill>
                <a:schemeClr val="folHlink"/>
              </a:solidFill>
              <a:ln w="9525">
                <a:solidFill>
                  <a:schemeClr val="tx1"/>
                </a:solidFill>
                <a:miter lim="800000"/>
                <a:headEnd/>
                <a:tailEnd/>
              </a:ln>
            </p:spPr>
            <p:txBody>
              <a:bodyPr wrap="none" anchor="ctr"/>
              <a:lstStyle/>
              <a:p>
                <a:endParaRPr lang="pt-BR"/>
              </a:p>
            </p:txBody>
          </p:sp>
          <p:sp>
            <p:nvSpPr>
              <p:cNvPr id="2058" name="AutoShape 13"/>
              <p:cNvSpPr>
                <a:spLocks noChangeArrowheads="1"/>
              </p:cNvSpPr>
              <p:nvPr/>
            </p:nvSpPr>
            <p:spPr bwMode="auto">
              <a:xfrm>
                <a:off x="1392" y="2352"/>
                <a:ext cx="864" cy="624"/>
              </a:xfrm>
              <a:prstGeom prst="curvedUpArrow">
                <a:avLst>
                  <a:gd name="adj1" fmla="val 27692"/>
                  <a:gd name="adj2" fmla="val 55385"/>
                  <a:gd name="adj3" fmla="val 33333"/>
                </a:avLst>
              </a:prstGeom>
              <a:solidFill>
                <a:schemeClr val="folHlink"/>
              </a:solidFill>
              <a:ln w="9525">
                <a:solidFill>
                  <a:schemeClr val="tx1"/>
                </a:solidFill>
                <a:miter lim="800000"/>
                <a:headEnd/>
                <a:tailEnd/>
              </a:ln>
            </p:spPr>
            <p:txBody>
              <a:bodyPr wrap="none" anchor="ctr"/>
              <a:lstStyle/>
              <a:p>
                <a:endParaRPr lang="pt-BR"/>
              </a:p>
            </p:txBody>
          </p:sp>
        </p:gr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ço Reservado para Número de Slide 2"/>
          <p:cNvSpPr>
            <a:spLocks noGrp="1"/>
          </p:cNvSpPr>
          <p:nvPr>
            <p:ph type="sldNum" sz="quarter" idx="10"/>
          </p:nvPr>
        </p:nvSpPr>
        <p:spPr/>
        <p:txBody>
          <a:bodyPr/>
          <a:lstStyle/>
          <a:p>
            <a:pPr>
              <a:defRPr/>
            </a:pPr>
            <a:r>
              <a:rPr lang="en-US" altLang="en-US"/>
              <a:t>Página </a:t>
            </a:r>
            <a:fld id="{61449307-E75C-4F0C-9091-C77057E5F4EC}" type="slidenum">
              <a:rPr lang="en-US" altLang="en-US"/>
              <a:pPr>
                <a:defRPr/>
              </a:pPr>
              <a:t>45</a:t>
            </a:fld>
            <a:endParaRPr lang="en-US" altLang="en-US"/>
          </a:p>
        </p:txBody>
      </p:sp>
      <p:sp>
        <p:nvSpPr>
          <p:cNvPr id="3076" name="Rectangle 2"/>
          <p:cNvSpPr>
            <a:spLocks noGrp="1" noChangeArrowheads="1"/>
          </p:cNvSpPr>
          <p:nvPr>
            <p:ph type="title"/>
          </p:nvPr>
        </p:nvSpPr>
        <p:spPr/>
        <p:txBody>
          <a:bodyPr/>
          <a:lstStyle/>
          <a:p>
            <a:r>
              <a:rPr lang="en-US" smtClean="0"/>
              <a:t>Continuing Calibration Verification (CCV)</a:t>
            </a:r>
            <a:br>
              <a:rPr lang="en-US" smtClean="0"/>
            </a:br>
            <a:r>
              <a:rPr lang="en-US" smtClean="0"/>
              <a:t>EPA limites são +/- 10% - </a:t>
            </a:r>
            <a:r>
              <a:rPr lang="en-US" b="0" i="1" smtClean="0">
                <a:solidFill>
                  <a:schemeClr val="folHlink"/>
                </a:solidFill>
              </a:rPr>
              <a:t>Sem falhas</a:t>
            </a:r>
          </a:p>
        </p:txBody>
      </p:sp>
      <p:graphicFrame>
        <p:nvGraphicFramePr>
          <p:cNvPr id="3074" name="Object 3"/>
          <p:cNvGraphicFramePr>
            <a:graphicFrameLocks noChangeAspect="1"/>
          </p:cNvGraphicFramePr>
          <p:nvPr/>
        </p:nvGraphicFramePr>
        <p:xfrm>
          <a:off x="457200" y="1600200"/>
          <a:ext cx="8229600" cy="4114800"/>
        </p:xfrm>
        <a:graphic>
          <a:graphicData uri="http://schemas.openxmlformats.org/presentationml/2006/ole">
            <p:oleObj spid="_x0000_s3074" name="Worksheet" r:id="rId4" imgW="9792000" imgH="4896000" progId="Excel.Sheet.8">
              <p:embed/>
            </p:oleObj>
          </a:graphicData>
        </a:graphic>
      </p:graphicFrame>
      <p:grpSp>
        <p:nvGrpSpPr>
          <p:cNvPr id="3077" name="Group 6"/>
          <p:cNvGrpSpPr>
            <a:grpSpLocks/>
          </p:cNvGrpSpPr>
          <p:nvPr/>
        </p:nvGrpSpPr>
        <p:grpSpPr bwMode="auto">
          <a:xfrm>
            <a:off x="6324600" y="762000"/>
            <a:ext cx="2438400" cy="1447800"/>
            <a:chOff x="2352" y="3120"/>
            <a:chExt cx="1536" cy="912"/>
          </a:xfrm>
        </p:grpSpPr>
        <p:sp>
          <p:nvSpPr>
            <p:cNvPr id="3078" name="Text Box 7"/>
            <p:cNvSpPr txBox="1">
              <a:spLocks noChangeArrowheads="1"/>
            </p:cNvSpPr>
            <p:nvPr/>
          </p:nvSpPr>
          <p:spPr bwMode="auto">
            <a:xfrm>
              <a:off x="2352" y="3456"/>
              <a:ext cx="1318" cy="305"/>
            </a:xfrm>
            <a:prstGeom prst="rect">
              <a:avLst/>
            </a:prstGeom>
            <a:solidFill>
              <a:srgbClr val="FFFF00"/>
            </a:solidFill>
            <a:ln w="9525">
              <a:solidFill>
                <a:schemeClr val="tx1"/>
              </a:solidFill>
              <a:miter lim="800000"/>
              <a:headEnd/>
              <a:tailEnd/>
            </a:ln>
          </p:spPr>
          <p:txBody>
            <a:bodyPr>
              <a:spAutoFit/>
            </a:bodyPr>
            <a:lstStyle/>
            <a:p>
              <a:pPr algn="ctr">
                <a:spcBef>
                  <a:spcPct val="50000"/>
                </a:spcBef>
              </a:pPr>
              <a:r>
                <a:rPr lang="en-US" sz="1000"/>
                <a:t>Sample Block</a:t>
              </a:r>
            </a:p>
            <a:p>
              <a:pPr algn="ctr">
                <a:spcBef>
                  <a:spcPct val="50000"/>
                </a:spcBef>
              </a:pPr>
              <a:r>
                <a:rPr lang="en-US" sz="1000"/>
                <a:t>Repeated 8 Times</a:t>
              </a:r>
            </a:p>
          </p:txBody>
        </p:sp>
        <p:grpSp>
          <p:nvGrpSpPr>
            <p:cNvPr id="3079" name="Group 8"/>
            <p:cNvGrpSpPr>
              <a:grpSpLocks/>
            </p:cNvGrpSpPr>
            <p:nvPr/>
          </p:nvGrpSpPr>
          <p:grpSpPr bwMode="auto">
            <a:xfrm rot="10749449">
              <a:off x="3408" y="3120"/>
              <a:ext cx="480" cy="912"/>
              <a:chOff x="1296" y="1728"/>
              <a:chExt cx="960" cy="1248"/>
            </a:xfrm>
          </p:grpSpPr>
          <p:sp>
            <p:nvSpPr>
              <p:cNvPr id="3080" name="AutoShape 9"/>
              <p:cNvSpPr>
                <a:spLocks noChangeArrowheads="1"/>
              </p:cNvSpPr>
              <p:nvPr/>
            </p:nvSpPr>
            <p:spPr bwMode="auto">
              <a:xfrm rot="-10772818">
                <a:off x="1296" y="1728"/>
                <a:ext cx="864" cy="624"/>
              </a:xfrm>
              <a:prstGeom prst="curvedUpArrow">
                <a:avLst>
                  <a:gd name="adj1" fmla="val 27692"/>
                  <a:gd name="adj2" fmla="val 55385"/>
                  <a:gd name="adj3" fmla="val 33310"/>
                </a:avLst>
              </a:prstGeom>
              <a:solidFill>
                <a:schemeClr val="folHlink"/>
              </a:solidFill>
              <a:ln w="9525">
                <a:solidFill>
                  <a:schemeClr val="tx1"/>
                </a:solidFill>
                <a:miter lim="800000"/>
                <a:headEnd/>
                <a:tailEnd/>
              </a:ln>
            </p:spPr>
            <p:txBody>
              <a:bodyPr wrap="none" anchor="ctr"/>
              <a:lstStyle/>
              <a:p>
                <a:endParaRPr lang="pt-BR"/>
              </a:p>
            </p:txBody>
          </p:sp>
          <p:sp>
            <p:nvSpPr>
              <p:cNvPr id="3081" name="AutoShape 10"/>
              <p:cNvSpPr>
                <a:spLocks noChangeArrowheads="1"/>
              </p:cNvSpPr>
              <p:nvPr/>
            </p:nvSpPr>
            <p:spPr bwMode="auto">
              <a:xfrm>
                <a:off x="1392" y="2352"/>
                <a:ext cx="864" cy="624"/>
              </a:xfrm>
              <a:prstGeom prst="curvedUpArrow">
                <a:avLst>
                  <a:gd name="adj1" fmla="val 27692"/>
                  <a:gd name="adj2" fmla="val 55385"/>
                  <a:gd name="adj3" fmla="val 33333"/>
                </a:avLst>
              </a:prstGeom>
              <a:solidFill>
                <a:schemeClr val="folHlink"/>
              </a:solidFill>
              <a:ln w="9525">
                <a:solidFill>
                  <a:schemeClr val="tx1"/>
                </a:solidFill>
                <a:miter lim="800000"/>
                <a:headEnd/>
                <a:tailEnd/>
              </a:ln>
            </p:spPr>
            <p:txBody>
              <a:bodyPr wrap="none" anchor="ctr"/>
              <a:lstStyle/>
              <a:p>
                <a:endParaRPr lang="pt-BR"/>
              </a:p>
            </p:txBody>
          </p:sp>
        </p:gr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0"/>
          </p:nvPr>
        </p:nvSpPr>
        <p:spPr/>
        <p:txBody>
          <a:bodyPr/>
          <a:lstStyle/>
          <a:p>
            <a:pPr>
              <a:defRPr/>
            </a:pPr>
            <a:r>
              <a:rPr lang="en-US" altLang="en-US"/>
              <a:t>Página </a:t>
            </a:r>
            <a:fld id="{3CA6A7D6-B62E-4220-AF41-135D79415E8C}" type="slidenum">
              <a:rPr lang="en-US" altLang="en-US"/>
              <a:pPr>
                <a:defRPr/>
              </a:pPr>
              <a:t>46</a:t>
            </a:fld>
            <a:endParaRPr lang="en-US" altLang="en-US"/>
          </a:p>
        </p:txBody>
      </p:sp>
      <p:sp>
        <p:nvSpPr>
          <p:cNvPr id="33795" name="Rectangle 2"/>
          <p:cNvSpPr>
            <a:spLocks noGrp="1" noChangeArrowheads="1"/>
          </p:cNvSpPr>
          <p:nvPr>
            <p:ph type="title"/>
          </p:nvPr>
        </p:nvSpPr>
        <p:spPr/>
        <p:txBody>
          <a:bodyPr/>
          <a:lstStyle/>
          <a:p>
            <a:r>
              <a:rPr lang="en-US" smtClean="0"/>
              <a:t>Analíse de soluções testes de interferência ICS-A e ICS-AB</a:t>
            </a:r>
          </a:p>
        </p:txBody>
      </p:sp>
      <p:sp>
        <p:nvSpPr>
          <p:cNvPr id="33796" name="Rectangle 3"/>
          <p:cNvSpPr>
            <a:spLocks noGrp="1" noChangeArrowheads="1"/>
          </p:cNvSpPr>
          <p:nvPr>
            <p:ph type="body" idx="1"/>
          </p:nvPr>
        </p:nvSpPr>
        <p:spPr>
          <a:xfrm>
            <a:off x="479425" y="1571625"/>
            <a:ext cx="8191500" cy="3287713"/>
          </a:xfrm>
        </p:spPr>
        <p:txBody>
          <a:bodyPr/>
          <a:lstStyle/>
          <a:p>
            <a:pPr marL="0" indent="0"/>
            <a:r>
              <a:rPr lang="en-US" smtClean="0"/>
              <a:t>Misturas ICS são projetadas para alertar o usuário de possíveis problemas de interferencias</a:t>
            </a:r>
          </a:p>
          <a:p>
            <a:pPr lvl="3"/>
            <a:r>
              <a:rPr lang="en-US" smtClean="0"/>
              <a:t>Contem altas concentrações de elementos interferentes e baixas concentrações dos elementos analitos</a:t>
            </a:r>
          </a:p>
          <a:p>
            <a:pPr marL="0" indent="0"/>
            <a:r>
              <a:rPr lang="en-US" smtClean="0"/>
              <a:t>Requerido pelo EPA somente para águas de esgoto, não é necessário para água potável</a:t>
            </a:r>
          </a:p>
          <a:p>
            <a:pPr marL="0" indent="0"/>
            <a:r>
              <a:rPr lang="en-US" smtClean="0"/>
              <a:t>Deve ser analisado uma vez a cada batelada de amostras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Espaço Reservado para Número de Slide 3"/>
          <p:cNvSpPr>
            <a:spLocks noGrp="1"/>
          </p:cNvSpPr>
          <p:nvPr>
            <p:ph type="sldNum" sz="quarter" idx="10"/>
          </p:nvPr>
        </p:nvSpPr>
        <p:spPr/>
        <p:txBody>
          <a:bodyPr/>
          <a:lstStyle/>
          <a:p>
            <a:pPr>
              <a:defRPr/>
            </a:pPr>
            <a:r>
              <a:rPr lang="en-US" altLang="en-US"/>
              <a:t>Página </a:t>
            </a:r>
            <a:fld id="{CFDC88CE-2EB5-423F-838C-93A9C8AC0974}" type="slidenum">
              <a:rPr lang="en-US" altLang="en-US"/>
              <a:pPr>
                <a:defRPr/>
              </a:pPr>
              <a:t>47</a:t>
            </a:fld>
            <a:endParaRPr lang="en-US" altLang="en-US"/>
          </a:p>
        </p:txBody>
      </p:sp>
      <p:sp>
        <p:nvSpPr>
          <p:cNvPr id="34819" name="Rectangle 2"/>
          <p:cNvSpPr>
            <a:spLocks noGrp="1" noChangeArrowheads="1"/>
          </p:cNvSpPr>
          <p:nvPr>
            <p:ph type="title"/>
          </p:nvPr>
        </p:nvSpPr>
        <p:spPr/>
        <p:txBody>
          <a:bodyPr/>
          <a:lstStyle/>
          <a:p>
            <a:r>
              <a:rPr lang="en-US" smtClean="0"/>
              <a:t>Soluções teste de interferencia A e AB</a:t>
            </a:r>
          </a:p>
        </p:txBody>
      </p:sp>
      <p:graphicFrame>
        <p:nvGraphicFramePr>
          <p:cNvPr id="319835" name="Group 347"/>
          <p:cNvGraphicFramePr>
            <a:graphicFrameLocks noGrp="1"/>
          </p:cNvGraphicFramePr>
          <p:nvPr/>
        </p:nvGraphicFramePr>
        <p:xfrm>
          <a:off x="1524000" y="936625"/>
          <a:ext cx="7080250" cy="5307711"/>
        </p:xfrm>
        <a:graphic>
          <a:graphicData uri="http://schemas.openxmlformats.org/drawingml/2006/table">
            <a:tbl>
              <a:tblPr/>
              <a:tblGrid>
                <a:gridCol w="1089025"/>
                <a:gridCol w="2724150"/>
                <a:gridCol w="1633538"/>
                <a:gridCol w="1633537"/>
              </a:tblGrid>
              <a:tr h="415925">
                <a:tc>
                  <a:txBody>
                    <a:bodyPr/>
                    <a:lstStyle/>
                    <a:p>
                      <a:pPr marL="0" marR="0" lvl="0" indent="0" algn="ctr" defTabSz="914400" rtl="0" eaLnBrk="0" fontAlgn="base" latinLnBrk="0" hangingPunct="0">
                        <a:lnSpc>
                          <a:spcPct val="95000"/>
                        </a:lnSpc>
                        <a:spcBef>
                          <a:spcPct val="0"/>
                        </a:spcBef>
                        <a:spcAft>
                          <a:spcPct val="50000"/>
                        </a:spcAft>
                        <a:buClrTx/>
                        <a:buSzTx/>
                        <a:buFontTx/>
                        <a:buNone/>
                        <a:tabLst/>
                      </a:pPr>
                      <a:r>
                        <a:rPr kumimoji="0" lang="en-US" sz="1200" b="1" i="0" u="none" strike="noStrike" cap="none" normalizeH="0" baseline="0" smtClean="0">
                          <a:ln>
                            <a:noFill/>
                          </a:ln>
                          <a:solidFill>
                            <a:schemeClr val="bg1"/>
                          </a:solidFill>
                          <a:effectLst/>
                          <a:latin typeface="Agilent TT Cond" charset="0"/>
                        </a:rPr>
                        <a:t>Solution Component</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0" fontAlgn="base" latinLnBrk="0" hangingPunct="0">
                        <a:lnSpc>
                          <a:spcPct val="95000"/>
                        </a:lnSpc>
                        <a:spcBef>
                          <a:spcPct val="0"/>
                        </a:spcBef>
                        <a:spcAft>
                          <a:spcPct val="50000"/>
                        </a:spcAft>
                        <a:buClrTx/>
                        <a:buSzTx/>
                        <a:buFontTx/>
                        <a:buNone/>
                        <a:tabLst/>
                      </a:pPr>
                      <a:r>
                        <a:rPr kumimoji="0" lang="en-US" sz="1600" b="1" i="0" u="none" strike="noStrike" cap="none" normalizeH="0" baseline="0" smtClean="0">
                          <a:ln>
                            <a:noFill/>
                          </a:ln>
                          <a:solidFill>
                            <a:schemeClr val="bg1"/>
                          </a:solidFill>
                          <a:effectLst/>
                          <a:latin typeface="Agilent TT Cond" charset="0"/>
                        </a:rPr>
                        <a:t>Comment</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0" fontAlgn="base" latinLnBrk="0" hangingPunct="0">
                        <a:lnSpc>
                          <a:spcPct val="95000"/>
                        </a:lnSpc>
                        <a:spcBef>
                          <a:spcPct val="0"/>
                        </a:spcBef>
                        <a:spcAft>
                          <a:spcPct val="50000"/>
                        </a:spcAft>
                        <a:buClrTx/>
                        <a:buSzTx/>
                        <a:buFontTx/>
                        <a:buNone/>
                        <a:tabLst/>
                      </a:pPr>
                      <a:r>
                        <a:rPr kumimoji="0" lang="en-US" sz="1200" b="1" i="0" u="none" strike="noStrike" cap="none" normalizeH="0" baseline="0" smtClean="0">
                          <a:ln>
                            <a:noFill/>
                          </a:ln>
                          <a:solidFill>
                            <a:schemeClr val="bg1"/>
                          </a:solidFill>
                          <a:effectLst/>
                          <a:latin typeface="Agilent TT Cond" charset="0"/>
                        </a:rPr>
                        <a:t>Solution A concentration mg/L</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0" fontAlgn="base" latinLnBrk="0" hangingPunct="0">
                        <a:lnSpc>
                          <a:spcPct val="95000"/>
                        </a:lnSpc>
                        <a:spcBef>
                          <a:spcPct val="0"/>
                        </a:spcBef>
                        <a:spcAft>
                          <a:spcPct val="50000"/>
                        </a:spcAft>
                        <a:buClrTx/>
                        <a:buSzTx/>
                        <a:buFontTx/>
                        <a:buNone/>
                        <a:tabLst/>
                      </a:pPr>
                      <a:r>
                        <a:rPr kumimoji="0" lang="en-US" sz="1200" b="1" i="0" u="none" strike="noStrike" cap="none" normalizeH="0" baseline="0" smtClean="0">
                          <a:ln>
                            <a:noFill/>
                          </a:ln>
                          <a:solidFill>
                            <a:schemeClr val="bg1"/>
                          </a:solidFill>
                          <a:effectLst/>
                          <a:latin typeface="Agilent TT Cond" charset="0"/>
                        </a:rPr>
                        <a:t>Solution AB concentration mg/L</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163513">
                <a:tc>
                  <a:txBody>
                    <a:bodyPr/>
                    <a:lstStyle/>
                    <a:p>
                      <a:pPr marL="0" marR="0" lvl="0" indent="0" algn="ctr" defTabSz="914400" rtl="0" eaLnBrk="0" fontAlgn="base" latinLnBrk="0" hangingPunct="0">
                        <a:lnSpc>
                          <a:spcPct val="95000"/>
                        </a:lnSpc>
                        <a:spcBef>
                          <a:spcPct val="0"/>
                        </a:spcBef>
                        <a:spcAft>
                          <a:spcPct val="50000"/>
                        </a:spcAft>
                        <a:buClrTx/>
                        <a:buSzTx/>
                        <a:buFontTx/>
                        <a:buNone/>
                        <a:tabLst/>
                      </a:pPr>
                      <a:r>
                        <a:rPr kumimoji="0" lang="en-US" sz="1200" b="1" i="0" u="none" strike="noStrike" cap="none" normalizeH="0" baseline="0" smtClean="0">
                          <a:ln>
                            <a:noFill/>
                          </a:ln>
                          <a:solidFill>
                            <a:schemeClr val="bg1"/>
                          </a:solidFill>
                          <a:effectLst/>
                          <a:latin typeface="Agilent TT Cond" charset="0"/>
                        </a:rPr>
                        <a:t>Al</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0" fontAlgn="base" latinLnBrk="0" hangingPunct="0">
                        <a:lnSpc>
                          <a:spcPct val="95000"/>
                        </a:lnSpc>
                        <a:spcBef>
                          <a:spcPct val="0"/>
                        </a:spcBef>
                        <a:spcAft>
                          <a:spcPct val="50000"/>
                        </a:spcAft>
                        <a:buClrTx/>
                        <a:buSzTx/>
                        <a:buFontTx/>
                        <a:buNone/>
                        <a:tabLst/>
                      </a:pPr>
                      <a:r>
                        <a:rPr kumimoji="0" lang="en-US" sz="1200" b="1" i="0" u="none" strike="noStrike" cap="none" normalizeH="0" baseline="0" smtClean="0">
                          <a:ln>
                            <a:noFill/>
                          </a:ln>
                          <a:solidFill>
                            <a:schemeClr val="bg1"/>
                          </a:solidFill>
                          <a:effectLst/>
                          <a:latin typeface="Agilent TT Cond" charset="0"/>
                        </a:rPr>
                        <a:t>Possible interference with Ni as AlCl</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95000"/>
                        </a:lnSpc>
                        <a:spcBef>
                          <a:spcPct val="0"/>
                        </a:spcBef>
                        <a:spcAft>
                          <a:spcPct val="50000"/>
                        </a:spcAft>
                        <a:buClrTx/>
                        <a:buSzTx/>
                        <a:buFontTx/>
                        <a:buNone/>
                        <a:tabLst/>
                      </a:pPr>
                      <a:r>
                        <a:rPr kumimoji="0" lang="en-US" sz="1200" b="1" i="0" u="none" strike="noStrike" cap="none" normalizeH="0" baseline="0" smtClean="0">
                          <a:ln>
                            <a:noFill/>
                          </a:ln>
                          <a:solidFill>
                            <a:schemeClr val="bg1"/>
                          </a:solidFill>
                          <a:effectLst/>
                          <a:latin typeface="Agilent TT Cond" charset="0"/>
                        </a:rPr>
                        <a:t>100</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95000"/>
                        </a:lnSpc>
                        <a:spcBef>
                          <a:spcPct val="0"/>
                        </a:spcBef>
                        <a:spcAft>
                          <a:spcPct val="50000"/>
                        </a:spcAft>
                        <a:buClrTx/>
                        <a:buSzTx/>
                        <a:buFontTx/>
                        <a:buNone/>
                        <a:tabLst/>
                      </a:pPr>
                      <a:r>
                        <a:rPr kumimoji="0" lang="en-US" sz="1200" b="1" i="0" u="none" strike="noStrike" cap="none" normalizeH="0" baseline="0" smtClean="0">
                          <a:ln>
                            <a:noFill/>
                          </a:ln>
                          <a:solidFill>
                            <a:schemeClr val="bg1"/>
                          </a:solidFill>
                          <a:effectLst/>
                          <a:latin typeface="Agilent TT Cond" charset="0"/>
                        </a:rPr>
                        <a:t>100</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r>
              <a:tr h="161925">
                <a:tc>
                  <a:txBody>
                    <a:bodyPr/>
                    <a:lstStyle/>
                    <a:p>
                      <a:pPr marL="0" marR="0" lvl="0" indent="0" algn="ctr" defTabSz="914400" rtl="0" eaLnBrk="0" fontAlgn="base" latinLnBrk="0" hangingPunct="0">
                        <a:lnSpc>
                          <a:spcPct val="95000"/>
                        </a:lnSpc>
                        <a:spcBef>
                          <a:spcPct val="0"/>
                        </a:spcBef>
                        <a:spcAft>
                          <a:spcPct val="50000"/>
                        </a:spcAft>
                        <a:buClrTx/>
                        <a:buSzTx/>
                        <a:buFontTx/>
                        <a:buNone/>
                        <a:tabLst/>
                      </a:pPr>
                      <a:r>
                        <a:rPr kumimoji="0" lang="en-US" sz="1200" b="1" i="0" u="none" strike="noStrike" cap="none" normalizeH="0" baseline="0" smtClean="0">
                          <a:ln>
                            <a:noFill/>
                          </a:ln>
                          <a:solidFill>
                            <a:schemeClr val="bg1"/>
                          </a:solidFill>
                          <a:effectLst/>
                          <a:latin typeface="Agilent TT Cond" charset="0"/>
                        </a:rPr>
                        <a:t>Ca</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0" fontAlgn="base" latinLnBrk="0" hangingPunct="0">
                        <a:lnSpc>
                          <a:spcPct val="95000"/>
                        </a:lnSpc>
                        <a:spcBef>
                          <a:spcPct val="0"/>
                        </a:spcBef>
                        <a:spcAft>
                          <a:spcPct val="50000"/>
                        </a:spcAft>
                        <a:buClrTx/>
                        <a:buSzTx/>
                        <a:buFontTx/>
                        <a:buNone/>
                        <a:tabLst/>
                      </a:pPr>
                      <a:r>
                        <a:rPr kumimoji="0" lang="en-US" sz="1200" b="1" i="0" u="none" strike="noStrike" cap="none" normalizeH="0" baseline="0" smtClean="0">
                          <a:ln>
                            <a:noFill/>
                          </a:ln>
                          <a:solidFill>
                            <a:schemeClr val="bg1"/>
                          </a:solidFill>
                          <a:effectLst/>
                          <a:latin typeface="Agilent TT Cond" charset="0"/>
                        </a:rPr>
                        <a:t>Interfers with Fe as CaO</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95000"/>
                        </a:lnSpc>
                        <a:spcBef>
                          <a:spcPct val="0"/>
                        </a:spcBef>
                        <a:spcAft>
                          <a:spcPct val="50000"/>
                        </a:spcAft>
                        <a:buClrTx/>
                        <a:buSzTx/>
                        <a:buFontTx/>
                        <a:buNone/>
                        <a:tabLst/>
                      </a:pPr>
                      <a:r>
                        <a:rPr kumimoji="0" lang="en-US" sz="1200" b="1" i="0" u="none" strike="noStrike" cap="none" normalizeH="0" baseline="0" smtClean="0">
                          <a:ln>
                            <a:noFill/>
                          </a:ln>
                          <a:solidFill>
                            <a:schemeClr val="bg1"/>
                          </a:solidFill>
                          <a:effectLst/>
                          <a:latin typeface="Agilent TT Cond" charset="0"/>
                        </a:rPr>
                        <a:t>300</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95000"/>
                        </a:lnSpc>
                        <a:spcBef>
                          <a:spcPct val="0"/>
                        </a:spcBef>
                        <a:spcAft>
                          <a:spcPct val="50000"/>
                        </a:spcAft>
                        <a:buClrTx/>
                        <a:buSzTx/>
                        <a:buFontTx/>
                        <a:buNone/>
                        <a:tabLst/>
                      </a:pPr>
                      <a:r>
                        <a:rPr kumimoji="0" lang="en-US" sz="1200" b="1" i="0" u="none" strike="noStrike" cap="none" normalizeH="0" baseline="0" smtClean="0">
                          <a:ln>
                            <a:noFill/>
                          </a:ln>
                          <a:solidFill>
                            <a:schemeClr val="bg1"/>
                          </a:solidFill>
                          <a:effectLst/>
                          <a:latin typeface="Agilent TT Cond" charset="0"/>
                        </a:rPr>
                        <a:t>300</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r>
              <a:tr h="163513">
                <a:tc>
                  <a:txBody>
                    <a:bodyPr/>
                    <a:lstStyle/>
                    <a:p>
                      <a:pPr marL="0" marR="0" lvl="0" indent="0" algn="ctr" defTabSz="914400" rtl="0" eaLnBrk="0" fontAlgn="base" latinLnBrk="0" hangingPunct="0">
                        <a:lnSpc>
                          <a:spcPct val="95000"/>
                        </a:lnSpc>
                        <a:spcBef>
                          <a:spcPct val="0"/>
                        </a:spcBef>
                        <a:spcAft>
                          <a:spcPct val="50000"/>
                        </a:spcAft>
                        <a:buClrTx/>
                        <a:buSzTx/>
                        <a:buFontTx/>
                        <a:buNone/>
                        <a:tabLst/>
                      </a:pPr>
                      <a:r>
                        <a:rPr kumimoji="0" lang="en-US" sz="1200" b="1" i="0" u="none" strike="noStrike" cap="none" normalizeH="0" baseline="0" smtClean="0">
                          <a:ln>
                            <a:noFill/>
                          </a:ln>
                          <a:solidFill>
                            <a:schemeClr val="bg1"/>
                          </a:solidFill>
                          <a:effectLst/>
                          <a:latin typeface="Agilent TT Cond" charset="0"/>
                        </a:rPr>
                        <a:t>Fe</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0" fontAlgn="base" latinLnBrk="0" hangingPunct="0">
                        <a:lnSpc>
                          <a:spcPct val="95000"/>
                        </a:lnSpc>
                        <a:spcBef>
                          <a:spcPct val="0"/>
                        </a:spcBef>
                        <a:spcAft>
                          <a:spcPct val="50000"/>
                        </a:spcAft>
                        <a:buClrTx/>
                        <a:buSzTx/>
                        <a:buFontTx/>
                        <a:buNone/>
                        <a:tabLst/>
                      </a:pPr>
                      <a:r>
                        <a:rPr kumimoji="0" lang="en-US" sz="1200" b="1" i="0" u="none" strike="noStrike" cap="none" normalizeH="0" baseline="0" smtClean="0">
                          <a:ln>
                            <a:noFill/>
                          </a:ln>
                          <a:solidFill>
                            <a:schemeClr val="bg1"/>
                          </a:solidFill>
                          <a:effectLst/>
                          <a:latin typeface="Agilent TT Cond" charset="0"/>
                        </a:rPr>
                        <a:t>Can interfere with Zn and Se as FeN and FeOH</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95000"/>
                        </a:lnSpc>
                        <a:spcBef>
                          <a:spcPct val="0"/>
                        </a:spcBef>
                        <a:spcAft>
                          <a:spcPct val="50000"/>
                        </a:spcAft>
                        <a:buClrTx/>
                        <a:buSzTx/>
                        <a:buFontTx/>
                        <a:buNone/>
                        <a:tabLst/>
                      </a:pPr>
                      <a:r>
                        <a:rPr kumimoji="0" lang="en-US" sz="1200" b="1" i="0" u="none" strike="noStrike" cap="none" normalizeH="0" baseline="0" smtClean="0">
                          <a:ln>
                            <a:noFill/>
                          </a:ln>
                          <a:solidFill>
                            <a:schemeClr val="bg1"/>
                          </a:solidFill>
                          <a:effectLst/>
                          <a:latin typeface="Agilent TT Cond" charset="0"/>
                        </a:rPr>
                        <a:t>250</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95000"/>
                        </a:lnSpc>
                        <a:spcBef>
                          <a:spcPct val="0"/>
                        </a:spcBef>
                        <a:spcAft>
                          <a:spcPct val="50000"/>
                        </a:spcAft>
                        <a:buClrTx/>
                        <a:buSzTx/>
                        <a:buFontTx/>
                        <a:buNone/>
                        <a:tabLst/>
                      </a:pPr>
                      <a:r>
                        <a:rPr kumimoji="0" lang="en-US" sz="1200" b="1" i="0" u="none" strike="noStrike" cap="none" normalizeH="0" baseline="0" smtClean="0">
                          <a:ln>
                            <a:noFill/>
                          </a:ln>
                          <a:solidFill>
                            <a:schemeClr val="bg1"/>
                          </a:solidFill>
                          <a:effectLst/>
                          <a:latin typeface="Agilent TT Cond" charset="0"/>
                        </a:rPr>
                        <a:t>250</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r>
              <a:tr h="161925">
                <a:tc>
                  <a:txBody>
                    <a:bodyPr/>
                    <a:lstStyle/>
                    <a:p>
                      <a:pPr marL="0" marR="0" lvl="0" indent="0" algn="ctr" defTabSz="914400" rtl="0" eaLnBrk="0" fontAlgn="base" latinLnBrk="0" hangingPunct="0">
                        <a:lnSpc>
                          <a:spcPct val="95000"/>
                        </a:lnSpc>
                        <a:spcBef>
                          <a:spcPct val="0"/>
                        </a:spcBef>
                        <a:spcAft>
                          <a:spcPct val="50000"/>
                        </a:spcAft>
                        <a:buClrTx/>
                        <a:buSzTx/>
                        <a:buFontTx/>
                        <a:buNone/>
                        <a:tabLst/>
                      </a:pPr>
                      <a:r>
                        <a:rPr kumimoji="0" lang="en-US" sz="1200" b="1" i="0" u="none" strike="noStrike" cap="none" normalizeH="0" baseline="0" smtClean="0">
                          <a:ln>
                            <a:noFill/>
                          </a:ln>
                          <a:solidFill>
                            <a:schemeClr val="bg1"/>
                          </a:solidFill>
                          <a:effectLst/>
                          <a:latin typeface="Agilent TT Cond" charset="0"/>
                        </a:rPr>
                        <a:t>Mg</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0" fontAlgn="base" latinLnBrk="0" hangingPunct="0">
                        <a:lnSpc>
                          <a:spcPct val="95000"/>
                        </a:lnSpc>
                        <a:spcBef>
                          <a:spcPct val="0"/>
                        </a:spcBef>
                        <a:spcAft>
                          <a:spcPct val="50000"/>
                        </a:spcAft>
                        <a:buClrTx/>
                        <a:buSzTx/>
                        <a:buFontTx/>
                        <a:buNone/>
                        <a:tabLst/>
                      </a:pPr>
                      <a:r>
                        <a:rPr kumimoji="0" lang="en-US" sz="1200" b="1" i="0" u="none" strike="noStrike" cap="none" normalizeH="0" baseline="0" smtClean="0">
                          <a:ln>
                            <a:noFill/>
                          </a:ln>
                          <a:solidFill>
                            <a:schemeClr val="bg1"/>
                          </a:solidFill>
                          <a:effectLst/>
                          <a:latin typeface="Agilent TT Cond" charset="0"/>
                        </a:rPr>
                        <a:t>Interfers with Co, Ni and Cu as MgCl</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95000"/>
                        </a:lnSpc>
                        <a:spcBef>
                          <a:spcPct val="0"/>
                        </a:spcBef>
                        <a:spcAft>
                          <a:spcPct val="50000"/>
                        </a:spcAft>
                        <a:buClrTx/>
                        <a:buSzTx/>
                        <a:buFontTx/>
                        <a:buNone/>
                        <a:tabLst/>
                      </a:pPr>
                      <a:r>
                        <a:rPr kumimoji="0" lang="en-US" sz="1200" b="1" i="0" u="none" strike="noStrike" cap="none" normalizeH="0" baseline="0" smtClean="0">
                          <a:ln>
                            <a:noFill/>
                          </a:ln>
                          <a:solidFill>
                            <a:schemeClr val="bg1"/>
                          </a:solidFill>
                          <a:effectLst/>
                          <a:latin typeface="Agilent TT Cond" charset="0"/>
                        </a:rPr>
                        <a:t>100</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95000"/>
                        </a:lnSpc>
                        <a:spcBef>
                          <a:spcPct val="0"/>
                        </a:spcBef>
                        <a:spcAft>
                          <a:spcPct val="50000"/>
                        </a:spcAft>
                        <a:buClrTx/>
                        <a:buSzTx/>
                        <a:buFontTx/>
                        <a:buNone/>
                        <a:tabLst/>
                      </a:pPr>
                      <a:r>
                        <a:rPr kumimoji="0" lang="en-US" sz="1200" b="1" i="0" u="none" strike="noStrike" cap="none" normalizeH="0" baseline="0" smtClean="0">
                          <a:ln>
                            <a:noFill/>
                          </a:ln>
                          <a:solidFill>
                            <a:schemeClr val="bg1"/>
                          </a:solidFill>
                          <a:effectLst/>
                          <a:latin typeface="Agilent TT Cond" charset="0"/>
                        </a:rPr>
                        <a:t>100</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r>
              <a:tr h="161925">
                <a:tc>
                  <a:txBody>
                    <a:bodyPr/>
                    <a:lstStyle/>
                    <a:p>
                      <a:pPr marL="0" marR="0" lvl="0" indent="0" algn="ctr" defTabSz="914400" rtl="0" eaLnBrk="0" fontAlgn="base" latinLnBrk="0" hangingPunct="0">
                        <a:lnSpc>
                          <a:spcPct val="95000"/>
                        </a:lnSpc>
                        <a:spcBef>
                          <a:spcPct val="0"/>
                        </a:spcBef>
                        <a:spcAft>
                          <a:spcPct val="50000"/>
                        </a:spcAft>
                        <a:buClrTx/>
                        <a:buSzTx/>
                        <a:buFontTx/>
                        <a:buNone/>
                        <a:tabLst/>
                      </a:pPr>
                      <a:r>
                        <a:rPr kumimoji="0" lang="en-US" sz="1200" b="1" i="0" u="none" strike="noStrike" cap="none" normalizeH="0" baseline="0" smtClean="0">
                          <a:ln>
                            <a:noFill/>
                          </a:ln>
                          <a:solidFill>
                            <a:schemeClr val="bg1"/>
                          </a:solidFill>
                          <a:effectLst/>
                          <a:latin typeface="Agilent TT Cond" charset="0"/>
                        </a:rPr>
                        <a:t>Na</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0" fontAlgn="base" latinLnBrk="0" hangingPunct="0">
                        <a:lnSpc>
                          <a:spcPct val="95000"/>
                        </a:lnSpc>
                        <a:spcBef>
                          <a:spcPct val="0"/>
                        </a:spcBef>
                        <a:spcAft>
                          <a:spcPct val="50000"/>
                        </a:spcAft>
                        <a:buClrTx/>
                        <a:buSzTx/>
                        <a:buFontTx/>
                        <a:buNone/>
                        <a:tabLst/>
                      </a:pPr>
                      <a:r>
                        <a:rPr kumimoji="0" lang="en-US" sz="1200" b="1" i="0" u="none" strike="noStrike" cap="none" normalizeH="0" baseline="0" smtClean="0">
                          <a:ln>
                            <a:noFill/>
                          </a:ln>
                          <a:solidFill>
                            <a:schemeClr val="bg1"/>
                          </a:solidFill>
                          <a:effectLst/>
                          <a:latin typeface="Agilent TT Cond" charset="0"/>
                        </a:rPr>
                        <a:t>Interfers with Cu as ArNa</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95000"/>
                        </a:lnSpc>
                        <a:spcBef>
                          <a:spcPct val="0"/>
                        </a:spcBef>
                        <a:spcAft>
                          <a:spcPct val="50000"/>
                        </a:spcAft>
                        <a:buClrTx/>
                        <a:buSzTx/>
                        <a:buFontTx/>
                        <a:buNone/>
                        <a:tabLst/>
                      </a:pPr>
                      <a:r>
                        <a:rPr kumimoji="0" lang="en-US" sz="1200" b="1" i="0" u="none" strike="noStrike" cap="none" normalizeH="0" baseline="0" smtClean="0">
                          <a:ln>
                            <a:noFill/>
                          </a:ln>
                          <a:solidFill>
                            <a:schemeClr val="bg1"/>
                          </a:solidFill>
                          <a:effectLst/>
                          <a:latin typeface="Agilent TT Cond" charset="0"/>
                        </a:rPr>
                        <a:t>250</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95000"/>
                        </a:lnSpc>
                        <a:spcBef>
                          <a:spcPct val="0"/>
                        </a:spcBef>
                        <a:spcAft>
                          <a:spcPct val="50000"/>
                        </a:spcAft>
                        <a:buClrTx/>
                        <a:buSzTx/>
                        <a:buFontTx/>
                        <a:buNone/>
                        <a:tabLst/>
                      </a:pPr>
                      <a:r>
                        <a:rPr kumimoji="0" lang="en-US" sz="1200" b="1" i="0" u="none" strike="noStrike" cap="none" normalizeH="0" baseline="0" smtClean="0">
                          <a:ln>
                            <a:noFill/>
                          </a:ln>
                          <a:solidFill>
                            <a:schemeClr val="bg1"/>
                          </a:solidFill>
                          <a:effectLst/>
                          <a:latin typeface="Agilent TT Cond" charset="0"/>
                        </a:rPr>
                        <a:t>250</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r>
              <a:tr h="374650">
                <a:tc>
                  <a:txBody>
                    <a:bodyPr/>
                    <a:lstStyle/>
                    <a:p>
                      <a:pPr marL="0" marR="0" lvl="0" indent="0" algn="ctr" defTabSz="914400" rtl="0" eaLnBrk="0" fontAlgn="base" latinLnBrk="0" hangingPunct="0">
                        <a:lnSpc>
                          <a:spcPct val="95000"/>
                        </a:lnSpc>
                        <a:spcBef>
                          <a:spcPct val="0"/>
                        </a:spcBef>
                        <a:spcAft>
                          <a:spcPct val="50000"/>
                        </a:spcAft>
                        <a:buClrTx/>
                        <a:buSzTx/>
                        <a:buFontTx/>
                        <a:buNone/>
                        <a:tabLst/>
                      </a:pPr>
                      <a:r>
                        <a:rPr kumimoji="0" lang="en-US" sz="1200" b="1" i="0" u="none" strike="noStrike" cap="none" normalizeH="0" baseline="0" smtClean="0">
                          <a:ln>
                            <a:noFill/>
                          </a:ln>
                          <a:solidFill>
                            <a:schemeClr val="bg1"/>
                          </a:solidFill>
                          <a:effectLst/>
                          <a:latin typeface="Agilent TT Cond" charset="0"/>
                        </a:rPr>
                        <a:t>P</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0" fontAlgn="base" latinLnBrk="0" hangingPunct="0">
                        <a:lnSpc>
                          <a:spcPct val="95000"/>
                        </a:lnSpc>
                        <a:spcBef>
                          <a:spcPct val="0"/>
                        </a:spcBef>
                        <a:spcAft>
                          <a:spcPct val="50000"/>
                        </a:spcAft>
                        <a:buClrTx/>
                        <a:buSzTx/>
                        <a:buFontTx/>
                        <a:buNone/>
                        <a:tabLst/>
                      </a:pPr>
                      <a:r>
                        <a:rPr kumimoji="0" lang="en-US" sz="1200" b="1" i="0" u="none" strike="noStrike" cap="none" normalizeH="0" baseline="0" smtClean="0">
                          <a:ln>
                            <a:noFill/>
                          </a:ln>
                          <a:solidFill>
                            <a:schemeClr val="bg1"/>
                          </a:solidFill>
                          <a:effectLst/>
                          <a:latin typeface="Agilent TT Cond" charset="0"/>
                        </a:rPr>
                        <a:t>Interfers with Cu and Ti as PO2 and PO</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95000"/>
                        </a:lnSpc>
                        <a:spcBef>
                          <a:spcPct val="0"/>
                        </a:spcBef>
                        <a:spcAft>
                          <a:spcPct val="50000"/>
                        </a:spcAft>
                        <a:buClrTx/>
                        <a:buSzTx/>
                        <a:buFontTx/>
                        <a:buNone/>
                        <a:tabLst/>
                      </a:pPr>
                      <a:r>
                        <a:rPr kumimoji="0" lang="en-US" sz="1200" b="1" i="0" u="none" strike="noStrike" cap="none" normalizeH="0" baseline="0" smtClean="0">
                          <a:ln>
                            <a:noFill/>
                          </a:ln>
                          <a:solidFill>
                            <a:schemeClr val="bg1"/>
                          </a:solidFill>
                          <a:effectLst/>
                          <a:latin typeface="Agilent TT Cond" charset="0"/>
                        </a:rPr>
                        <a:t>100</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95000"/>
                        </a:lnSpc>
                        <a:spcBef>
                          <a:spcPct val="0"/>
                        </a:spcBef>
                        <a:spcAft>
                          <a:spcPct val="50000"/>
                        </a:spcAft>
                        <a:buClrTx/>
                        <a:buSzTx/>
                        <a:buFontTx/>
                        <a:buNone/>
                        <a:tabLst/>
                      </a:pPr>
                      <a:r>
                        <a:rPr kumimoji="0" lang="en-US" sz="1200" b="1" i="0" u="none" strike="noStrike" cap="none" normalizeH="0" baseline="0" smtClean="0">
                          <a:ln>
                            <a:noFill/>
                          </a:ln>
                          <a:solidFill>
                            <a:schemeClr val="bg1"/>
                          </a:solidFill>
                          <a:effectLst/>
                          <a:latin typeface="Agilent TT Cond" charset="0"/>
                        </a:rPr>
                        <a:t>100</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r>
              <a:tr h="161925">
                <a:tc>
                  <a:txBody>
                    <a:bodyPr/>
                    <a:lstStyle/>
                    <a:p>
                      <a:pPr marL="0" marR="0" lvl="0" indent="0" algn="ctr" defTabSz="914400" rtl="0" eaLnBrk="0" fontAlgn="base" latinLnBrk="0" hangingPunct="0">
                        <a:lnSpc>
                          <a:spcPct val="95000"/>
                        </a:lnSpc>
                        <a:spcBef>
                          <a:spcPct val="0"/>
                        </a:spcBef>
                        <a:spcAft>
                          <a:spcPct val="50000"/>
                        </a:spcAft>
                        <a:buClrTx/>
                        <a:buSzTx/>
                        <a:buFontTx/>
                        <a:buNone/>
                        <a:tabLst/>
                      </a:pPr>
                      <a:r>
                        <a:rPr kumimoji="0" lang="en-US" sz="1200" b="1" i="0" u="none" strike="noStrike" cap="none" normalizeH="0" baseline="0" smtClean="0">
                          <a:ln>
                            <a:noFill/>
                          </a:ln>
                          <a:solidFill>
                            <a:schemeClr val="bg1"/>
                          </a:solidFill>
                          <a:effectLst/>
                          <a:latin typeface="Agilent TT Cond" charset="0"/>
                        </a:rPr>
                        <a:t>K</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0" fontAlgn="base" latinLnBrk="0" hangingPunct="0">
                        <a:lnSpc>
                          <a:spcPct val="95000"/>
                        </a:lnSpc>
                        <a:spcBef>
                          <a:spcPct val="0"/>
                        </a:spcBef>
                        <a:spcAft>
                          <a:spcPct val="50000"/>
                        </a:spcAft>
                        <a:buClrTx/>
                        <a:buSzTx/>
                        <a:buFontTx/>
                        <a:buNone/>
                        <a:tabLst/>
                      </a:pPr>
                      <a:r>
                        <a:rPr kumimoji="0" lang="en-US" sz="1200" b="1" i="0" u="none" strike="noStrike" cap="none" normalizeH="0" baseline="0" smtClean="0">
                          <a:ln>
                            <a:noFill/>
                          </a:ln>
                          <a:solidFill>
                            <a:schemeClr val="bg1"/>
                          </a:solidFill>
                          <a:effectLst/>
                          <a:latin typeface="Agilent TT Cond" charset="0"/>
                        </a:rPr>
                        <a:t>Easily ionized, suppresses Hg, As, Se, Zn, Cd etc.</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95000"/>
                        </a:lnSpc>
                        <a:spcBef>
                          <a:spcPct val="0"/>
                        </a:spcBef>
                        <a:spcAft>
                          <a:spcPct val="50000"/>
                        </a:spcAft>
                        <a:buClrTx/>
                        <a:buSzTx/>
                        <a:buFontTx/>
                        <a:buNone/>
                        <a:tabLst/>
                      </a:pPr>
                      <a:r>
                        <a:rPr kumimoji="0" lang="en-US" sz="1200" b="1" i="0" u="none" strike="noStrike" cap="none" normalizeH="0" baseline="0" smtClean="0">
                          <a:ln>
                            <a:noFill/>
                          </a:ln>
                          <a:solidFill>
                            <a:schemeClr val="bg1"/>
                          </a:solidFill>
                          <a:effectLst/>
                          <a:latin typeface="Agilent TT Cond" charset="0"/>
                        </a:rPr>
                        <a:t>100</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95000"/>
                        </a:lnSpc>
                        <a:spcBef>
                          <a:spcPct val="0"/>
                        </a:spcBef>
                        <a:spcAft>
                          <a:spcPct val="50000"/>
                        </a:spcAft>
                        <a:buClrTx/>
                        <a:buSzTx/>
                        <a:buFontTx/>
                        <a:buNone/>
                        <a:tabLst/>
                      </a:pPr>
                      <a:r>
                        <a:rPr kumimoji="0" lang="en-US" sz="1200" b="1" i="0" u="none" strike="noStrike" cap="none" normalizeH="0" baseline="0" smtClean="0">
                          <a:ln>
                            <a:noFill/>
                          </a:ln>
                          <a:solidFill>
                            <a:schemeClr val="bg1"/>
                          </a:solidFill>
                          <a:effectLst/>
                          <a:latin typeface="Agilent TT Cond" charset="0"/>
                        </a:rPr>
                        <a:t>100</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r>
              <a:tr h="163513">
                <a:tc>
                  <a:txBody>
                    <a:bodyPr/>
                    <a:lstStyle/>
                    <a:p>
                      <a:pPr marL="0" marR="0" lvl="0" indent="0" algn="ctr" defTabSz="914400" rtl="0" eaLnBrk="0" fontAlgn="base" latinLnBrk="0" hangingPunct="0">
                        <a:lnSpc>
                          <a:spcPct val="95000"/>
                        </a:lnSpc>
                        <a:spcBef>
                          <a:spcPct val="0"/>
                        </a:spcBef>
                        <a:spcAft>
                          <a:spcPct val="50000"/>
                        </a:spcAft>
                        <a:buClrTx/>
                        <a:buSzTx/>
                        <a:buFontTx/>
                        <a:buNone/>
                        <a:tabLst/>
                      </a:pPr>
                      <a:r>
                        <a:rPr kumimoji="0" lang="en-US" sz="1200" b="1" i="0" u="none" strike="noStrike" cap="none" normalizeH="0" baseline="0" smtClean="0">
                          <a:ln>
                            <a:noFill/>
                          </a:ln>
                          <a:solidFill>
                            <a:schemeClr val="bg1"/>
                          </a:solidFill>
                          <a:effectLst/>
                          <a:latin typeface="Agilent TT Cond" charset="0"/>
                        </a:rPr>
                        <a:t>S</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0" fontAlgn="base" latinLnBrk="0" hangingPunct="0">
                        <a:lnSpc>
                          <a:spcPct val="95000"/>
                        </a:lnSpc>
                        <a:spcBef>
                          <a:spcPct val="0"/>
                        </a:spcBef>
                        <a:spcAft>
                          <a:spcPct val="50000"/>
                        </a:spcAft>
                        <a:buClrTx/>
                        <a:buSzTx/>
                        <a:buFontTx/>
                        <a:buNone/>
                        <a:tabLst/>
                      </a:pPr>
                      <a:r>
                        <a:rPr kumimoji="0" lang="en-US" sz="1200" b="1" i="0" u="none" strike="noStrike" cap="none" normalizeH="0" baseline="0" smtClean="0">
                          <a:ln>
                            <a:noFill/>
                          </a:ln>
                          <a:solidFill>
                            <a:schemeClr val="bg1"/>
                          </a:solidFill>
                          <a:effectLst/>
                          <a:latin typeface="Agilent TT Cond" charset="0"/>
                        </a:rPr>
                        <a:t>Interfers with Ti as SO, SOH</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95000"/>
                        </a:lnSpc>
                        <a:spcBef>
                          <a:spcPct val="0"/>
                        </a:spcBef>
                        <a:spcAft>
                          <a:spcPct val="50000"/>
                        </a:spcAft>
                        <a:buClrTx/>
                        <a:buSzTx/>
                        <a:buFontTx/>
                        <a:buNone/>
                        <a:tabLst/>
                      </a:pPr>
                      <a:r>
                        <a:rPr kumimoji="0" lang="en-US" sz="1200" b="1" i="0" u="none" strike="noStrike" cap="none" normalizeH="0" baseline="0" smtClean="0">
                          <a:ln>
                            <a:noFill/>
                          </a:ln>
                          <a:solidFill>
                            <a:schemeClr val="bg1"/>
                          </a:solidFill>
                          <a:effectLst/>
                          <a:latin typeface="Agilent TT Cond" charset="0"/>
                        </a:rPr>
                        <a:t>100</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95000"/>
                        </a:lnSpc>
                        <a:spcBef>
                          <a:spcPct val="0"/>
                        </a:spcBef>
                        <a:spcAft>
                          <a:spcPct val="50000"/>
                        </a:spcAft>
                        <a:buClrTx/>
                        <a:buSzTx/>
                        <a:buFontTx/>
                        <a:buNone/>
                        <a:tabLst/>
                      </a:pPr>
                      <a:r>
                        <a:rPr kumimoji="0" lang="en-US" sz="1200" b="1" i="0" u="none" strike="noStrike" cap="none" normalizeH="0" baseline="0" smtClean="0">
                          <a:ln>
                            <a:noFill/>
                          </a:ln>
                          <a:solidFill>
                            <a:schemeClr val="bg1"/>
                          </a:solidFill>
                          <a:effectLst/>
                          <a:latin typeface="Agilent TT Cond" charset="0"/>
                        </a:rPr>
                        <a:t>100</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r>
              <a:tr h="161925">
                <a:tc>
                  <a:txBody>
                    <a:bodyPr/>
                    <a:lstStyle/>
                    <a:p>
                      <a:pPr marL="0" marR="0" lvl="0" indent="0" algn="ctr" defTabSz="914400" rtl="0" eaLnBrk="0" fontAlgn="base" latinLnBrk="0" hangingPunct="0">
                        <a:lnSpc>
                          <a:spcPct val="95000"/>
                        </a:lnSpc>
                        <a:spcBef>
                          <a:spcPct val="0"/>
                        </a:spcBef>
                        <a:spcAft>
                          <a:spcPct val="50000"/>
                        </a:spcAft>
                        <a:buClrTx/>
                        <a:buSzTx/>
                        <a:buFontTx/>
                        <a:buNone/>
                        <a:tabLst/>
                      </a:pPr>
                      <a:r>
                        <a:rPr kumimoji="0" lang="en-US" sz="1200" b="1" i="0" u="none" strike="noStrike" cap="none" normalizeH="0" baseline="0" smtClean="0">
                          <a:ln>
                            <a:noFill/>
                          </a:ln>
                          <a:solidFill>
                            <a:schemeClr val="bg1"/>
                          </a:solidFill>
                          <a:effectLst/>
                          <a:latin typeface="Agilent TT Cond" charset="0"/>
                        </a:rPr>
                        <a:t>C</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0" fontAlgn="base" latinLnBrk="0" hangingPunct="0">
                        <a:lnSpc>
                          <a:spcPct val="95000"/>
                        </a:lnSpc>
                        <a:spcBef>
                          <a:spcPct val="0"/>
                        </a:spcBef>
                        <a:spcAft>
                          <a:spcPct val="50000"/>
                        </a:spcAft>
                        <a:buClrTx/>
                        <a:buSzTx/>
                        <a:buFontTx/>
                        <a:buNone/>
                        <a:tabLst/>
                      </a:pPr>
                      <a:r>
                        <a:rPr kumimoji="0" lang="en-US" sz="1200" b="1" i="0" u="none" strike="noStrike" cap="none" normalizeH="0" baseline="0" smtClean="0">
                          <a:ln>
                            <a:noFill/>
                          </a:ln>
                          <a:solidFill>
                            <a:schemeClr val="bg1"/>
                          </a:solidFill>
                          <a:effectLst/>
                          <a:latin typeface="Agilent TT Cond" charset="0"/>
                        </a:rPr>
                        <a:t>Interfers with Cr as ArC</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95000"/>
                        </a:lnSpc>
                        <a:spcBef>
                          <a:spcPct val="0"/>
                        </a:spcBef>
                        <a:spcAft>
                          <a:spcPct val="50000"/>
                        </a:spcAft>
                        <a:buClrTx/>
                        <a:buSzTx/>
                        <a:buFontTx/>
                        <a:buNone/>
                        <a:tabLst/>
                      </a:pPr>
                      <a:r>
                        <a:rPr kumimoji="0" lang="en-US" sz="1200" b="1" i="0" u="none" strike="noStrike" cap="none" normalizeH="0" baseline="0" smtClean="0">
                          <a:ln>
                            <a:noFill/>
                          </a:ln>
                          <a:solidFill>
                            <a:schemeClr val="bg1"/>
                          </a:solidFill>
                          <a:effectLst/>
                          <a:latin typeface="Agilent TT Cond" charset="0"/>
                        </a:rPr>
                        <a:t>200</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95000"/>
                        </a:lnSpc>
                        <a:spcBef>
                          <a:spcPct val="0"/>
                        </a:spcBef>
                        <a:spcAft>
                          <a:spcPct val="50000"/>
                        </a:spcAft>
                        <a:buClrTx/>
                        <a:buSzTx/>
                        <a:buFontTx/>
                        <a:buNone/>
                        <a:tabLst/>
                      </a:pPr>
                      <a:r>
                        <a:rPr kumimoji="0" lang="en-US" sz="1200" b="1" i="0" u="none" strike="noStrike" cap="none" normalizeH="0" baseline="0" smtClean="0">
                          <a:ln>
                            <a:noFill/>
                          </a:ln>
                          <a:solidFill>
                            <a:schemeClr val="bg1"/>
                          </a:solidFill>
                          <a:effectLst/>
                          <a:latin typeface="Agilent TT Cond" charset="0"/>
                        </a:rPr>
                        <a:t>200</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r>
              <a:tr h="161925">
                <a:tc>
                  <a:txBody>
                    <a:bodyPr/>
                    <a:lstStyle/>
                    <a:p>
                      <a:pPr marL="0" marR="0" lvl="0" indent="0" algn="ctr" defTabSz="914400" rtl="0" eaLnBrk="0" fontAlgn="base" latinLnBrk="0" hangingPunct="0">
                        <a:lnSpc>
                          <a:spcPct val="95000"/>
                        </a:lnSpc>
                        <a:spcBef>
                          <a:spcPct val="0"/>
                        </a:spcBef>
                        <a:spcAft>
                          <a:spcPct val="50000"/>
                        </a:spcAft>
                        <a:buClrTx/>
                        <a:buSzTx/>
                        <a:buFontTx/>
                        <a:buNone/>
                        <a:tabLst/>
                      </a:pPr>
                      <a:r>
                        <a:rPr kumimoji="0" lang="en-US" sz="1200" b="1" i="0" u="none" strike="noStrike" cap="none" normalizeH="0" baseline="0" smtClean="0">
                          <a:ln>
                            <a:noFill/>
                          </a:ln>
                          <a:solidFill>
                            <a:schemeClr val="bg1"/>
                          </a:solidFill>
                          <a:effectLst/>
                          <a:latin typeface="Agilent TT Cond" charset="0"/>
                        </a:rPr>
                        <a:t>Cl</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0" fontAlgn="base" latinLnBrk="0" hangingPunct="0">
                        <a:lnSpc>
                          <a:spcPct val="95000"/>
                        </a:lnSpc>
                        <a:spcBef>
                          <a:spcPct val="0"/>
                        </a:spcBef>
                        <a:spcAft>
                          <a:spcPct val="50000"/>
                        </a:spcAft>
                        <a:buClrTx/>
                        <a:buSzTx/>
                        <a:buFontTx/>
                        <a:buNone/>
                        <a:tabLst/>
                      </a:pPr>
                      <a:r>
                        <a:rPr kumimoji="0" lang="en-US" sz="1200" b="1" i="0" u="none" strike="noStrike" cap="none" normalizeH="0" baseline="0" smtClean="0">
                          <a:ln>
                            <a:noFill/>
                          </a:ln>
                          <a:solidFill>
                            <a:schemeClr val="bg1"/>
                          </a:solidFill>
                          <a:effectLst/>
                          <a:latin typeface="Agilent TT Cond" charset="0"/>
                        </a:rPr>
                        <a:t>Interfers with As, Se, Cr, Co, Cu, Ba etc. as various chlorides</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95000"/>
                        </a:lnSpc>
                        <a:spcBef>
                          <a:spcPct val="0"/>
                        </a:spcBef>
                        <a:spcAft>
                          <a:spcPct val="50000"/>
                        </a:spcAft>
                        <a:buClrTx/>
                        <a:buSzTx/>
                        <a:buFontTx/>
                        <a:buNone/>
                        <a:tabLst/>
                      </a:pPr>
                      <a:r>
                        <a:rPr kumimoji="0" lang="en-US" sz="1200" b="1" i="0" u="none" strike="noStrike" cap="none" normalizeH="0" baseline="0" smtClean="0">
                          <a:ln>
                            <a:noFill/>
                          </a:ln>
                          <a:solidFill>
                            <a:schemeClr val="bg1"/>
                          </a:solidFill>
                          <a:effectLst/>
                          <a:latin typeface="Agilent TT Cond" charset="0"/>
                        </a:rPr>
                        <a:t>2000</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95000"/>
                        </a:lnSpc>
                        <a:spcBef>
                          <a:spcPct val="0"/>
                        </a:spcBef>
                        <a:spcAft>
                          <a:spcPct val="50000"/>
                        </a:spcAft>
                        <a:buClrTx/>
                        <a:buSzTx/>
                        <a:buFontTx/>
                        <a:buNone/>
                        <a:tabLst/>
                      </a:pPr>
                      <a:r>
                        <a:rPr kumimoji="0" lang="en-US" sz="1200" b="1" i="0" u="none" strike="noStrike" cap="none" normalizeH="0" baseline="0" smtClean="0">
                          <a:ln>
                            <a:noFill/>
                          </a:ln>
                          <a:solidFill>
                            <a:schemeClr val="bg1"/>
                          </a:solidFill>
                          <a:effectLst/>
                          <a:latin typeface="Agilent TT Cond" charset="0"/>
                        </a:rPr>
                        <a:t>2000</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r>
              <a:tr h="163513">
                <a:tc>
                  <a:txBody>
                    <a:bodyPr/>
                    <a:lstStyle/>
                    <a:p>
                      <a:pPr marL="0" marR="0" lvl="0" indent="0" algn="ctr" defTabSz="914400" rtl="0" eaLnBrk="0" fontAlgn="base" latinLnBrk="0" hangingPunct="0">
                        <a:lnSpc>
                          <a:spcPct val="95000"/>
                        </a:lnSpc>
                        <a:spcBef>
                          <a:spcPct val="0"/>
                        </a:spcBef>
                        <a:spcAft>
                          <a:spcPct val="50000"/>
                        </a:spcAft>
                        <a:buClrTx/>
                        <a:buSzTx/>
                        <a:buFontTx/>
                        <a:buNone/>
                        <a:tabLst/>
                      </a:pPr>
                      <a:r>
                        <a:rPr kumimoji="0" lang="en-US" sz="1200" b="1" i="0" u="none" strike="noStrike" cap="none" normalizeH="0" baseline="0" smtClean="0">
                          <a:ln>
                            <a:noFill/>
                          </a:ln>
                          <a:solidFill>
                            <a:schemeClr val="bg1"/>
                          </a:solidFill>
                          <a:effectLst/>
                          <a:latin typeface="Agilent TT Cond" charset="0"/>
                        </a:rPr>
                        <a:t>Mo</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0" fontAlgn="base" latinLnBrk="0" hangingPunct="0">
                        <a:lnSpc>
                          <a:spcPct val="95000"/>
                        </a:lnSpc>
                        <a:spcBef>
                          <a:spcPct val="0"/>
                        </a:spcBef>
                        <a:spcAft>
                          <a:spcPct val="50000"/>
                        </a:spcAft>
                        <a:buClrTx/>
                        <a:buSzTx/>
                        <a:buFontTx/>
                        <a:buNone/>
                        <a:tabLst/>
                      </a:pPr>
                      <a:r>
                        <a:rPr kumimoji="0" lang="en-US" sz="1200" b="1" i="0" u="none" strike="noStrike" cap="none" normalizeH="0" baseline="0" smtClean="0">
                          <a:ln>
                            <a:noFill/>
                          </a:ln>
                          <a:solidFill>
                            <a:schemeClr val="bg1"/>
                          </a:solidFill>
                          <a:effectLst/>
                          <a:latin typeface="Agilent TT Cond" charset="0"/>
                        </a:rPr>
                        <a:t>Interfers with Cd as MO</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95000"/>
                        </a:lnSpc>
                        <a:spcBef>
                          <a:spcPct val="0"/>
                        </a:spcBef>
                        <a:spcAft>
                          <a:spcPct val="50000"/>
                        </a:spcAft>
                        <a:buClrTx/>
                        <a:buSzTx/>
                        <a:buFontTx/>
                        <a:buNone/>
                        <a:tabLst/>
                      </a:pPr>
                      <a:r>
                        <a:rPr kumimoji="0" lang="en-US" sz="1200" b="1" i="0" u="none" strike="noStrike" cap="none" normalizeH="0" baseline="0" smtClean="0">
                          <a:ln>
                            <a:noFill/>
                          </a:ln>
                          <a:solidFill>
                            <a:schemeClr val="bg1"/>
                          </a:solidFill>
                          <a:effectLst/>
                          <a:latin typeface="Agilent TT Cond" charset="0"/>
                        </a:rPr>
                        <a:t>2</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95000"/>
                        </a:lnSpc>
                        <a:spcBef>
                          <a:spcPct val="0"/>
                        </a:spcBef>
                        <a:spcAft>
                          <a:spcPct val="50000"/>
                        </a:spcAft>
                        <a:buClrTx/>
                        <a:buSzTx/>
                        <a:buFontTx/>
                        <a:buNone/>
                        <a:tabLst/>
                      </a:pPr>
                      <a:r>
                        <a:rPr kumimoji="0" lang="en-US" sz="1200" b="1" i="0" u="none" strike="noStrike" cap="none" normalizeH="0" baseline="0" smtClean="0">
                          <a:ln>
                            <a:noFill/>
                          </a:ln>
                          <a:solidFill>
                            <a:schemeClr val="bg1"/>
                          </a:solidFill>
                          <a:effectLst/>
                          <a:latin typeface="Agilent TT Cond" charset="0"/>
                        </a:rPr>
                        <a:t>2</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r>
              <a:tr h="160338">
                <a:tc>
                  <a:txBody>
                    <a:bodyPr/>
                    <a:lstStyle/>
                    <a:p>
                      <a:pPr marL="0" marR="0" lvl="0" indent="0" algn="ctr" defTabSz="914400" rtl="0" eaLnBrk="0" fontAlgn="base" latinLnBrk="0" hangingPunct="0">
                        <a:lnSpc>
                          <a:spcPct val="95000"/>
                        </a:lnSpc>
                        <a:spcBef>
                          <a:spcPct val="0"/>
                        </a:spcBef>
                        <a:spcAft>
                          <a:spcPct val="50000"/>
                        </a:spcAft>
                        <a:buClrTx/>
                        <a:buSzTx/>
                        <a:buFontTx/>
                        <a:buNone/>
                        <a:tabLst/>
                      </a:pPr>
                      <a:r>
                        <a:rPr kumimoji="0" lang="en-US" sz="1200" b="1" i="0" u="none" strike="noStrike" cap="none" normalizeH="0" baseline="0" smtClean="0">
                          <a:ln>
                            <a:noFill/>
                          </a:ln>
                          <a:solidFill>
                            <a:schemeClr val="bg1"/>
                          </a:solidFill>
                          <a:effectLst/>
                          <a:latin typeface="Agilent TT Cond" charset="0"/>
                        </a:rPr>
                        <a:t>Ti</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0" fontAlgn="base" latinLnBrk="0" hangingPunct="0">
                        <a:lnSpc>
                          <a:spcPct val="95000"/>
                        </a:lnSpc>
                        <a:spcBef>
                          <a:spcPct val="0"/>
                        </a:spcBef>
                        <a:spcAft>
                          <a:spcPct val="50000"/>
                        </a:spcAft>
                        <a:buClrTx/>
                        <a:buSzTx/>
                        <a:buFontTx/>
                        <a:buNone/>
                        <a:tabLst/>
                      </a:pPr>
                      <a:endParaRPr kumimoji="0" lang="pt-BR" sz="1200" b="1" i="0" u="none" strike="noStrike" cap="none" normalizeH="0" baseline="0" smtClean="0">
                        <a:ln>
                          <a:noFill/>
                        </a:ln>
                        <a:solidFill>
                          <a:schemeClr val="bg1"/>
                        </a:solidFill>
                        <a:effectLst/>
                        <a:latin typeface="Agilent TT Cond"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95000"/>
                        </a:lnSpc>
                        <a:spcBef>
                          <a:spcPct val="0"/>
                        </a:spcBef>
                        <a:spcAft>
                          <a:spcPct val="50000"/>
                        </a:spcAft>
                        <a:buClrTx/>
                        <a:buSzTx/>
                        <a:buFontTx/>
                        <a:buNone/>
                        <a:tabLst/>
                      </a:pPr>
                      <a:r>
                        <a:rPr kumimoji="0" lang="en-US" sz="1200" b="1" i="0" u="none" strike="noStrike" cap="none" normalizeH="0" baseline="0" smtClean="0">
                          <a:ln>
                            <a:noFill/>
                          </a:ln>
                          <a:solidFill>
                            <a:schemeClr val="bg1"/>
                          </a:solidFill>
                          <a:effectLst/>
                          <a:latin typeface="Agilent TT Cond" charset="0"/>
                        </a:rPr>
                        <a:t>2</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95000"/>
                        </a:lnSpc>
                        <a:spcBef>
                          <a:spcPct val="0"/>
                        </a:spcBef>
                        <a:spcAft>
                          <a:spcPct val="50000"/>
                        </a:spcAft>
                        <a:buClrTx/>
                        <a:buSzTx/>
                        <a:buFontTx/>
                        <a:buNone/>
                        <a:tabLst/>
                      </a:pPr>
                      <a:r>
                        <a:rPr kumimoji="0" lang="en-US" sz="1200" b="1" i="0" u="none" strike="noStrike" cap="none" normalizeH="0" baseline="0" smtClean="0">
                          <a:ln>
                            <a:noFill/>
                          </a:ln>
                          <a:solidFill>
                            <a:schemeClr val="bg1"/>
                          </a:solidFill>
                          <a:effectLst/>
                          <a:latin typeface="Agilent TT Cond" charset="0"/>
                        </a:rPr>
                        <a:t>2</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r>
              <a:tr h="163513">
                <a:tc>
                  <a:txBody>
                    <a:bodyPr/>
                    <a:lstStyle/>
                    <a:p>
                      <a:pPr marL="0" marR="0" lvl="0" indent="0" algn="ctr" defTabSz="914400" rtl="0" eaLnBrk="0" fontAlgn="base" latinLnBrk="0" hangingPunct="0">
                        <a:lnSpc>
                          <a:spcPct val="95000"/>
                        </a:lnSpc>
                        <a:spcBef>
                          <a:spcPct val="0"/>
                        </a:spcBef>
                        <a:spcAft>
                          <a:spcPct val="50000"/>
                        </a:spcAft>
                        <a:buClrTx/>
                        <a:buSzTx/>
                        <a:buFontTx/>
                        <a:buNone/>
                        <a:tabLst/>
                      </a:pPr>
                      <a:r>
                        <a:rPr kumimoji="0" lang="en-US" sz="1200" b="1" i="0" u="none" strike="noStrike" cap="none" normalizeH="0" baseline="0" smtClean="0">
                          <a:ln>
                            <a:noFill/>
                          </a:ln>
                          <a:solidFill>
                            <a:schemeClr val="bg1"/>
                          </a:solidFill>
                          <a:effectLst/>
                          <a:latin typeface="Agilent TT Cond" charset="0"/>
                        </a:rPr>
                        <a:t>As</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CC"/>
                    </a:solidFill>
                  </a:tcPr>
                </a:tc>
                <a:tc>
                  <a:txBody>
                    <a:bodyPr/>
                    <a:lstStyle/>
                    <a:p>
                      <a:pPr marL="0" marR="0" lvl="0" indent="0" algn="l" defTabSz="914400" rtl="0" eaLnBrk="0" fontAlgn="base" latinLnBrk="0" hangingPunct="0">
                        <a:lnSpc>
                          <a:spcPct val="95000"/>
                        </a:lnSpc>
                        <a:spcBef>
                          <a:spcPct val="0"/>
                        </a:spcBef>
                        <a:spcAft>
                          <a:spcPct val="50000"/>
                        </a:spcAft>
                        <a:buClrTx/>
                        <a:buSzTx/>
                        <a:buFontTx/>
                        <a:buNone/>
                        <a:tabLst/>
                      </a:pPr>
                      <a:endParaRPr kumimoji="0" lang="pt-BR" sz="1200" b="1" i="0" u="none" strike="noStrike" cap="none" normalizeH="0" baseline="0" smtClean="0">
                        <a:ln>
                          <a:noFill/>
                        </a:ln>
                        <a:solidFill>
                          <a:schemeClr val="bg1"/>
                        </a:solidFill>
                        <a:effectLst/>
                        <a:latin typeface="Agilent TT Cond"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CC"/>
                    </a:solidFill>
                  </a:tcPr>
                </a:tc>
                <a:tc>
                  <a:txBody>
                    <a:bodyPr/>
                    <a:lstStyle/>
                    <a:p>
                      <a:pPr marL="0" marR="0" lvl="0" indent="0" algn="ctr" defTabSz="914400" rtl="0" eaLnBrk="0" fontAlgn="base" latinLnBrk="0" hangingPunct="0">
                        <a:lnSpc>
                          <a:spcPct val="95000"/>
                        </a:lnSpc>
                        <a:spcBef>
                          <a:spcPct val="0"/>
                        </a:spcBef>
                        <a:spcAft>
                          <a:spcPct val="50000"/>
                        </a:spcAft>
                        <a:buClrTx/>
                        <a:buSzTx/>
                        <a:buFontTx/>
                        <a:buNone/>
                        <a:tabLst/>
                      </a:pPr>
                      <a:r>
                        <a:rPr kumimoji="0" lang="en-US" sz="1200" b="1" i="0" u="none" strike="noStrike" cap="none" normalizeH="0" baseline="0" smtClean="0">
                          <a:ln>
                            <a:noFill/>
                          </a:ln>
                          <a:solidFill>
                            <a:schemeClr val="bg1"/>
                          </a:solidFill>
                          <a:effectLst/>
                          <a:latin typeface="Agilent TT Cond" charset="0"/>
                        </a:rPr>
                        <a:t>0</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CC"/>
                    </a:solidFill>
                  </a:tcPr>
                </a:tc>
                <a:tc>
                  <a:txBody>
                    <a:bodyPr/>
                    <a:lstStyle/>
                    <a:p>
                      <a:pPr marL="0" marR="0" lvl="0" indent="0" algn="ctr" defTabSz="914400" rtl="0" eaLnBrk="0" fontAlgn="base" latinLnBrk="0" hangingPunct="0">
                        <a:lnSpc>
                          <a:spcPct val="95000"/>
                        </a:lnSpc>
                        <a:spcBef>
                          <a:spcPct val="0"/>
                        </a:spcBef>
                        <a:spcAft>
                          <a:spcPct val="50000"/>
                        </a:spcAft>
                        <a:buClrTx/>
                        <a:buSzTx/>
                        <a:buFontTx/>
                        <a:buNone/>
                        <a:tabLst/>
                      </a:pPr>
                      <a:r>
                        <a:rPr kumimoji="0" lang="en-US" sz="1200" b="1" i="0" u="none" strike="noStrike" cap="none" normalizeH="0" baseline="0" smtClean="0">
                          <a:ln>
                            <a:noFill/>
                          </a:ln>
                          <a:solidFill>
                            <a:schemeClr val="bg1"/>
                          </a:solidFill>
                          <a:effectLst/>
                          <a:latin typeface="Agilent TT Cond" charset="0"/>
                        </a:rPr>
                        <a:t>0.1</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CC"/>
                    </a:solidFill>
                  </a:tcPr>
                </a:tc>
              </a:tr>
              <a:tr h="161925">
                <a:tc>
                  <a:txBody>
                    <a:bodyPr/>
                    <a:lstStyle/>
                    <a:p>
                      <a:pPr marL="0" marR="0" lvl="0" indent="0" algn="ctr" defTabSz="914400" rtl="0" eaLnBrk="0" fontAlgn="base" latinLnBrk="0" hangingPunct="0">
                        <a:lnSpc>
                          <a:spcPct val="95000"/>
                        </a:lnSpc>
                        <a:spcBef>
                          <a:spcPct val="0"/>
                        </a:spcBef>
                        <a:spcAft>
                          <a:spcPct val="50000"/>
                        </a:spcAft>
                        <a:buClrTx/>
                        <a:buSzTx/>
                        <a:buFontTx/>
                        <a:buNone/>
                        <a:tabLst/>
                      </a:pPr>
                      <a:r>
                        <a:rPr kumimoji="0" lang="en-US" sz="1200" b="1" i="0" u="none" strike="noStrike" cap="none" normalizeH="0" baseline="0" smtClean="0">
                          <a:ln>
                            <a:noFill/>
                          </a:ln>
                          <a:solidFill>
                            <a:schemeClr val="bg1"/>
                          </a:solidFill>
                          <a:effectLst/>
                          <a:latin typeface="Agilent TT Cond" charset="0"/>
                        </a:rPr>
                        <a:t>Cd</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CC"/>
                    </a:solidFill>
                  </a:tcPr>
                </a:tc>
                <a:tc>
                  <a:txBody>
                    <a:bodyPr/>
                    <a:lstStyle/>
                    <a:p>
                      <a:pPr marL="0" marR="0" lvl="0" indent="0" algn="l" defTabSz="914400" rtl="0" eaLnBrk="0" fontAlgn="base" latinLnBrk="0" hangingPunct="0">
                        <a:lnSpc>
                          <a:spcPct val="95000"/>
                        </a:lnSpc>
                        <a:spcBef>
                          <a:spcPct val="0"/>
                        </a:spcBef>
                        <a:spcAft>
                          <a:spcPct val="50000"/>
                        </a:spcAft>
                        <a:buClrTx/>
                        <a:buSzTx/>
                        <a:buFontTx/>
                        <a:buNone/>
                        <a:tabLst/>
                      </a:pPr>
                      <a:endParaRPr kumimoji="0" lang="pt-BR" sz="1200" b="1" i="0" u="none" strike="noStrike" cap="none" normalizeH="0" baseline="0" smtClean="0">
                        <a:ln>
                          <a:noFill/>
                        </a:ln>
                        <a:solidFill>
                          <a:schemeClr val="bg1"/>
                        </a:solidFill>
                        <a:effectLst/>
                        <a:latin typeface="Agilent TT Cond"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CC"/>
                    </a:solidFill>
                  </a:tcPr>
                </a:tc>
                <a:tc>
                  <a:txBody>
                    <a:bodyPr/>
                    <a:lstStyle/>
                    <a:p>
                      <a:pPr marL="0" marR="0" lvl="0" indent="0" algn="ctr" defTabSz="914400" rtl="0" eaLnBrk="0" fontAlgn="base" latinLnBrk="0" hangingPunct="0">
                        <a:lnSpc>
                          <a:spcPct val="95000"/>
                        </a:lnSpc>
                        <a:spcBef>
                          <a:spcPct val="0"/>
                        </a:spcBef>
                        <a:spcAft>
                          <a:spcPct val="50000"/>
                        </a:spcAft>
                        <a:buClrTx/>
                        <a:buSzTx/>
                        <a:buFontTx/>
                        <a:buNone/>
                        <a:tabLst/>
                      </a:pPr>
                      <a:r>
                        <a:rPr kumimoji="0" lang="en-US" sz="1200" b="1" i="0" u="none" strike="noStrike" cap="none" normalizeH="0" baseline="0" smtClean="0">
                          <a:ln>
                            <a:noFill/>
                          </a:ln>
                          <a:solidFill>
                            <a:schemeClr val="bg1"/>
                          </a:solidFill>
                          <a:effectLst/>
                          <a:latin typeface="Agilent TT Cond" charset="0"/>
                        </a:rPr>
                        <a:t>0</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CC"/>
                    </a:solidFill>
                  </a:tcPr>
                </a:tc>
                <a:tc>
                  <a:txBody>
                    <a:bodyPr/>
                    <a:lstStyle/>
                    <a:p>
                      <a:pPr marL="0" marR="0" lvl="0" indent="0" algn="ctr" defTabSz="914400" rtl="0" eaLnBrk="0" fontAlgn="base" latinLnBrk="0" hangingPunct="0">
                        <a:lnSpc>
                          <a:spcPct val="95000"/>
                        </a:lnSpc>
                        <a:spcBef>
                          <a:spcPct val="0"/>
                        </a:spcBef>
                        <a:spcAft>
                          <a:spcPct val="50000"/>
                        </a:spcAft>
                        <a:buClrTx/>
                        <a:buSzTx/>
                        <a:buFontTx/>
                        <a:buNone/>
                        <a:tabLst/>
                      </a:pPr>
                      <a:r>
                        <a:rPr kumimoji="0" lang="en-US" sz="1200" b="1" i="0" u="none" strike="noStrike" cap="none" normalizeH="0" baseline="0" smtClean="0">
                          <a:ln>
                            <a:noFill/>
                          </a:ln>
                          <a:solidFill>
                            <a:schemeClr val="bg1"/>
                          </a:solidFill>
                          <a:effectLst/>
                          <a:latin typeface="Agilent TT Cond" charset="0"/>
                        </a:rPr>
                        <a:t>0.1</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CC"/>
                    </a:solidFill>
                  </a:tcPr>
                </a:tc>
              </a:tr>
              <a:tr h="161925">
                <a:tc>
                  <a:txBody>
                    <a:bodyPr/>
                    <a:lstStyle/>
                    <a:p>
                      <a:pPr marL="0" marR="0" lvl="0" indent="0" algn="ctr" defTabSz="914400" rtl="0" eaLnBrk="0" fontAlgn="base" latinLnBrk="0" hangingPunct="0">
                        <a:lnSpc>
                          <a:spcPct val="95000"/>
                        </a:lnSpc>
                        <a:spcBef>
                          <a:spcPct val="0"/>
                        </a:spcBef>
                        <a:spcAft>
                          <a:spcPct val="50000"/>
                        </a:spcAft>
                        <a:buClrTx/>
                        <a:buSzTx/>
                        <a:buFontTx/>
                        <a:buNone/>
                        <a:tabLst/>
                      </a:pPr>
                      <a:r>
                        <a:rPr kumimoji="0" lang="en-US" sz="1200" b="1" i="0" u="none" strike="noStrike" cap="none" normalizeH="0" baseline="0" smtClean="0">
                          <a:ln>
                            <a:noFill/>
                          </a:ln>
                          <a:solidFill>
                            <a:schemeClr val="bg1"/>
                          </a:solidFill>
                          <a:effectLst/>
                          <a:latin typeface="Agilent TT Cond" charset="0"/>
                        </a:rPr>
                        <a:t>Cr</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CC"/>
                    </a:solidFill>
                  </a:tcPr>
                </a:tc>
                <a:tc>
                  <a:txBody>
                    <a:bodyPr/>
                    <a:lstStyle/>
                    <a:p>
                      <a:pPr marL="0" marR="0" lvl="0" indent="0" algn="l" defTabSz="914400" rtl="0" eaLnBrk="0" fontAlgn="base" latinLnBrk="0" hangingPunct="0">
                        <a:lnSpc>
                          <a:spcPct val="95000"/>
                        </a:lnSpc>
                        <a:spcBef>
                          <a:spcPct val="0"/>
                        </a:spcBef>
                        <a:spcAft>
                          <a:spcPct val="50000"/>
                        </a:spcAft>
                        <a:buClrTx/>
                        <a:buSzTx/>
                        <a:buFontTx/>
                        <a:buNone/>
                        <a:tabLst/>
                      </a:pPr>
                      <a:endParaRPr kumimoji="0" lang="pt-BR" sz="1200" b="1" i="0" u="none" strike="noStrike" cap="none" normalizeH="0" baseline="0" smtClean="0">
                        <a:ln>
                          <a:noFill/>
                        </a:ln>
                        <a:solidFill>
                          <a:schemeClr val="bg1"/>
                        </a:solidFill>
                        <a:effectLst/>
                        <a:latin typeface="Agilent TT Cond"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CC"/>
                    </a:solidFill>
                  </a:tcPr>
                </a:tc>
                <a:tc>
                  <a:txBody>
                    <a:bodyPr/>
                    <a:lstStyle/>
                    <a:p>
                      <a:pPr marL="0" marR="0" lvl="0" indent="0" algn="ctr" defTabSz="914400" rtl="0" eaLnBrk="0" fontAlgn="base" latinLnBrk="0" hangingPunct="0">
                        <a:lnSpc>
                          <a:spcPct val="95000"/>
                        </a:lnSpc>
                        <a:spcBef>
                          <a:spcPct val="0"/>
                        </a:spcBef>
                        <a:spcAft>
                          <a:spcPct val="50000"/>
                        </a:spcAft>
                        <a:buClrTx/>
                        <a:buSzTx/>
                        <a:buFontTx/>
                        <a:buNone/>
                        <a:tabLst/>
                      </a:pPr>
                      <a:r>
                        <a:rPr kumimoji="0" lang="en-US" sz="1200" b="1" i="0" u="none" strike="noStrike" cap="none" normalizeH="0" baseline="0" smtClean="0">
                          <a:ln>
                            <a:noFill/>
                          </a:ln>
                          <a:solidFill>
                            <a:schemeClr val="bg1"/>
                          </a:solidFill>
                          <a:effectLst/>
                          <a:latin typeface="Agilent TT Cond" charset="0"/>
                        </a:rPr>
                        <a:t>0</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CC"/>
                    </a:solidFill>
                  </a:tcPr>
                </a:tc>
                <a:tc>
                  <a:txBody>
                    <a:bodyPr/>
                    <a:lstStyle/>
                    <a:p>
                      <a:pPr marL="0" marR="0" lvl="0" indent="0" algn="ctr" defTabSz="914400" rtl="0" eaLnBrk="0" fontAlgn="base" latinLnBrk="0" hangingPunct="0">
                        <a:lnSpc>
                          <a:spcPct val="95000"/>
                        </a:lnSpc>
                        <a:spcBef>
                          <a:spcPct val="0"/>
                        </a:spcBef>
                        <a:spcAft>
                          <a:spcPct val="50000"/>
                        </a:spcAft>
                        <a:buClrTx/>
                        <a:buSzTx/>
                        <a:buFontTx/>
                        <a:buNone/>
                        <a:tabLst/>
                      </a:pPr>
                      <a:r>
                        <a:rPr kumimoji="0" lang="en-US" sz="1200" b="1" i="0" u="none" strike="noStrike" cap="none" normalizeH="0" baseline="0" smtClean="0">
                          <a:ln>
                            <a:noFill/>
                          </a:ln>
                          <a:solidFill>
                            <a:schemeClr val="bg1"/>
                          </a:solidFill>
                          <a:effectLst/>
                          <a:latin typeface="Agilent TT Cond" charset="0"/>
                        </a:rPr>
                        <a:t>0.2</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CC"/>
                    </a:solidFill>
                  </a:tcPr>
                </a:tc>
              </a:tr>
              <a:tr h="163513">
                <a:tc>
                  <a:txBody>
                    <a:bodyPr/>
                    <a:lstStyle/>
                    <a:p>
                      <a:pPr marL="0" marR="0" lvl="0" indent="0" algn="ctr" defTabSz="914400" rtl="0" eaLnBrk="0" fontAlgn="base" latinLnBrk="0" hangingPunct="0">
                        <a:lnSpc>
                          <a:spcPct val="95000"/>
                        </a:lnSpc>
                        <a:spcBef>
                          <a:spcPct val="0"/>
                        </a:spcBef>
                        <a:spcAft>
                          <a:spcPct val="50000"/>
                        </a:spcAft>
                        <a:buClrTx/>
                        <a:buSzTx/>
                        <a:buFontTx/>
                        <a:buNone/>
                        <a:tabLst/>
                      </a:pPr>
                      <a:r>
                        <a:rPr kumimoji="0" lang="en-US" sz="1200" b="1" i="0" u="none" strike="noStrike" cap="none" normalizeH="0" baseline="0" smtClean="0">
                          <a:ln>
                            <a:noFill/>
                          </a:ln>
                          <a:solidFill>
                            <a:schemeClr val="bg1"/>
                          </a:solidFill>
                          <a:effectLst/>
                          <a:latin typeface="Agilent TT Cond" charset="0"/>
                        </a:rPr>
                        <a:t>Co</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CC"/>
                    </a:solidFill>
                  </a:tcPr>
                </a:tc>
                <a:tc>
                  <a:txBody>
                    <a:bodyPr/>
                    <a:lstStyle/>
                    <a:p>
                      <a:pPr marL="0" marR="0" lvl="0" indent="0" algn="l" defTabSz="914400" rtl="0" eaLnBrk="0" fontAlgn="base" latinLnBrk="0" hangingPunct="0">
                        <a:lnSpc>
                          <a:spcPct val="95000"/>
                        </a:lnSpc>
                        <a:spcBef>
                          <a:spcPct val="0"/>
                        </a:spcBef>
                        <a:spcAft>
                          <a:spcPct val="50000"/>
                        </a:spcAft>
                        <a:buClrTx/>
                        <a:buSzTx/>
                        <a:buFontTx/>
                        <a:buNone/>
                        <a:tabLst/>
                      </a:pPr>
                      <a:endParaRPr kumimoji="0" lang="pt-BR" sz="1200" b="1" i="0" u="none" strike="noStrike" cap="none" normalizeH="0" baseline="0" smtClean="0">
                        <a:ln>
                          <a:noFill/>
                        </a:ln>
                        <a:solidFill>
                          <a:schemeClr val="bg1"/>
                        </a:solidFill>
                        <a:effectLst/>
                        <a:latin typeface="Agilent TT Cond"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CC"/>
                    </a:solidFill>
                  </a:tcPr>
                </a:tc>
                <a:tc>
                  <a:txBody>
                    <a:bodyPr/>
                    <a:lstStyle/>
                    <a:p>
                      <a:pPr marL="0" marR="0" lvl="0" indent="0" algn="ctr" defTabSz="914400" rtl="0" eaLnBrk="0" fontAlgn="base" latinLnBrk="0" hangingPunct="0">
                        <a:lnSpc>
                          <a:spcPct val="95000"/>
                        </a:lnSpc>
                        <a:spcBef>
                          <a:spcPct val="0"/>
                        </a:spcBef>
                        <a:spcAft>
                          <a:spcPct val="50000"/>
                        </a:spcAft>
                        <a:buClrTx/>
                        <a:buSzTx/>
                        <a:buFontTx/>
                        <a:buNone/>
                        <a:tabLst/>
                      </a:pPr>
                      <a:r>
                        <a:rPr kumimoji="0" lang="en-US" sz="1200" b="1" i="0" u="none" strike="noStrike" cap="none" normalizeH="0" baseline="0" smtClean="0">
                          <a:ln>
                            <a:noFill/>
                          </a:ln>
                          <a:solidFill>
                            <a:schemeClr val="bg1"/>
                          </a:solidFill>
                          <a:effectLst/>
                          <a:latin typeface="Agilent TT Cond" charset="0"/>
                        </a:rPr>
                        <a:t>0</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CC"/>
                    </a:solidFill>
                  </a:tcPr>
                </a:tc>
                <a:tc>
                  <a:txBody>
                    <a:bodyPr/>
                    <a:lstStyle/>
                    <a:p>
                      <a:pPr marL="0" marR="0" lvl="0" indent="0" algn="ctr" defTabSz="914400" rtl="0" eaLnBrk="0" fontAlgn="base" latinLnBrk="0" hangingPunct="0">
                        <a:lnSpc>
                          <a:spcPct val="95000"/>
                        </a:lnSpc>
                        <a:spcBef>
                          <a:spcPct val="0"/>
                        </a:spcBef>
                        <a:spcAft>
                          <a:spcPct val="50000"/>
                        </a:spcAft>
                        <a:buClrTx/>
                        <a:buSzTx/>
                        <a:buFontTx/>
                        <a:buNone/>
                        <a:tabLst/>
                      </a:pPr>
                      <a:r>
                        <a:rPr kumimoji="0" lang="en-US" sz="1200" b="1" i="0" u="none" strike="noStrike" cap="none" normalizeH="0" baseline="0" smtClean="0">
                          <a:ln>
                            <a:noFill/>
                          </a:ln>
                          <a:solidFill>
                            <a:schemeClr val="bg1"/>
                          </a:solidFill>
                          <a:effectLst/>
                          <a:latin typeface="Agilent TT Cond" charset="0"/>
                        </a:rPr>
                        <a:t>0.2</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CC"/>
                    </a:solidFill>
                  </a:tcPr>
                </a:tc>
              </a:tr>
              <a:tr h="161925">
                <a:tc>
                  <a:txBody>
                    <a:bodyPr/>
                    <a:lstStyle/>
                    <a:p>
                      <a:pPr marL="0" marR="0" lvl="0" indent="0" algn="ctr" defTabSz="914400" rtl="0" eaLnBrk="0" fontAlgn="base" latinLnBrk="0" hangingPunct="0">
                        <a:lnSpc>
                          <a:spcPct val="95000"/>
                        </a:lnSpc>
                        <a:spcBef>
                          <a:spcPct val="0"/>
                        </a:spcBef>
                        <a:spcAft>
                          <a:spcPct val="50000"/>
                        </a:spcAft>
                        <a:buClrTx/>
                        <a:buSzTx/>
                        <a:buFontTx/>
                        <a:buNone/>
                        <a:tabLst/>
                      </a:pPr>
                      <a:r>
                        <a:rPr kumimoji="0" lang="en-US" sz="1200" b="1" i="0" u="none" strike="noStrike" cap="none" normalizeH="0" baseline="0" smtClean="0">
                          <a:ln>
                            <a:noFill/>
                          </a:ln>
                          <a:solidFill>
                            <a:schemeClr val="bg1"/>
                          </a:solidFill>
                          <a:effectLst/>
                          <a:latin typeface="Agilent TT Cond" charset="0"/>
                        </a:rPr>
                        <a:t>Cu</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CC"/>
                    </a:solidFill>
                  </a:tcPr>
                </a:tc>
                <a:tc>
                  <a:txBody>
                    <a:bodyPr/>
                    <a:lstStyle/>
                    <a:p>
                      <a:pPr marL="0" marR="0" lvl="0" indent="0" algn="l" defTabSz="914400" rtl="0" eaLnBrk="0" fontAlgn="base" latinLnBrk="0" hangingPunct="0">
                        <a:lnSpc>
                          <a:spcPct val="95000"/>
                        </a:lnSpc>
                        <a:spcBef>
                          <a:spcPct val="0"/>
                        </a:spcBef>
                        <a:spcAft>
                          <a:spcPct val="50000"/>
                        </a:spcAft>
                        <a:buClrTx/>
                        <a:buSzTx/>
                        <a:buFontTx/>
                        <a:buNone/>
                        <a:tabLst/>
                      </a:pPr>
                      <a:endParaRPr kumimoji="0" lang="pt-BR" sz="1200" b="1" i="0" u="none" strike="noStrike" cap="none" normalizeH="0" baseline="0" smtClean="0">
                        <a:ln>
                          <a:noFill/>
                        </a:ln>
                        <a:solidFill>
                          <a:schemeClr val="bg1"/>
                        </a:solidFill>
                        <a:effectLst/>
                        <a:latin typeface="Agilent TT Cond"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CC"/>
                    </a:solidFill>
                  </a:tcPr>
                </a:tc>
                <a:tc>
                  <a:txBody>
                    <a:bodyPr/>
                    <a:lstStyle/>
                    <a:p>
                      <a:pPr marL="0" marR="0" lvl="0" indent="0" algn="ctr" defTabSz="914400" rtl="0" eaLnBrk="0" fontAlgn="base" latinLnBrk="0" hangingPunct="0">
                        <a:lnSpc>
                          <a:spcPct val="95000"/>
                        </a:lnSpc>
                        <a:spcBef>
                          <a:spcPct val="0"/>
                        </a:spcBef>
                        <a:spcAft>
                          <a:spcPct val="50000"/>
                        </a:spcAft>
                        <a:buClrTx/>
                        <a:buSzTx/>
                        <a:buFontTx/>
                        <a:buNone/>
                        <a:tabLst/>
                      </a:pPr>
                      <a:r>
                        <a:rPr kumimoji="0" lang="en-US" sz="1200" b="1" i="0" u="none" strike="noStrike" cap="none" normalizeH="0" baseline="0" smtClean="0">
                          <a:ln>
                            <a:noFill/>
                          </a:ln>
                          <a:solidFill>
                            <a:schemeClr val="bg1"/>
                          </a:solidFill>
                          <a:effectLst/>
                          <a:latin typeface="Agilent TT Cond" charset="0"/>
                        </a:rPr>
                        <a:t>0</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CC"/>
                    </a:solidFill>
                  </a:tcPr>
                </a:tc>
                <a:tc>
                  <a:txBody>
                    <a:bodyPr/>
                    <a:lstStyle/>
                    <a:p>
                      <a:pPr marL="0" marR="0" lvl="0" indent="0" algn="ctr" defTabSz="914400" rtl="0" eaLnBrk="0" fontAlgn="base" latinLnBrk="0" hangingPunct="0">
                        <a:lnSpc>
                          <a:spcPct val="95000"/>
                        </a:lnSpc>
                        <a:spcBef>
                          <a:spcPct val="0"/>
                        </a:spcBef>
                        <a:spcAft>
                          <a:spcPct val="50000"/>
                        </a:spcAft>
                        <a:buClrTx/>
                        <a:buSzTx/>
                        <a:buFontTx/>
                        <a:buNone/>
                        <a:tabLst/>
                      </a:pPr>
                      <a:r>
                        <a:rPr kumimoji="0" lang="en-US" sz="1200" b="1" i="0" u="none" strike="noStrike" cap="none" normalizeH="0" baseline="0" smtClean="0">
                          <a:ln>
                            <a:noFill/>
                          </a:ln>
                          <a:solidFill>
                            <a:schemeClr val="bg1"/>
                          </a:solidFill>
                          <a:effectLst/>
                          <a:latin typeface="Agilent TT Cond" charset="0"/>
                        </a:rPr>
                        <a:t>0.2</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CC"/>
                    </a:solidFill>
                  </a:tcPr>
                </a:tc>
              </a:tr>
              <a:tr h="163513">
                <a:tc>
                  <a:txBody>
                    <a:bodyPr/>
                    <a:lstStyle/>
                    <a:p>
                      <a:pPr marL="0" marR="0" lvl="0" indent="0" algn="ctr" defTabSz="914400" rtl="0" eaLnBrk="0" fontAlgn="base" latinLnBrk="0" hangingPunct="0">
                        <a:lnSpc>
                          <a:spcPct val="95000"/>
                        </a:lnSpc>
                        <a:spcBef>
                          <a:spcPct val="0"/>
                        </a:spcBef>
                        <a:spcAft>
                          <a:spcPct val="50000"/>
                        </a:spcAft>
                        <a:buClrTx/>
                        <a:buSzTx/>
                        <a:buFontTx/>
                        <a:buNone/>
                        <a:tabLst/>
                      </a:pPr>
                      <a:r>
                        <a:rPr kumimoji="0" lang="en-US" sz="1200" b="1" i="0" u="none" strike="noStrike" cap="none" normalizeH="0" baseline="0" smtClean="0">
                          <a:ln>
                            <a:noFill/>
                          </a:ln>
                          <a:solidFill>
                            <a:schemeClr val="bg1"/>
                          </a:solidFill>
                          <a:effectLst/>
                          <a:latin typeface="Agilent TT Cond" charset="0"/>
                        </a:rPr>
                        <a:t>Mn</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CC"/>
                    </a:solidFill>
                  </a:tcPr>
                </a:tc>
                <a:tc>
                  <a:txBody>
                    <a:bodyPr/>
                    <a:lstStyle/>
                    <a:p>
                      <a:pPr marL="0" marR="0" lvl="0" indent="0" algn="l" defTabSz="914400" rtl="0" eaLnBrk="0" fontAlgn="base" latinLnBrk="0" hangingPunct="0">
                        <a:lnSpc>
                          <a:spcPct val="95000"/>
                        </a:lnSpc>
                        <a:spcBef>
                          <a:spcPct val="0"/>
                        </a:spcBef>
                        <a:spcAft>
                          <a:spcPct val="50000"/>
                        </a:spcAft>
                        <a:buClrTx/>
                        <a:buSzTx/>
                        <a:buFontTx/>
                        <a:buNone/>
                        <a:tabLst/>
                      </a:pPr>
                      <a:endParaRPr kumimoji="0" lang="pt-BR" sz="1200" b="1" i="0" u="none" strike="noStrike" cap="none" normalizeH="0" baseline="0" smtClean="0">
                        <a:ln>
                          <a:noFill/>
                        </a:ln>
                        <a:solidFill>
                          <a:schemeClr val="bg1"/>
                        </a:solidFill>
                        <a:effectLst/>
                        <a:latin typeface="Agilent TT Cond"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CC"/>
                    </a:solidFill>
                  </a:tcPr>
                </a:tc>
                <a:tc>
                  <a:txBody>
                    <a:bodyPr/>
                    <a:lstStyle/>
                    <a:p>
                      <a:pPr marL="0" marR="0" lvl="0" indent="0" algn="ctr" defTabSz="914400" rtl="0" eaLnBrk="0" fontAlgn="base" latinLnBrk="0" hangingPunct="0">
                        <a:lnSpc>
                          <a:spcPct val="95000"/>
                        </a:lnSpc>
                        <a:spcBef>
                          <a:spcPct val="0"/>
                        </a:spcBef>
                        <a:spcAft>
                          <a:spcPct val="50000"/>
                        </a:spcAft>
                        <a:buClrTx/>
                        <a:buSzTx/>
                        <a:buFontTx/>
                        <a:buNone/>
                        <a:tabLst/>
                      </a:pPr>
                      <a:r>
                        <a:rPr kumimoji="0" lang="en-US" sz="1200" b="1" i="0" u="none" strike="noStrike" cap="none" normalizeH="0" baseline="0" smtClean="0">
                          <a:ln>
                            <a:noFill/>
                          </a:ln>
                          <a:solidFill>
                            <a:schemeClr val="bg1"/>
                          </a:solidFill>
                          <a:effectLst/>
                          <a:latin typeface="Agilent TT Cond" charset="0"/>
                        </a:rPr>
                        <a:t>0</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CC"/>
                    </a:solidFill>
                  </a:tcPr>
                </a:tc>
                <a:tc>
                  <a:txBody>
                    <a:bodyPr/>
                    <a:lstStyle/>
                    <a:p>
                      <a:pPr marL="0" marR="0" lvl="0" indent="0" algn="ctr" defTabSz="914400" rtl="0" eaLnBrk="0" fontAlgn="base" latinLnBrk="0" hangingPunct="0">
                        <a:lnSpc>
                          <a:spcPct val="95000"/>
                        </a:lnSpc>
                        <a:spcBef>
                          <a:spcPct val="0"/>
                        </a:spcBef>
                        <a:spcAft>
                          <a:spcPct val="50000"/>
                        </a:spcAft>
                        <a:buClrTx/>
                        <a:buSzTx/>
                        <a:buFontTx/>
                        <a:buNone/>
                        <a:tabLst/>
                      </a:pPr>
                      <a:r>
                        <a:rPr kumimoji="0" lang="en-US" sz="1200" b="1" i="0" u="none" strike="noStrike" cap="none" normalizeH="0" baseline="0" smtClean="0">
                          <a:ln>
                            <a:noFill/>
                          </a:ln>
                          <a:solidFill>
                            <a:schemeClr val="bg1"/>
                          </a:solidFill>
                          <a:effectLst/>
                          <a:latin typeface="Agilent TT Cond" charset="0"/>
                        </a:rPr>
                        <a:t>0.2</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CC"/>
                    </a:solidFill>
                  </a:tcPr>
                </a:tc>
              </a:tr>
              <a:tr h="161925">
                <a:tc>
                  <a:txBody>
                    <a:bodyPr/>
                    <a:lstStyle/>
                    <a:p>
                      <a:pPr marL="0" marR="0" lvl="0" indent="0" algn="ctr" defTabSz="914400" rtl="0" eaLnBrk="0" fontAlgn="base" latinLnBrk="0" hangingPunct="0">
                        <a:lnSpc>
                          <a:spcPct val="95000"/>
                        </a:lnSpc>
                        <a:spcBef>
                          <a:spcPct val="0"/>
                        </a:spcBef>
                        <a:spcAft>
                          <a:spcPct val="50000"/>
                        </a:spcAft>
                        <a:buClrTx/>
                        <a:buSzTx/>
                        <a:buFontTx/>
                        <a:buNone/>
                        <a:tabLst/>
                      </a:pPr>
                      <a:r>
                        <a:rPr kumimoji="0" lang="en-US" sz="1200" b="1" i="0" u="none" strike="noStrike" cap="none" normalizeH="0" baseline="0" smtClean="0">
                          <a:ln>
                            <a:noFill/>
                          </a:ln>
                          <a:solidFill>
                            <a:schemeClr val="bg1"/>
                          </a:solidFill>
                          <a:effectLst/>
                          <a:latin typeface="Agilent TT Cond" charset="0"/>
                        </a:rPr>
                        <a:t>Hg</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CC"/>
                    </a:solidFill>
                  </a:tcPr>
                </a:tc>
                <a:tc>
                  <a:txBody>
                    <a:bodyPr/>
                    <a:lstStyle/>
                    <a:p>
                      <a:pPr marL="0" marR="0" lvl="0" indent="0" algn="l" defTabSz="914400" rtl="0" eaLnBrk="0" fontAlgn="base" latinLnBrk="0" hangingPunct="0">
                        <a:lnSpc>
                          <a:spcPct val="95000"/>
                        </a:lnSpc>
                        <a:spcBef>
                          <a:spcPct val="0"/>
                        </a:spcBef>
                        <a:spcAft>
                          <a:spcPct val="50000"/>
                        </a:spcAft>
                        <a:buClrTx/>
                        <a:buSzTx/>
                        <a:buFontTx/>
                        <a:buNone/>
                        <a:tabLst/>
                      </a:pPr>
                      <a:endParaRPr kumimoji="0" lang="pt-BR" sz="1200" b="1" i="0" u="none" strike="noStrike" cap="none" normalizeH="0" baseline="0" smtClean="0">
                        <a:ln>
                          <a:noFill/>
                        </a:ln>
                        <a:solidFill>
                          <a:schemeClr val="bg1"/>
                        </a:solidFill>
                        <a:effectLst/>
                        <a:latin typeface="Agilent TT Cond"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CC"/>
                    </a:solidFill>
                  </a:tcPr>
                </a:tc>
                <a:tc>
                  <a:txBody>
                    <a:bodyPr/>
                    <a:lstStyle/>
                    <a:p>
                      <a:pPr marL="0" marR="0" lvl="0" indent="0" algn="ctr" defTabSz="914400" rtl="0" eaLnBrk="0" fontAlgn="base" latinLnBrk="0" hangingPunct="0">
                        <a:lnSpc>
                          <a:spcPct val="95000"/>
                        </a:lnSpc>
                        <a:spcBef>
                          <a:spcPct val="0"/>
                        </a:spcBef>
                        <a:spcAft>
                          <a:spcPct val="50000"/>
                        </a:spcAft>
                        <a:buClrTx/>
                        <a:buSzTx/>
                        <a:buFontTx/>
                        <a:buNone/>
                        <a:tabLst/>
                      </a:pPr>
                      <a:r>
                        <a:rPr kumimoji="0" lang="en-US" sz="1200" b="1" i="0" u="none" strike="noStrike" cap="none" normalizeH="0" baseline="0" smtClean="0">
                          <a:ln>
                            <a:noFill/>
                          </a:ln>
                          <a:solidFill>
                            <a:schemeClr val="bg1"/>
                          </a:solidFill>
                          <a:effectLst/>
                          <a:latin typeface="Agilent TT Cond" charset="0"/>
                        </a:rPr>
                        <a:t>0</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CC"/>
                    </a:solidFill>
                  </a:tcPr>
                </a:tc>
                <a:tc>
                  <a:txBody>
                    <a:bodyPr/>
                    <a:lstStyle/>
                    <a:p>
                      <a:pPr marL="0" marR="0" lvl="0" indent="0" algn="ctr" defTabSz="914400" rtl="0" eaLnBrk="0" fontAlgn="base" latinLnBrk="0" hangingPunct="0">
                        <a:lnSpc>
                          <a:spcPct val="95000"/>
                        </a:lnSpc>
                        <a:spcBef>
                          <a:spcPct val="0"/>
                        </a:spcBef>
                        <a:spcAft>
                          <a:spcPct val="50000"/>
                        </a:spcAft>
                        <a:buClrTx/>
                        <a:buSzTx/>
                        <a:buFontTx/>
                        <a:buNone/>
                        <a:tabLst/>
                      </a:pPr>
                      <a:r>
                        <a:rPr kumimoji="0" lang="en-US" sz="1200" b="1" i="0" u="none" strike="noStrike" cap="none" normalizeH="0" baseline="0" smtClean="0">
                          <a:ln>
                            <a:noFill/>
                          </a:ln>
                          <a:solidFill>
                            <a:schemeClr val="bg1"/>
                          </a:solidFill>
                          <a:effectLst/>
                          <a:latin typeface="Agilent TT Cond" charset="0"/>
                        </a:rPr>
                        <a:t>0.02</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CC"/>
                    </a:solidFill>
                  </a:tcPr>
                </a:tc>
              </a:tr>
              <a:tr h="161925">
                <a:tc>
                  <a:txBody>
                    <a:bodyPr/>
                    <a:lstStyle/>
                    <a:p>
                      <a:pPr marL="0" marR="0" lvl="0" indent="0" algn="ctr" defTabSz="914400" rtl="0" eaLnBrk="0" fontAlgn="base" latinLnBrk="0" hangingPunct="0">
                        <a:lnSpc>
                          <a:spcPct val="95000"/>
                        </a:lnSpc>
                        <a:spcBef>
                          <a:spcPct val="0"/>
                        </a:spcBef>
                        <a:spcAft>
                          <a:spcPct val="50000"/>
                        </a:spcAft>
                        <a:buClrTx/>
                        <a:buSzTx/>
                        <a:buFontTx/>
                        <a:buNone/>
                        <a:tabLst/>
                      </a:pPr>
                      <a:r>
                        <a:rPr kumimoji="0" lang="en-US" sz="1200" b="1" i="0" u="none" strike="noStrike" cap="none" normalizeH="0" baseline="0" smtClean="0">
                          <a:ln>
                            <a:noFill/>
                          </a:ln>
                          <a:solidFill>
                            <a:schemeClr val="bg1"/>
                          </a:solidFill>
                          <a:effectLst/>
                          <a:latin typeface="Agilent TT Cond" charset="0"/>
                        </a:rPr>
                        <a:t>Ni</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CC"/>
                    </a:solidFill>
                  </a:tcPr>
                </a:tc>
                <a:tc>
                  <a:txBody>
                    <a:bodyPr/>
                    <a:lstStyle/>
                    <a:p>
                      <a:pPr marL="0" marR="0" lvl="0" indent="0" algn="l" defTabSz="914400" rtl="0" eaLnBrk="0" fontAlgn="base" latinLnBrk="0" hangingPunct="0">
                        <a:lnSpc>
                          <a:spcPct val="95000"/>
                        </a:lnSpc>
                        <a:spcBef>
                          <a:spcPct val="0"/>
                        </a:spcBef>
                        <a:spcAft>
                          <a:spcPct val="50000"/>
                        </a:spcAft>
                        <a:buClrTx/>
                        <a:buSzTx/>
                        <a:buFontTx/>
                        <a:buNone/>
                        <a:tabLst/>
                      </a:pPr>
                      <a:endParaRPr kumimoji="0" lang="pt-BR" sz="1200" b="1" i="0" u="none" strike="noStrike" cap="none" normalizeH="0" baseline="0" smtClean="0">
                        <a:ln>
                          <a:noFill/>
                        </a:ln>
                        <a:solidFill>
                          <a:schemeClr val="bg1"/>
                        </a:solidFill>
                        <a:effectLst/>
                        <a:latin typeface="Agilent TT Cond"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CC"/>
                    </a:solidFill>
                  </a:tcPr>
                </a:tc>
                <a:tc>
                  <a:txBody>
                    <a:bodyPr/>
                    <a:lstStyle/>
                    <a:p>
                      <a:pPr marL="0" marR="0" lvl="0" indent="0" algn="ctr" defTabSz="914400" rtl="0" eaLnBrk="0" fontAlgn="base" latinLnBrk="0" hangingPunct="0">
                        <a:lnSpc>
                          <a:spcPct val="95000"/>
                        </a:lnSpc>
                        <a:spcBef>
                          <a:spcPct val="0"/>
                        </a:spcBef>
                        <a:spcAft>
                          <a:spcPct val="50000"/>
                        </a:spcAft>
                        <a:buClrTx/>
                        <a:buSzTx/>
                        <a:buFontTx/>
                        <a:buNone/>
                        <a:tabLst/>
                      </a:pPr>
                      <a:r>
                        <a:rPr kumimoji="0" lang="en-US" sz="1200" b="1" i="0" u="none" strike="noStrike" cap="none" normalizeH="0" baseline="0" smtClean="0">
                          <a:ln>
                            <a:noFill/>
                          </a:ln>
                          <a:solidFill>
                            <a:schemeClr val="bg1"/>
                          </a:solidFill>
                          <a:effectLst/>
                          <a:latin typeface="Agilent TT Cond" charset="0"/>
                        </a:rPr>
                        <a:t>0</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CC"/>
                    </a:solidFill>
                  </a:tcPr>
                </a:tc>
                <a:tc>
                  <a:txBody>
                    <a:bodyPr/>
                    <a:lstStyle/>
                    <a:p>
                      <a:pPr marL="0" marR="0" lvl="0" indent="0" algn="ctr" defTabSz="914400" rtl="0" eaLnBrk="0" fontAlgn="base" latinLnBrk="0" hangingPunct="0">
                        <a:lnSpc>
                          <a:spcPct val="95000"/>
                        </a:lnSpc>
                        <a:spcBef>
                          <a:spcPct val="0"/>
                        </a:spcBef>
                        <a:spcAft>
                          <a:spcPct val="50000"/>
                        </a:spcAft>
                        <a:buClrTx/>
                        <a:buSzTx/>
                        <a:buFontTx/>
                        <a:buNone/>
                        <a:tabLst/>
                      </a:pPr>
                      <a:r>
                        <a:rPr kumimoji="0" lang="en-US" sz="1200" b="1" i="0" u="none" strike="noStrike" cap="none" normalizeH="0" baseline="0" smtClean="0">
                          <a:ln>
                            <a:noFill/>
                          </a:ln>
                          <a:solidFill>
                            <a:schemeClr val="bg1"/>
                          </a:solidFill>
                          <a:effectLst/>
                          <a:latin typeface="Agilent TT Cond" charset="0"/>
                        </a:rPr>
                        <a:t>0.2</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CC"/>
                    </a:solidFill>
                  </a:tcPr>
                </a:tc>
              </a:tr>
              <a:tr h="163513">
                <a:tc>
                  <a:txBody>
                    <a:bodyPr/>
                    <a:lstStyle/>
                    <a:p>
                      <a:pPr marL="0" marR="0" lvl="0" indent="0" algn="ctr" defTabSz="914400" rtl="0" eaLnBrk="0" fontAlgn="base" latinLnBrk="0" hangingPunct="0">
                        <a:lnSpc>
                          <a:spcPct val="95000"/>
                        </a:lnSpc>
                        <a:spcBef>
                          <a:spcPct val="0"/>
                        </a:spcBef>
                        <a:spcAft>
                          <a:spcPct val="50000"/>
                        </a:spcAft>
                        <a:buClrTx/>
                        <a:buSzTx/>
                        <a:buFontTx/>
                        <a:buNone/>
                        <a:tabLst/>
                      </a:pPr>
                      <a:r>
                        <a:rPr kumimoji="0" lang="en-US" sz="1200" b="1" i="0" u="none" strike="noStrike" cap="none" normalizeH="0" baseline="0" smtClean="0">
                          <a:ln>
                            <a:noFill/>
                          </a:ln>
                          <a:solidFill>
                            <a:schemeClr val="bg1"/>
                          </a:solidFill>
                          <a:effectLst/>
                          <a:latin typeface="Agilent TT Cond" charset="0"/>
                        </a:rPr>
                        <a:t>Se</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CC"/>
                    </a:solidFill>
                  </a:tcPr>
                </a:tc>
                <a:tc>
                  <a:txBody>
                    <a:bodyPr/>
                    <a:lstStyle/>
                    <a:p>
                      <a:pPr marL="0" marR="0" lvl="0" indent="0" algn="l" defTabSz="914400" rtl="0" eaLnBrk="0" fontAlgn="base" latinLnBrk="0" hangingPunct="0">
                        <a:lnSpc>
                          <a:spcPct val="95000"/>
                        </a:lnSpc>
                        <a:spcBef>
                          <a:spcPct val="0"/>
                        </a:spcBef>
                        <a:spcAft>
                          <a:spcPct val="50000"/>
                        </a:spcAft>
                        <a:buClrTx/>
                        <a:buSzTx/>
                        <a:buFontTx/>
                        <a:buNone/>
                        <a:tabLst/>
                      </a:pPr>
                      <a:endParaRPr kumimoji="0" lang="pt-BR" sz="1200" b="1" i="0" u="none" strike="noStrike" cap="none" normalizeH="0" baseline="0" smtClean="0">
                        <a:ln>
                          <a:noFill/>
                        </a:ln>
                        <a:solidFill>
                          <a:schemeClr val="bg1"/>
                        </a:solidFill>
                        <a:effectLst/>
                        <a:latin typeface="Agilent TT Cond"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CC"/>
                    </a:solidFill>
                  </a:tcPr>
                </a:tc>
                <a:tc>
                  <a:txBody>
                    <a:bodyPr/>
                    <a:lstStyle/>
                    <a:p>
                      <a:pPr marL="0" marR="0" lvl="0" indent="0" algn="ctr" defTabSz="914400" rtl="0" eaLnBrk="0" fontAlgn="base" latinLnBrk="0" hangingPunct="0">
                        <a:lnSpc>
                          <a:spcPct val="95000"/>
                        </a:lnSpc>
                        <a:spcBef>
                          <a:spcPct val="0"/>
                        </a:spcBef>
                        <a:spcAft>
                          <a:spcPct val="50000"/>
                        </a:spcAft>
                        <a:buClrTx/>
                        <a:buSzTx/>
                        <a:buFontTx/>
                        <a:buNone/>
                        <a:tabLst/>
                      </a:pPr>
                      <a:r>
                        <a:rPr kumimoji="0" lang="en-US" sz="1200" b="1" i="0" u="none" strike="noStrike" cap="none" normalizeH="0" baseline="0" smtClean="0">
                          <a:ln>
                            <a:noFill/>
                          </a:ln>
                          <a:solidFill>
                            <a:schemeClr val="bg1"/>
                          </a:solidFill>
                          <a:effectLst/>
                          <a:latin typeface="Agilent TT Cond" charset="0"/>
                        </a:rPr>
                        <a:t>0</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CC"/>
                    </a:solidFill>
                  </a:tcPr>
                </a:tc>
                <a:tc>
                  <a:txBody>
                    <a:bodyPr/>
                    <a:lstStyle/>
                    <a:p>
                      <a:pPr marL="0" marR="0" lvl="0" indent="0" algn="ctr" defTabSz="914400" rtl="0" eaLnBrk="0" fontAlgn="base" latinLnBrk="0" hangingPunct="0">
                        <a:lnSpc>
                          <a:spcPct val="95000"/>
                        </a:lnSpc>
                        <a:spcBef>
                          <a:spcPct val="0"/>
                        </a:spcBef>
                        <a:spcAft>
                          <a:spcPct val="50000"/>
                        </a:spcAft>
                        <a:buClrTx/>
                        <a:buSzTx/>
                        <a:buFontTx/>
                        <a:buNone/>
                        <a:tabLst/>
                      </a:pPr>
                      <a:r>
                        <a:rPr kumimoji="0" lang="en-US" sz="1200" b="1" i="0" u="none" strike="noStrike" cap="none" normalizeH="0" baseline="0" smtClean="0">
                          <a:ln>
                            <a:noFill/>
                          </a:ln>
                          <a:solidFill>
                            <a:schemeClr val="bg1"/>
                          </a:solidFill>
                          <a:effectLst/>
                          <a:latin typeface="Agilent TT Cond" charset="0"/>
                        </a:rPr>
                        <a:t>0.1</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CC"/>
                    </a:solidFill>
                  </a:tcPr>
                </a:tc>
              </a:tr>
              <a:tr h="161925">
                <a:tc>
                  <a:txBody>
                    <a:bodyPr/>
                    <a:lstStyle/>
                    <a:p>
                      <a:pPr marL="0" marR="0" lvl="0" indent="0" algn="ctr" defTabSz="914400" rtl="0" eaLnBrk="0" fontAlgn="base" latinLnBrk="0" hangingPunct="0">
                        <a:lnSpc>
                          <a:spcPct val="95000"/>
                        </a:lnSpc>
                        <a:spcBef>
                          <a:spcPct val="0"/>
                        </a:spcBef>
                        <a:spcAft>
                          <a:spcPct val="50000"/>
                        </a:spcAft>
                        <a:buClrTx/>
                        <a:buSzTx/>
                        <a:buFontTx/>
                        <a:buNone/>
                        <a:tabLst/>
                      </a:pPr>
                      <a:r>
                        <a:rPr kumimoji="0" lang="en-US" sz="1200" b="1" i="0" u="none" strike="noStrike" cap="none" normalizeH="0" baseline="0" smtClean="0">
                          <a:ln>
                            <a:noFill/>
                          </a:ln>
                          <a:solidFill>
                            <a:schemeClr val="bg1"/>
                          </a:solidFill>
                          <a:effectLst/>
                          <a:latin typeface="Agilent TT Cond" charset="0"/>
                        </a:rPr>
                        <a:t>Ag</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CC"/>
                    </a:solidFill>
                  </a:tcPr>
                </a:tc>
                <a:tc>
                  <a:txBody>
                    <a:bodyPr/>
                    <a:lstStyle/>
                    <a:p>
                      <a:pPr marL="0" marR="0" lvl="0" indent="0" algn="l" defTabSz="914400" rtl="0" eaLnBrk="0" fontAlgn="base" latinLnBrk="0" hangingPunct="0">
                        <a:lnSpc>
                          <a:spcPct val="95000"/>
                        </a:lnSpc>
                        <a:spcBef>
                          <a:spcPct val="0"/>
                        </a:spcBef>
                        <a:spcAft>
                          <a:spcPct val="50000"/>
                        </a:spcAft>
                        <a:buClrTx/>
                        <a:buSzTx/>
                        <a:buFontTx/>
                        <a:buNone/>
                        <a:tabLst/>
                      </a:pPr>
                      <a:endParaRPr kumimoji="0" lang="pt-BR" sz="1200" b="1" i="0" u="none" strike="noStrike" cap="none" normalizeH="0" baseline="0" smtClean="0">
                        <a:ln>
                          <a:noFill/>
                        </a:ln>
                        <a:solidFill>
                          <a:schemeClr val="bg1"/>
                        </a:solidFill>
                        <a:effectLst/>
                        <a:latin typeface="Agilent TT Cond"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CC"/>
                    </a:solidFill>
                  </a:tcPr>
                </a:tc>
                <a:tc>
                  <a:txBody>
                    <a:bodyPr/>
                    <a:lstStyle/>
                    <a:p>
                      <a:pPr marL="0" marR="0" lvl="0" indent="0" algn="ctr" defTabSz="914400" rtl="0" eaLnBrk="0" fontAlgn="base" latinLnBrk="0" hangingPunct="0">
                        <a:lnSpc>
                          <a:spcPct val="95000"/>
                        </a:lnSpc>
                        <a:spcBef>
                          <a:spcPct val="0"/>
                        </a:spcBef>
                        <a:spcAft>
                          <a:spcPct val="50000"/>
                        </a:spcAft>
                        <a:buClrTx/>
                        <a:buSzTx/>
                        <a:buFontTx/>
                        <a:buNone/>
                        <a:tabLst/>
                      </a:pPr>
                      <a:r>
                        <a:rPr kumimoji="0" lang="en-US" sz="1200" b="1" i="0" u="none" strike="noStrike" cap="none" normalizeH="0" baseline="0" smtClean="0">
                          <a:ln>
                            <a:noFill/>
                          </a:ln>
                          <a:solidFill>
                            <a:schemeClr val="bg1"/>
                          </a:solidFill>
                          <a:effectLst/>
                          <a:latin typeface="Agilent TT Cond" charset="0"/>
                        </a:rPr>
                        <a:t>0</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CC"/>
                    </a:solidFill>
                  </a:tcPr>
                </a:tc>
                <a:tc>
                  <a:txBody>
                    <a:bodyPr/>
                    <a:lstStyle/>
                    <a:p>
                      <a:pPr marL="0" marR="0" lvl="0" indent="0" algn="ctr" defTabSz="914400" rtl="0" eaLnBrk="0" fontAlgn="base" latinLnBrk="0" hangingPunct="0">
                        <a:lnSpc>
                          <a:spcPct val="95000"/>
                        </a:lnSpc>
                        <a:spcBef>
                          <a:spcPct val="0"/>
                        </a:spcBef>
                        <a:spcAft>
                          <a:spcPct val="50000"/>
                        </a:spcAft>
                        <a:buClrTx/>
                        <a:buSzTx/>
                        <a:buFontTx/>
                        <a:buNone/>
                        <a:tabLst/>
                      </a:pPr>
                      <a:r>
                        <a:rPr kumimoji="0" lang="en-US" sz="1200" b="1" i="0" u="none" strike="noStrike" cap="none" normalizeH="0" baseline="0" smtClean="0">
                          <a:ln>
                            <a:noFill/>
                          </a:ln>
                          <a:solidFill>
                            <a:schemeClr val="bg1"/>
                          </a:solidFill>
                          <a:effectLst/>
                          <a:latin typeface="Agilent TT Cond" charset="0"/>
                        </a:rPr>
                        <a:t>0.05</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CC"/>
                    </a:solidFill>
                  </a:tcPr>
                </a:tc>
              </a:tr>
              <a:tr h="163513">
                <a:tc>
                  <a:txBody>
                    <a:bodyPr/>
                    <a:lstStyle/>
                    <a:p>
                      <a:pPr marL="0" marR="0" lvl="0" indent="0" algn="ctr" defTabSz="914400" rtl="0" eaLnBrk="0" fontAlgn="base" latinLnBrk="0" hangingPunct="0">
                        <a:lnSpc>
                          <a:spcPct val="95000"/>
                        </a:lnSpc>
                        <a:spcBef>
                          <a:spcPct val="0"/>
                        </a:spcBef>
                        <a:spcAft>
                          <a:spcPct val="50000"/>
                        </a:spcAft>
                        <a:buClrTx/>
                        <a:buSzTx/>
                        <a:buFontTx/>
                        <a:buNone/>
                        <a:tabLst/>
                      </a:pPr>
                      <a:r>
                        <a:rPr kumimoji="0" lang="en-US" sz="1200" b="1" i="0" u="none" strike="noStrike" cap="none" normalizeH="0" baseline="0" smtClean="0">
                          <a:ln>
                            <a:noFill/>
                          </a:ln>
                          <a:solidFill>
                            <a:schemeClr val="bg1"/>
                          </a:solidFill>
                          <a:effectLst/>
                          <a:latin typeface="Agilent TT Cond" charset="0"/>
                        </a:rPr>
                        <a:t>V</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CC"/>
                    </a:solidFill>
                  </a:tcPr>
                </a:tc>
                <a:tc>
                  <a:txBody>
                    <a:bodyPr/>
                    <a:lstStyle/>
                    <a:p>
                      <a:pPr marL="0" marR="0" lvl="0" indent="0" algn="l" defTabSz="914400" rtl="0" eaLnBrk="0" fontAlgn="base" latinLnBrk="0" hangingPunct="0">
                        <a:lnSpc>
                          <a:spcPct val="95000"/>
                        </a:lnSpc>
                        <a:spcBef>
                          <a:spcPct val="0"/>
                        </a:spcBef>
                        <a:spcAft>
                          <a:spcPct val="50000"/>
                        </a:spcAft>
                        <a:buClrTx/>
                        <a:buSzTx/>
                        <a:buFontTx/>
                        <a:buNone/>
                        <a:tabLst/>
                      </a:pPr>
                      <a:endParaRPr kumimoji="0" lang="pt-BR" sz="1200" b="1" i="0" u="none" strike="noStrike" cap="none" normalizeH="0" baseline="0" smtClean="0">
                        <a:ln>
                          <a:noFill/>
                        </a:ln>
                        <a:solidFill>
                          <a:schemeClr val="bg1"/>
                        </a:solidFill>
                        <a:effectLst/>
                        <a:latin typeface="Agilent TT Cond"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CC"/>
                    </a:solidFill>
                  </a:tcPr>
                </a:tc>
                <a:tc>
                  <a:txBody>
                    <a:bodyPr/>
                    <a:lstStyle/>
                    <a:p>
                      <a:pPr marL="0" marR="0" lvl="0" indent="0" algn="ctr" defTabSz="914400" rtl="0" eaLnBrk="0" fontAlgn="base" latinLnBrk="0" hangingPunct="0">
                        <a:lnSpc>
                          <a:spcPct val="95000"/>
                        </a:lnSpc>
                        <a:spcBef>
                          <a:spcPct val="0"/>
                        </a:spcBef>
                        <a:spcAft>
                          <a:spcPct val="50000"/>
                        </a:spcAft>
                        <a:buClrTx/>
                        <a:buSzTx/>
                        <a:buFontTx/>
                        <a:buNone/>
                        <a:tabLst/>
                      </a:pPr>
                      <a:r>
                        <a:rPr kumimoji="0" lang="en-US" sz="1200" b="1" i="0" u="none" strike="noStrike" cap="none" normalizeH="0" baseline="0" smtClean="0">
                          <a:ln>
                            <a:noFill/>
                          </a:ln>
                          <a:solidFill>
                            <a:schemeClr val="bg1"/>
                          </a:solidFill>
                          <a:effectLst/>
                          <a:latin typeface="Agilent TT Cond" charset="0"/>
                        </a:rPr>
                        <a:t>0</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CC"/>
                    </a:solidFill>
                  </a:tcPr>
                </a:tc>
                <a:tc>
                  <a:txBody>
                    <a:bodyPr/>
                    <a:lstStyle/>
                    <a:p>
                      <a:pPr marL="0" marR="0" lvl="0" indent="0" algn="ctr" defTabSz="914400" rtl="0" eaLnBrk="0" fontAlgn="base" latinLnBrk="0" hangingPunct="0">
                        <a:lnSpc>
                          <a:spcPct val="95000"/>
                        </a:lnSpc>
                        <a:spcBef>
                          <a:spcPct val="0"/>
                        </a:spcBef>
                        <a:spcAft>
                          <a:spcPct val="50000"/>
                        </a:spcAft>
                        <a:buClrTx/>
                        <a:buSzTx/>
                        <a:buFontTx/>
                        <a:buNone/>
                        <a:tabLst/>
                      </a:pPr>
                      <a:r>
                        <a:rPr kumimoji="0" lang="en-US" sz="1200" b="1" i="0" u="none" strike="noStrike" cap="none" normalizeH="0" baseline="0" smtClean="0">
                          <a:ln>
                            <a:noFill/>
                          </a:ln>
                          <a:solidFill>
                            <a:schemeClr val="bg1"/>
                          </a:solidFill>
                          <a:effectLst/>
                          <a:latin typeface="Agilent TT Cond" charset="0"/>
                        </a:rPr>
                        <a:t>0.2</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CC"/>
                    </a:solidFill>
                  </a:tcPr>
                </a:tc>
              </a:tr>
              <a:tr h="161925">
                <a:tc>
                  <a:txBody>
                    <a:bodyPr/>
                    <a:lstStyle/>
                    <a:p>
                      <a:pPr marL="0" marR="0" lvl="0" indent="0" algn="ctr" defTabSz="914400" rtl="0" eaLnBrk="0" fontAlgn="base" latinLnBrk="0" hangingPunct="0">
                        <a:lnSpc>
                          <a:spcPct val="95000"/>
                        </a:lnSpc>
                        <a:spcBef>
                          <a:spcPct val="0"/>
                        </a:spcBef>
                        <a:spcAft>
                          <a:spcPct val="50000"/>
                        </a:spcAft>
                        <a:buClrTx/>
                        <a:buSzTx/>
                        <a:buFontTx/>
                        <a:buNone/>
                        <a:tabLst/>
                      </a:pPr>
                      <a:r>
                        <a:rPr kumimoji="0" lang="en-US" sz="1200" b="1" i="0" u="none" strike="noStrike" cap="none" normalizeH="0" baseline="0" smtClean="0">
                          <a:ln>
                            <a:noFill/>
                          </a:ln>
                          <a:solidFill>
                            <a:schemeClr val="bg1"/>
                          </a:solidFill>
                          <a:effectLst/>
                          <a:latin typeface="Agilent TT Cond" charset="0"/>
                        </a:rPr>
                        <a:t>Zn</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CCCC"/>
                    </a:solidFill>
                  </a:tcPr>
                </a:tc>
                <a:tc>
                  <a:txBody>
                    <a:bodyPr/>
                    <a:lstStyle/>
                    <a:p>
                      <a:pPr marL="0" marR="0" lvl="0" indent="0" algn="l" defTabSz="914400" rtl="0" eaLnBrk="0" fontAlgn="base" latinLnBrk="0" hangingPunct="0">
                        <a:lnSpc>
                          <a:spcPct val="95000"/>
                        </a:lnSpc>
                        <a:spcBef>
                          <a:spcPct val="0"/>
                        </a:spcBef>
                        <a:spcAft>
                          <a:spcPct val="50000"/>
                        </a:spcAft>
                        <a:buClrTx/>
                        <a:buSzTx/>
                        <a:buFontTx/>
                        <a:buNone/>
                        <a:tabLst/>
                      </a:pPr>
                      <a:endParaRPr kumimoji="0" lang="pt-BR" sz="1200" b="1" i="0" u="none" strike="noStrike" cap="none" normalizeH="0" baseline="0" smtClean="0">
                        <a:ln>
                          <a:noFill/>
                        </a:ln>
                        <a:solidFill>
                          <a:schemeClr val="bg1"/>
                        </a:solidFill>
                        <a:effectLst/>
                        <a:latin typeface="Agilent TT Cond"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CCCC"/>
                    </a:solidFill>
                  </a:tcPr>
                </a:tc>
                <a:tc>
                  <a:txBody>
                    <a:bodyPr/>
                    <a:lstStyle/>
                    <a:p>
                      <a:pPr marL="0" marR="0" lvl="0" indent="0" algn="ctr" defTabSz="914400" rtl="0" eaLnBrk="0" fontAlgn="base" latinLnBrk="0" hangingPunct="0">
                        <a:lnSpc>
                          <a:spcPct val="95000"/>
                        </a:lnSpc>
                        <a:spcBef>
                          <a:spcPct val="0"/>
                        </a:spcBef>
                        <a:spcAft>
                          <a:spcPct val="50000"/>
                        </a:spcAft>
                        <a:buClrTx/>
                        <a:buSzTx/>
                        <a:buFontTx/>
                        <a:buNone/>
                        <a:tabLst/>
                      </a:pPr>
                      <a:r>
                        <a:rPr kumimoji="0" lang="en-US" sz="1200" b="1" i="0" u="none" strike="noStrike" cap="none" normalizeH="0" baseline="0" smtClean="0">
                          <a:ln>
                            <a:noFill/>
                          </a:ln>
                          <a:solidFill>
                            <a:schemeClr val="bg1"/>
                          </a:solidFill>
                          <a:effectLst/>
                          <a:latin typeface="Agilent TT Cond" charset="0"/>
                        </a:rPr>
                        <a:t>0</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CCCC"/>
                    </a:solidFill>
                  </a:tcPr>
                </a:tc>
                <a:tc>
                  <a:txBody>
                    <a:bodyPr/>
                    <a:lstStyle/>
                    <a:p>
                      <a:pPr marL="0" marR="0" lvl="0" indent="0" algn="ctr" defTabSz="914400" rtl="0" eaLnBrk="0" fontAlgn="base" latinLnBrk="0" hangingPunct="0">
                        <a:lnSpc>
                          <a:spcPct val="95000"/>
                        </a:lnSpc>
                        <a:spcBef>
                          <a:spcPct val="0"/>
                        </a:spcBef>
                        <a:spcAft>
                          <a:spcPct val="50000"/>
                        </a:spcAft>
                        <a:buClrTx/>
                        <a:buSzTx/>
                        <a:buFontTx/>
                        <a:buNone/>
                        <a:tabLst/>
                      </a:pPr>
                      <a:r>
                        <a:rPr kumimoji="0" lang="en-US" sz="1200" b="1" i="0" u="none" strike="noStrike" cap="none" normalizeH="0" baseline="0" smtClean="0">
                          <a:ln>
                            <a:noFill/>
                          </a:ln>
                          <a:solidFill>
                            <a:schemeClr val="bg1"/>
                          </a:solidFill>
                          <a:effectLst/>
                          <a:latin typeface="Agilent TT Cond" charset="0"/>
                        </a:rPr>
                        <a:t>0.1</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CCCC"/>
                    </a:solidFill>
                  </a:tcPr>
                </a:tc>
              </a:tr>
            </a:tbl>
          </a:graphicData>
        </a:graphic>
      </p:graphicFrame>
      <p:sp>
        <p:nvSpPr>
          <p:cNvPr id="34952" name="Text Box 344"/>
          <p:cNvSpPr txBox="1">
            <a:spLocks noChangeArrowheads="1"/>
          </p:cNvSpPr>
          <p:nvPr/>
        </p:nvSpPr>
        <p:spPr bwMode="auto">
          <a:xfrm rot="-5376423">
            <a:off x="381000" y="2628900"/>
            <a:ext cx="1314450" cy="317500"/>
          </a:xfrm>
          <a:prstGeom prst="rect">
            <a:avLst/>
          </a:prstGeom>
          <a:noFill/>
          <a:ln w="9525">
            <a:noFill/>
            <a:miter lim="800000"/>
            <a:headEnd/>
            <a:tailEnd/>
          </a:ln>
        </p:spPr>
        <p:txBody>
          <a:bodyPr wrap="none" lIns="0" tIns="0" rIns="0" bIns="0">
            <a:spAutoFit/>
          </a:bodyPr>
          <a:lstStyle/>
          <a:p>
            <a:pPr>
              <a:lnSpc>
                <a:spcPct val="95000"/>
              </a:lnSpc>
              <a:spcBef>
                <a:spcPct val="50000"/>
              </a:spcBef>
              <a:spcAft>
                <a:spcPct val="50000"/>
              </a:spcAft>
            </a:pPr>
            <a:r>
              <a:rPr lang="en-US">
                <a:latin typeface="Agilent TT Cond" charset="0"/>
              </a:rPr>
              <a:t>Interferents</a:t>
            </a:r>
          </a:p>
        </p:txBody>
      </p:sp>
      <p:sp>
        <p:nvSpPr>
          <p:cNvPr id="34953" name="Text Box 345"/>
          <p:cNvSpPr txBox="1">
            <a:spLocks noChangeArrowheads="1"/>
          </p:cNvSpPr>
          <p:nvPr/>
        </p:nvSpPr>
        <p:spPr bwMode="auto">
          <a:xfrm rot="-5400000">
            <a:off x="584200" y="5054600"/>
            <a:ext cx="977900" cy="317500"/>
          </a:xfrm>
          <a:prstGeom prst="rect">
            <a:avLst/>
          </a:prstGeom>
          <a:noFill/>
          <a:ln w="9525">
            <a:noFill/>
            <a:miter lim="800000"/>
            <a:headEnd/>
            <a:tailEnd/>
          </a:ln>
        </p:spPr>
        <p:txBody>
          <a:bodyPr wrap="none" lIns="0" tIns="0" rIns="0" bIns="0">
            <a:spAutoFit/>
          </a:bodyPr>
          <a:lstStyle/>
          <a:p>
            <a:pPr>
              <a:lnSpc>
                <a:spcPct val="95000"/>
              </a:lnSpc>
              <a:spcBef>
                <a:spcPct val="50000"/>
              </a:spcBef>
              <a:spcAft>
                <a:spcPct val="50000"/>
              </a:spcAft>
            </a:pPr>
            <a:r>
              <a:rPr lang="en-US">
                <a:latin typeface="Agilent TT Cond" charset="0"/>
              </a:rPr>
              <a:t>Analytes</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Número de Slide 3"/>
          <p:cNvSpPr>
            <a:spLocks noGrp="1"/>
          </p:cNvSpPr>
          <p:nvPr>
            <p:ph type="sldNum" sz="quarter" idx="10"/>
          </p:nvPr>
        </p:nvSpPr>
        <p:spPr/>
        <p:txBody>
          <a:bodyPr/>
          <a:lstStyle/>
          <a:p>
            <a:pPr>
              <a:defRPr/>
            </a:pPr>
            <a:r>
              <a:rPr lang="en-US" altLang="en-US"/>
              <a:t>Página </a:t>
            </a:r>
            <a:fld id="{170E44AB-699C-459D-B2A7-F38C45B5D817}" type="slidenum">
              <a:rPr lang="en-US" altLang="en-US"/>
              <a:pPr>
                <a:defRPr/>
              </a:pPr>
              <a:t>48</a:t>
            </a:fld>
            <a:endParaRPr lang="en-US" altLang="en-US"/>
          </a:p>
        </p:txBody>
      </p:sp>
      <p:sp>
        <p:nvSpPr>
          <p:cNvPr id="4100" name="Rectangle 2"/>
          <p:cNvSpPr>
            <a:spLocks noGrp="1" noChangeArrowheads="1"/>
          </p:cNvSpPr>
          <p:nvPr>
            <p:ph type="title"/>
          </p:nvPr>
        </p:nvSpPr>
        <p:spPr/>
        <p:txBody>
          <a:bodyPr/>
          <a:lstStyle/>
          <a:p>
            <a:r>
              <a:rPr lang="en-US" smtClean="0"/>
              <a:t>ICS-AB recuperação de 8 replicatas, 15.5 horas</a:t>
            </a:r>
          </a:p>
        </p:txBody>
      </p:sp>
      <p:graphicFrame>
        <p:nvGraphicFramePr>
          <p:cNvPr id="4098" name="Object 3"/>
          <p:cNvGraphicFramePr>
            <a:graphicFrameLocks noChangeAspect="1"/>
          </p:cNvGraphicFramePr>
          <p:nvPr>
            <p:ph type="body" idx="1"/>
          </p:nvPr>
        </p:nvGraphicFramePr>
        <p:xfrm>
          <a:off x="914400" y="1270000"/>
          <a:ext cx="7315200" cy="4535488"/>
        </p:xfrm>
        <a:graphic>
          <a:graphicData uri="http://schemas.openxmlformats.org/presentationml/2006/ole">
            <p:oleObj spid="_x0000_s4098" name="Chart" r:id="rId4" imgW="5389560" imgH="3340800" progId="Excel.Sheet.8">
              <p:embed/>
            </p:oleObj>
          </a:graphicData>
        </a:graphic>
      </p:graphicFrame>
      <p:sp>
        <p:nvSpPr>
          <p:cNvPr id="4101" name="Text Box 4"/>
          <p:cNvSpPr txBox="1">
            <a:spLocks noChangeArrowheads="1"/>
          </p:cNvSpPr>
          <p:nvPr/>
        </p:nvSpPr>
        <p:spPr bwMode="auto">
          <a:xfrm rot="-5400000">
            <a:off x="-263525" y="3082925"/>
            <a:ext cx="1911350" cy="317500"/>
          </a:xfrm>
          <a:prstGeom prst="rect">
            <a:avLst/>
          </a:prstGeom>
          <a:noFill/>
          <a:ln w="9525">
            <a:noFill/>
            <a:miter lim="800000"/>
            <a:headEnd/>
            <a:tailEnd/>
          </a:ln>
        </p:spPr>
        <p:txBody>
          <a:bodyPr wrap="none" lIns="0" tIns="0" rIns="0" bIns="0">
            <a:spAutoFit/>
          </a:bodyPr>
          <a:lstStyle/>
          <a:p>
            <a:pPr>
              <a:lnSpc>
                <a:spcPct val="95000"/>
              </a:lnSpc>
              <a:spcBef>
                <a:spcPct val="50000"/>
              </a:spcBef>
              <a:spcAft>
                <a:spcPct val="50000"/>
              </a:spcAft>
            </a:pPr>
            <a:r>
              <a:rPr lang="en-US">
                <a:latin typeface="Agilent TT Cond" charset="0"/>
              </a:rPr>
              <a:t>Percent recovery</a:t>
            </a:r>
          </a:p>
        </p:txBody>
      </p:sp>
      <p:sp>
        <p:nvSpPr>
          <p:cNvPr id="4102" name="Text Box 5"/>
          <p:cNvSpPr txBox="1">
            <a:spLocks noChangeArrowheads="1"/>
          </p:cNvSpPr>
          <p:nvPr/>
        </p:nvSpPr>
        <p:spPr bwMode="auto">
          <a:xfrm>
            <a:off x="3352800" y="5919788"/>
            <a:ext cx="2347913" cy="317500"/>
          </a:xfrm>
          <a:prstGeom prst="rect">
            <a:avLst/>
          </a:prstGeom>
          <a:noFill/>
          <a:ln w="9525">
            <a:noFill/>
            <a:miter lim="800000"/>
            <a:headEnd/>
            <a:tailEnd/>
          </a:ln>
        </p:spPr>
        <p:txBody>
          <a:bodyPr wrap="none" lIns="0" tIns="0" rIns="0" bIns="0">
            <a:spAutoFit/>
          </a:bodyPr>
          <a:lstStyle/>
          <a:p>
            <a:pPr>
              <a:lnSpc>
                <a:spcPct val="95000"/>
              </a:lnSpc>
              <a:spcBef>
                <a:spcPct val="50000"/>
              </a:spcBef>
              <a:spcAft>
                <a:spcPct val="50000"/>
              </a:spcAft>
            </a:pPr>
            <a:r>
              <a:rPr lang="en-US">
                <a:latin typeface="Agilent TT Cond" charset="0"/>
              </a:rPr>
              <a:t>Replicate number</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ço Reservado para Número de Slide 2"/>
          <p:cNvSpPr>
            <a:spLocks noGrp="1"/>
          </p:cNvSpPr>
          <p:nvPr>
            <p:ph type="sldNum" sz="quarter" idx="10"/>
          </p:nvPr>
        </p:nvSpPr>
        <p:spPr/>
        <p:txBody>
          <a:bodyPr/>
          <a:lstStyle/>
          <a:p>
            <a:pPr>
              <a:defRPr/>
            </a:pPr>
            <a:r>
              <a:rPr lang="en-US" altLang="en-US"/>
              <a:t>Página </a:t>
            </a:r>
            <a:fld id="{431110AC-218E-434D-8D47-0CF80C2B2B0A}" type="slidenum">
              <a:rPr lang="en-US" altLang="en-US"/>
              <a:pPr>
                <a:defRPr/>
              </a:pPr>
              <a:t>49</a:t>
            </a:fld>
            <a:endParaRPr lang="en-US" altLang="en-US"/>
          </a:p>
        </p:txBody>
      </p:sp>
      <p:sp>
        <p:nvSpPr>
          <p:cNvPr id="5124" name="Rectangle 2"/>
          <p:cNvSpPr>
            <a:spLocks noGrp="1" noChangeArrowheads="1"/>
          </p:cNvSpPr>
          <p:nvPr>
            <p:ph type="title"/>
          </p:nvPr>
        </p:nvSpPr>
        <p:spPr>
          <a:xfrm>
            <a:off x="250825" y="352425"/>
            <a:ext cx="8686800" cy="1066800"/>
          </a:xfrm>
        </p:spPr>
        <p:txBody>
          <a:bodyPr/>
          <a:lstStyle/>
          <a:p>
            <a:r>
              <a:rPr lang="en-US" smtClean="0"/>
              <a:t>Recuperação com padrão interno </a:t>
            </a:r>
            <a:br>
              <a:rPr lang="en-US" smtClean="0"/>
            </a:br>
            <a:r>
              <a:rPr lang="en-US" smtClean="0"/>
              <a:t>All ISTDS, All Modes – </a:t>
            </a:r>
            <a:r>
              <a:rPr lang="en-US" b="0" i="1" smtClean="0">
                <a:solidFill>
                  <a:schemeClr val="folHlink"/>
                </a:solidFill>
              </a:rPr>
              <a:t>Sem falhas</a:t>
            </a:r>
            <a:r>
              <a:rPr lang="en-US" smtClean="0">
                <a:solidFill>
                  <a:schemeClr val="folHlink"/>
                </a:solidFill>
              </a:rPr>
              <a:t>,</a:t>
            </a:r>
            <a:r>
              <a:rPr lang="en-US" smtClean="0"/>
              <a:t> 15.5 horas</a:t>
            </a:r>
          </a:p>
        </p:txBody>
      </p:sp>
      <p:graphicFrame>
        <p:nvGraphicFramePr>
          <p:cNvPr id="5122" name="Object 3"/>
          <p:cNvGraphicFramePr>
            <a:graphicFrameLocks noChangeAspect="1"/>
          </p:cNvGraphicFramePr>
          <p:nvPr/>
        </p:nvGraphicFramePr>
        <p:xfrm>
          <a:off x="457200" y="1371600"/>
          <a:ext cx="8305800" cy="4905375"/>
        </p:xfrm>
        <a:graphic>
          <a:graphicData uri="http://schemas.openxmlformats.org/presentationml/2006/ole">
            <p:oleObj spid="_x0000_s5122" name="Chart" r:id="rId4" imgW="10186920" imgH="6986160" progId="Excel.Sheet.8">
              <p:embed/>
            </p:oleObj>
          </a:graphicData>
        </a:graphic>
      </p:graphicFrame>
      <p:sp>
        <p:nvSpPr>
          <p:cNvPr id="5125" name="Line 4"/>
          <p:cNvSpPr>
            <a:spLocks noChangeShapeType="1"/>
          </p:cNvSpPr>
          <p:nvPr/>
        </p:nvSpPr>
        <p:spPr bwMode="auto">
          <a:xfrm>
            <a:off x="5181600" y="4648200"/>
            <a:ext cx="2514600" cy="0"/>
          </a:xfrm>
          <a:prstGeom prst="line">
            <a:avLst/>
          </a:prstGeom>
          <a:noFill/>
          <a:ln w="25400">
            <a:solidFill>
              <a:srgbClr val="FF0000"/>
            </a:solidFill>
            <a:round/>
            <a:headEnd/>
            <a:tailEnd/>
          </a:ln>
        </p:spPr>
        <p:txBody>
          <a:bodyPr lIns="0" tIns="0" rIns="0" bIns="0">
            <a:spAutoFit/>
          </a:bodyPr>
          <a:lstStyle/>
          <a:p>
            <a:endParaRPr lang="pt-BR"/>
          </a:p>
        </p:txBody>
      </p:sp>
      <p:sp>
        <p:nvSpPr>
          <p:cNvPr id="5126" name="Line 5"/>
          <p:cNvSpPr>
            <a:spLocks noChangeShapeType="1"/>
          </p:cNvSpPr>
          <p:nvPr/>
        </p:nvSpPr>
        <p:spPr bwMode="auto">
          <a:xfrm>
            <a:off x="5334000" y="3810000"/>
            <a:ext cx="2362200" cy="0"/>
          </a:xfrm>
          <a:prstGeom prst="line">
            <a:avLst/>
          </a:prstGeom>
          <a:noFill/>
          <a:ln w="25400">
            <a:solidFill>
              <a:srgbClr val="FF0000"/>
            </a:solidFill>
            <a:round/>
            <a:headEnd/>
            <a:tailEnd/>
          </a:ln>
        </p:spPr>
        <p:txBody>
          <a:bodyPr lIns="0" tIns="0" rIns="0" bIns="0">
            <a:spAutoFit/>
          </a:bodyPr>
          <a:lstStyle/>
          <a:p>
            <a:endParaRPr lang="pt-BR"/>
          </a:p>
        </p:txBody>
      </p:sp>
      <p:sp>
        <p:nvSpPr>
          <p:cNvPr id="5127" name="Line 6"/>
          <p:cNvSpPr>
            <a:spLocks noChangeShapeType="1"/>
          </p:cNvSpPr>
          <p:nvPr/>
        </p:nvSpPr>
        <p:spPr bwMode="auto">
          <a:xfrm>
            <a:off x="838200" y="1981200"/>
            <a:ext cx="6858000" cy="0"/>
          </a:xfrm>
          <a:prstGeom prst="line">
            <a:avLst/>
          </a:prstGeom>
          <a:noFill/>
          <a:ln w="25400">
            <a:solidFill>
              <a:srgbClr val="FF0000"/>
            </a:solidFill>
            <a:round/>
            <a:headEnd/>
            <a:tailEnd/>
          </a:ln>
        </p:spPr>
        <p:txBody>
          <a:bodyPr lIns="0" tIns="0" rIns="0" bIns="0">
            <a:spAutoFit/>
          </a:bodyPr>
          <a:lstStyle/>
          <a:p>
            <a:endParaRPr lang="pt-BR"/>
          </a:p>
        </p:txBody>
      </p:sp>
      <p:sp>
        <p:nvSpPr>
          <p:cNvPr id="5128" name="Text Box 7"/>
          <p:cNvSpPr txBox="1">
            <a:spLocks noChangeArrowheads="1"/>
          </p:cNvSpPr>
          <p:nvPr/>
        </p:nvSpPr>
        <p:spPr bwMode="auto">
          <a:xfrm>
            <a:off x="3124200" y="4572000"/>
            <a:ext cx="2074863" cy="220663"/>
          </a:xfrm>
          <a:prstGeom prst="rect">
            <a:avLst/>
          </a:prstGeom>
          <a:solidFill>
            <a:srgbClr val="FF0000"/>
          </a:solidFill>
          <a:ln w="19050">
            <a:solidFill>
              <a:srgbClr val="FF0000"/>
            </a:solidFill>
            <a:miter lim="800000"/>
            <a:headEnd/>
            <a:tailEnd/>
          </a:ln>
        </p:spPr>
        <p:txBody>
          <a:bodyPr wrap="none" lIns="0" tIns="0" rIns="0" bIns="0">
            <a:spAutoFit/>
          </a:bodyPr>
          <a:lstStyle/>
          <a:p>
            <a:pPr>
              <a:lnSpc>
                <a:spcPct val="95000"/>
              </a:lnSpc>
              <a:spcBef>
                <a:spcPct val="50000"/>
              </a:spcBef>
              <a:spcAft>
                <a:spcPct val="50000"/>
              </a:spcAft>
            </a:pPr>
            <a:r>
              <a:rPr lang="en-US" sz="1400">
                <a:solidFill>
                  <a:schemeClr val="bg1"/>
                </a:solidFill>
                <a:latin typeface="Agilent TT Cond" charset="0"/>
              </a:rPr>
              <a:t>EPA 6020a ISTD control limit</a:t>
            </a:r>
          </a:p>
        </p:txBody>
      </p:sp>
      <p:sp>
        <p:nvSpPr>
          <p:cNvPr id="5129" name="Line 8"/>
          <p:cNvSpPr>
            <a:spLocks noChangeShapeType="1"/>
          </p:cNvSpPr>
          <p:nvPr/>
        </p:nvSpPr>
        <p:spPr bwMode="auto">
          <a:xfrm>
            <a:off x="838200" y="4648200"/>
            <a:ext cx="2286000" cy="0"/>
          </a:xfrm>
          <a:prstGeom prst="line">
            <a:avLst/>
          </a:prstGeom>
          <a:noFill/>
          <a:ln w="25400">
            <a:solidFill>
              <a:srgbClr val="FF0000"/>
            </a:solidFill>
            <a:round/>
            <a:headEnd/>
            <a:tailEnd/>
          </a:ln>
        </p:spPr>
        <p:txBody>
          <a:bodyPr lIns="0" tIns="0" rIns="0" bIns="0">
            <a:spAutoFit/>
          </a:bodyPr>
          <a:lstStyle/>
          <a:p>
            <a:endParaRPr lang="pt-BR"/>
          </a:p>
        </p:txBody>
      </p:sp>
      <p:sp>
        <p:nvSpPr>
          <p:cNvPr id="5130" name="Text Box 9"/>
          <p:cNvSpPr txBox="1">
            <a:spLocks noChangeArrowheads="1"/>
          </p:cNvSpPr>
          <p:nvPr/>
        </p:nvSpPr>
        <p:spPr bwMode="auto">
          <a:xfrm>
            <a:off x="2895600" y="3733800"/>
            <a:ext cx="2486025" cy="220663"/>
          </a:xfrm>
          <a:prstGeom prst="rect">
            <a:avLst/>
          </a:prstGeom>
          <a:solidFill>
            <a:srgbClr val="FF0000"/>
          </a:solidFill>
          <a:ln w="19050">
            <a:solidFill>
              <a:srgbClr val="FF0000"/>
            </a:solidFill>
            <a:miter lim="800000"/>
            <a:headEnd/>
            <a:tailEnd/>
          </a:ln>
        </p:spPr>
        <p:txBody>
          <a:bodyPr wrap="none" lIns="0" tIns="0" rIns="0" bIns="0">
            <a:spAutoFit/>
          </a:bodyPr>
          <a:lstStyle/>
          <a:p>
            <a:pPr>
              <a:lnSpc>
                <a:spcPct val="95000"/>
              </a:lnSpc>
              <a:spcBef>
                <a:spcPct val="50000"/>
              </a:spcBef>
              <a:spcAft>
                <a:spcPct val="50000"/>
              </a:spcAft>
            </a:pPr>
            <a:r>
              <a:rPr lang="en-US" sz="1400">
                <a:solidFill>
                  <a:schemeClr val="bg1"/>
                </a:solidFill>
                <a:latin typeface="Agilent TT Cond" charset="0"/>
              </a:rPr>
              <a:t>EPA 200.8 lower ISTD control limit</a:t>
            </a:r>
          </a:p>
        </p:txBody>
      </p:sp>
      <p:sp>
        <p:nvSpPr>
          <p:cNvPr id="5131" name="Line 10"/>
          <p:cNvSpPr>
            <a:spLocks noChangeShapeType="1"/>
          </p:cNvSpPr>
          <p:nvPr/>
        </p:nvSpPr>
        <p:spPr bwMode="auto">
          <a:xfrm>
            <a:off x="838200" y="3810000"/>
            <a:ext cx="2057400" cy="0"/>
          </a:xfrm>
          <a:prstGeom prst="line">
            <a:avLst/>
          </a:prstGeom>
          <a:noFill/>
          <a:ln w="25400">
            <a:solidFill>
              <a:srgbClr val="FF0000"/>
            </a:solidFill>
            <a:round/>
            <a:headEnd/>
            <a:tailEnd/>
          </a:ln>
        </p:spPr>
        <p:txBody>
          <a:bodyPr lIns="0" tIns="0" rIns="0" bIns="0">
            <a:spAutoFit/>
          </a:bodyPr>
          <a:lstStyle/>
          <a:p>
            <a:endParaRPr lang="pt-BR"/>
          </a:p>
        </p:txBody>
      </p:sp>
      <p:sp>
        <p:nvSpPr>
          <p:cNvPr id="5132" name="Text Box 11"/>
          <p:cNvSpPr txBox="1">
            <a:spLocks noChangeArrowheads="1"/>
          </p:cNvSpPr>
          <p:nvPr/>
        </p:nvSpPr>
        <p:spPr bwMode="auto">
          <a:xfrm>
            <a:off x="2949575" y="1905000"/>
            <a:ext cx="2482850" cy="220663"/>
          </a:xfrm>
          <a:prstGeom prst="rect">
            <a:avLst/>
          </a:prstGeom>
          <a:solidFill>
            <a:srgbClr val="FF0000"/>
          </a:solidFill>
          <a:ln w="19050">
            <a:solidFill>
              <a:srgbClr val="FF0000"/>
            </a:solidFill>
            <a:miter lim="800000"/>
            <a:headEnd/>
            <a:tailEnd/>
          </a:ln>
        </p:spPr>
        <p:txBody>
          <a:bodyPr wrap="none" lIns="0" tIns="0" rIns="0" bIns="0">
            <a:spAutoFit/>
          </a:bodyPr>
          <a:lstStyle/>
          <a:p>
            <a:pPr>
              <a:lnSpc>
                <a:spcPct val="95000"/>
              </a:lnSpc>
              <a:spcBef>
                <a:spcPct val="50000"/>
              </a:spcBef>
              <a:spcAft>
                <a:spcPct val="50000"/>
              </a:spcAft>
            </a:pPr>
            <a:r>
              <a:rPr lang="en-US" sz="1400">
                <a:solidFill>
                  <a:schemeClr val="bg1"/>
                </a:solidFill>
                <a:latin typeface="Agilent TT Cond" charset="0"/>
              </a:rPr>
              <a:t>EPA 200.8 upper ISTD control limit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Número de Slide 2"/>
          <p:cNvSpPr>
            <a:spLocks noGrp="1"/>
          </p:cNvSpPr>
          <p:nvPr>
            <p:ph type="sldNum" sz="quarter" idx="10"/>
          </p:nvPr>
        </p:nvSpPr>
        <p:spPr/>
        <p:txBody>
          <a:bodyPr/>
          <a:lstStyle/>
          <a:p>
            <a:pPr>
              <a:defRPr/>
            </a:pPr>
            <a:r>
              <a:rPr lang="en-US" altLang="en-US" smtClean="0"/>
              <a:t>Página </a:t>
            </a:r>
            <a:fld id="{2F8A3B29-8961-4D65-B1C4-2DDE20963ACD}" type="slidenum">
              <a:rPr lang="en-US" altLang="en-US" smtClean="0"/>
              <a:pPr>
                <a:defRPr/>
              </a:pPr>
              <a:t>5</a:t>
            </a:fld>
            <a:endParaRPr lang="en-US" altLang="en-US"/>
          </a:p>
        </p:txBody>
      </p:sp>
      <p:sp>
        <p:nvSpPr>
          <p:cNvPr id="98310" name="Rectangle 6"/>
          <p:cNvSpPr>
            <a:spLocks noChangeArrowheads="1"/>
          </p:cNvSpPr>
          <p:nvPr/>
        </p:nvSpPr>
        <p:spPr bwMode="auto">
          <a:xfrm>
            <a:off x="0" y="0"/>
            <a:ext cx="9144000" cy="0"/>
          </a:xfrm>
          <a:prstGeom prst="rect">
            <a:avLst/>
          </a:prstGeom>
          <a:noFill/>
          <a:ln w="9525" cap="flat" cmpd="sng">
            <a:no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pSp>
        <p:nvGrpSpPr>
          <p:cNvPr id="98305" name="Group 1"/>
          <p:cNvGrpSpPr>
            <a:grpSpLocks noChangeAspect="1"/>
          </p:cNvGrpSpPr>
          <p:nvPr/>
        </p:nvGrpSpPr>
        <p:grpSpPr bwMode="auto">
          <a:xfrm>
            <a:off x="2197289" y="1255594"/>
            <a:ext cx="5027613" cy="4648200"/>
            <a:chOff x="1444" y="-3321"/>
            <a:chExt cx="7917" cy="7320"/>
          </a:xfrm>
        </p:grpSpPr>
        <p:sp>
          <p:nvSpPr>
            <p:cNvPr id="98309" name="AutoShape 5"/>
            <p:cNvSpPr>
              <a:spLocks noChangeAspect="1" noChangeArrowheads="1" noTextEdit="1"/>
            </p:cNvSpPr>
            <p:nvPr/>
          </p:nvSpPr>
          <p:spPr bwMode="auto">
            <a:xfrm>
              <a:off x="1444" y="-3321"/>
              <a:ext cx="7917" cy="7320"/>
            </a:xfrm>
            <a:prstGeom prst="rect">
              <a:avLst/>
            </a:prstGeom>
            <a:noFill/>
          </p:spPr>
          <p:txBody>
            <a:bodyPr vert="horz" wrap="square" lIns="91440" tIns="45720" rIns="91440" bIns="45720" numCol="1" anchor="t" anchorCtr="0" compatLnSpc="1">
              <a:prstTxWarp prst="textNoShape">
                <a:avLst/>
              </a:prstTxWarp>
            </a:bodyPr>
            <a:lstStyle/>
            <a:p>
              <a:endParaRPr lang="pt-BR"/>
            </a:p>
          </p:txBody>
        </p:sp>
        <p:pic>
          <p:nvPicPr>
            <p:cNvPr id="98308" name="Picture 4"/>
            <p:cNvPicPr>
              <a:picLocks noChangeAspect="1" noChangeArrowheads="1"/>
            </p:cNvPicPr>
            <p:nvPr/>
          </p:nvPicPr>
          <p:blipFill>
            <a:blip r:embed="rId2" cstate="print"/>
            <a:srcRect r="661" b="407"/>
            <a:stretch>
              <a:fillRect/>
            </a:stretch>
          </p:blipFill>
          <p:spPr bwMode="auto">
            <a:xfrm>
              <a:off x="1444" y="-3321"/>
              <a:ext cx="7525" cy="7320"/>
            </a:xfrm>
            <a:prstGeom prst="rect">
              <a:avLst/>
            </a:prstGeom>
            <a:noFill/>
          </p:spPr>
        </p:pic>
        <p:sp>
          <p:nvSpPr>
            <p:cNvPr id="98307" name="Text Box 3"/>
            <p:cNvSpPr txBox="1">
              <a:spLocks noChangeArrowheads="1"/>
            </p:cNvSpPr>
            <p:nvPr/>
          </p:nvSpPr>
          <p:spPr bwMode="auto">
            <a:xfrm>
              <a:off x="6666" y="907"/>
              <a:ext cx="2695" cy="114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rPr>
                <a:t>Entrada tangencial de argônio para manutenção do plasma (15 L min</a:t>
              </a:r>
              <a:r>
                <a:rPr kumimoji="0" lang="en-US" sz="1200" b="1" i="0" u="none" strike="noStrike" cap="none" normalizeH="0" baseline="30000" smtClean="0">
                  <a:ln>
                    <a:noFill/>
                  </a:ln>
                  <a:solidFill>
                    <a:schemeClr val="tx1"/>
                  </a:solidFill>
                  <a:effectLst/>
                  <a:latin typeface="Times New Roman" pitchFamily="18" charset="0"/>
                  <a:ea typeface="Times New Roman" pitchFamily="18" charset="0"/>
                  <a:cs typeface="Arial" pitchFamily="34" charset="0"/>
                </a:rPr>
                <a:t>‑1</a:t>
              </a:r>
              <a:r>
                <a:rPr kumimoji="0" lang="en-US" sz="12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rPr>
                <a:t>) e isolamento térmico.</a:t>
              </a:r>
              <a:endParaRPr kumimoji="0" lang="en-US" sz="2200" b="1" i="0" u="none" strike="noStrike" cap="none" normalizeH="0" baseline="0" smtClean="0">
                <a:ln>
                  <a:noFill/>
                </a:ln>
                <a:solidFill>
                  <a:schemeClr val="tx1"/>
                </a:solidFill>
                <a:effectLst/>
                <a:latin typeface="Times New Roman" pitchFamily="18" charset="0"/>
              </a:endParaRPr>
            </a:p>
          </p:txBody>
        </p:sp>
        <p:sp>
          <p:nvSpPr>
            <p:cNvPr id="98306" name="Line 2"/>
            <p:cNvSpPr>
              <a:spLocks noChangeShapeType="1"/>
            </p:cNvSpPr>
            <p:nvPr/>
          </p:nvSpPr>
          <p:spPr bwMode="auto">
            <a:xfrm flipH="1">
              <a:off x="6676" y="2051"/>
              <a:ext cx="1005" cy="375"/>
            </a:xfrm>
            <a:prstGeom prst="line">
              <a:avLst/>
            </a:prstGeom>
            <a:noFill/>
            <a:ln w="3175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pt-B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ela 13"/>
          <p:cNvGraphicFramePr>
            <a:graphicFrameLocks noGrp="1"/>
          </p:cNvGraphicFramePr>
          <p:nvPr/>
        </p:nvGraphicFramePr>
        <p:xfrm>
          <a:off x="361950" y="342900"/>
          <a:ext cx="8477250" cy="6172200"/>
        </p:xfrm>
        <a:graphic>
          <a:graphicData uri="http://schemas.openxmlformats.org/drawingml/2006/table">
            <a:tbl>
              <a:tblPr/>
              <a:tblGrid>
                <a:gridCol w="1278391"/>
                <a:gridCol w="1401385"/>
                <a:gridCol w="511540"/>
                <a:gridCol w="1113467"/>
                <a:gridCol w="837663"/>
                <a:gridCol w="1136759"/>
                <a:gridCol w="938292"/>
                <a:gridCol w="1259753"/>
              </a:tblGrid>
              <a:tr h="270933">
                <a:tc>
                  <a:txBody>
                    <a:bodyPr/>
                    <a:lstStyle/>
                    <a:p>
                      <a:pPr algn="ctr">
                        <a:lnSpc>
                          <a:spcPts val="1800"/>
                        </a:lnSpc>
                        <a:spcAft>
                          <a:spcPts val="0"/>
                        </a:spcAft>
                      </a:pPr>
                      <a:r>
                        <a:rPr lang="pt-BR" sz="1600" kern="1600" dirty="0">
                          <a:latin typeface="Arial"/>
                          <a:ea typeface="Times New Roman"/>
                          <a:cs typeface="Arial"/>
                        </a:rPr>
                        <a:t>Elemento </a:t>
                      </a:r>
                      <a:r>
                        <a:rPr lang="pt-BR" sz="1600" kern="1600" baseline="30000" dirty="0">
                          <a:latin typeface="Arial"/>
                          <a:ea typeface="Times New Roman"/>
                          <a:cs typeface="Arial"/>
                        </a:rPr>
                        <a:t>(1)</a:t>
                      </a:r>
                      <a:endParaRPr lang="pt-BR" sz="1600" kern="1600" dirty="0">
                        <a:latin typeface="Times New Roman"/>
                        <a:ea typeface="Times New Roman"/>
                        <a:cs typeface="Arial"/>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pt-BR" sz="1600" kern="1600">
                          <a:latin typeface="Arial"/>
                          <a:ea typeface="Times New Roman"/>
                          <a:cs typeface="Arial"/>
                        </a:rPr>
                        <a:t>Concentração teórica </a:t>
                      </a:r>
                      <a:endParaRPr lang="pt-BR" sz="1600" kern="1600">
                        <a:latin typeface="Times New Roman"/>
                        <a:ea typeface="Times New Roman"/>
                        <a:cs typeface="Arial"/>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pt-BR" sz="1600" kern="1600">
                          <a:latin typeface="Arial"/>
                          <a:ea typeface="Times New Roman"/>
                          <a:cs typeface="Arial"/>
                        </a:rPr>
                        <a:t>ICV</a:t>
                      </a:r>
                      <a:endParaRPr lang="pt-BR" sz="1600" kern="1600">
                        <a:latin typeface="Times New Roman"/>
                        <a:ea typeface="Times New Roman"/>
                        <a:cs typeface="Arial"/>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pt-BR" sz="1600" kern="1600">
                          <a:latin typeface="Arial"/>
                          <a:ea typeface="Times New Roman"/>
                          <a:cs typeface="Arial"/>
                        </a:rPr>
                        <a:t>% Recuperada</a:t>
                      </a:r>
                      <a:endParaRPr lang="pt-BR" sz="1600" kern="1600">
                        <a:latin typeface="Times New Roman"/>
                        <a:ea typeface="Times New Roman"/>
                        <a:cs typeface="Arial"/>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pt-BR" sz="1600" kern="1600">
                          <a:latin typeface="Arial"/>
                          <a:ea typeface="Times New Roman"/>
                          <a:cs typeface="Arial"/>
                        </a:rPr>
                        <a:t>CCV</a:t>
                      </a:r>
                      <a:endParaRPr lang="pt-BR" sz="1600" kern="1600">
                        <a:latin typeface="Times New Roman"/>
                        <a:ea typeface="Times New Roman"/>
                        <a:cs typeface="Arial"/>
                      </a:endParaRPr>
                    </a:p>
                    <a:p>
                      <a:pPr algn="ctr">
                        <a:lnSpc>
                          <a:spcPts val="1800"/>
                        </a:lnSpc>
                        <a:spcAft>
                          <a:spcPts val="0"/>
                        </a:spcAft>
                      </a:pPr>
                      <a:r>
                        <a:rPr lang="pt-BR" sz="1600" kern="1600">
                          <a:latin typeface="Arial"/>
                          <a:ea typeface="Times New Roman"/>
                          <a:cs typeface="Arial"/>
                        </a:rPr>
                        <a:t>6 horas</a:t>
                      </a:r>
                      <a:endParaRPr lang="pt-BR" sz="1600" kern="1600">
                        <a:latin typeface="Times New Roman"/>
                        <a:ea typeface="Times New Roman"/>
                        <a:cs typeface="Arial"/>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pt-BR" sz="1600" kern="1600">
                          <a:latin typeface="Arial"/>
                          <a:ea typeface="Times New Roman"/>
                          <a:cs typeface="Arial"/>
                        </a:rPr>
                        <a:t>% Recuperada</a:t>
                      </a:r>
                      <a:endParaRPr lang="pt-BR" sz="1600" kern="1600">
                        <a:latin typeface="Times New Roman"/>
                        <a:ea typeface="Times New Roman"/>
                        <a:cs typeface="Arial"/>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pt-BR" sz="1600" kern="1600">
                          <a:latin typeface="Arial"/>
                          <a:ea typeface="Times New Roman"/>
                          <a:cs typeface="Arial"/>
                        </a:rPr>
                        <a:t>CCV</a:t>
                      </a:r>
                      <a:endParaRPr lang="pt-BR" sz="1600" kern="1600">
                        <a:latin typeface="Times New Roman"/>
                        <a:ea typeface="Times New Roman"/>
                        <a:cs typeface="Arial"/>
                      </a:endParaRPr>
                    </a:p>
                    <a:p>
                      <a:pPr algn="ctr">
                        <a:lnSpc>
                          <a:spcPts val="1800"/>
                        </a:lnSpc>
                        <a:spcAft>
                          <a:spcPts val="0"/>
                        </a:spcAft>
                      </a:pPr>
                      <a:r>
                        <a:rPr lang="pt-BR" sz="1600" kern="1600">
                          <a:latin typeface="Arial"/>
                          <a:ea typeface="Times New Roman"/>
                          <a:cs typeface="Arial"/>
                        </a:rPr>
                        <a:t>12 horas</a:t>
                      </a:r>
                      <a:endParaRPr lang="pt-BR" sz="1600" kern="1600">
                        <a:latin typeface="Times New Roman"/>
                        <a:ea typeface="Times New Roman"/>
                        <a:cs typeface="Arial"/>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pt-BR" sz="1600" kern="1600" dirty="0">
                          <a:latin typeface="Arial"/>
                          <a:ea typeface="Times New Roman"/>
                          <a:cs typeface="Arial"/>
                        </a:rPr>
                        <a:t>% Recuperada</a:t>
                      </a:r>
                      <a:endParaRPr lang="pt-BR" sz="1600" kern="1600" dirty="0">
                        <a:latin typeface="Times New Roman"/>
                        <a:ea typeface="Times New Roman"/>
                        <a:cs typeface="Arial"/>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0311">
                <a:tc>
                  <a:txBody>
                    <a:bodyPr/>
                    <a:lstStyle/>
                    <a:p>
                      <a:pPr algn="just">
                        <a:lnSpc>
                          <a:spcPts val="1800"/>
                        </a:lnSpc>
                        <a:spcAft>
                          <a:spcPts val="0"/>
                        </a:spcAft>
                      </a:pPr>
                      <a:r>
                        <a:rPr lang="pt-BR" sz="1600" kern="1600">
                          <a:latin typeface="Arial"/>
                          <a:ea typeface="Times New Roman"/>
                          <a:cs typeface="Arial"/>
                        </a:rPr>
                        <a:t>Be /  9 [#3]</a:t>
                      </a:r>
                      <a:endParaRPr lang="pt-BR" sz="1600" kern="1600">
                        <a:latin typeface="Times New Roman"/>
                        <a:ea typeface="Times New Roman"/>
                        <a:cs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800"/>
                        </a:lnSpc>
                        <a:spcAft>
                          <a:spcPts val="0"/>
                        </a:spcAft>
                      </a:pPr>
                      <a:r>
                        <a:rPr lang="pt-BR" sz="1600" kern="1600">
                          <a:latin typeface="Arial"/>
                          <a:ea typeface="Times New Roman"/>
                          <a:cs typeface="Arial"/>
                        </a:rPr>
                        <a:t>10</a:t>
                      </a:r>
                      <a:endParaRPr lang="pt-BR" sz="1600" kern="1600">
                        <a:latin typeface="Times New Roman"/>
                        <a:ea typeface="Times New Roman"/>
                        <a:cs typeface="Arial"/>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800"/>
                        </a:lnSpc>
                        <a:spcAft>
                          <a:spcPts val="0"/>
                        </a:spcAft>
                      </a:pPr>
                      <a:r>
                        <a:rPr lang="pt-BR" sz="1600" kern="1600">
                          <a:latin typeface="Arial"/>
                          <a:ea typeface="Times New Roman"/>
                          <a:cs typeface="Arial"/>
                        </a:rPr>
                        <a:t>10,6</a:t>
                      </a:r>
                      <a:endParaRPr lang="pt-BR" sz="1600" kern="1600">
                        <a:latin typeface="Times New Roman"/>
                        <a:ea typeface="Times New Roman"/>
                        <a:cs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800"/>
                        </a:lnSpc>
                        <a:spcAft>
                          <a:spcPts val="0"/>
                        </a:spcAft>
                      </a:pPr>
                      <a:r>
                        <a:rPr lang="pt-BR" sz="1600" kern="1600">
                          <a:latin typeface="Arial"/>
                          <a:ea typeface="Times New Roman"/>
                          <a:cs typeface="Arial"/>
                        </a:rPr>
                        <a:t>106,0</a:t>
                      </a:r>
                      <a:endParaRPr lang="pt-BR" sz="1600" kern="1600">
                        <a:latin typeface="Times New Roman"/>
                        <a:ea typeface="Times New Roman"/>
                        <a:cs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800"/>
                        </a:lnSpc>
                        <a:spcAft>
                          <a:spcPts val="0"/>
                        </a:spcAft>
                      </a:pPr>
                      <a:r>
                        <a:rPr lang="pt-BR" sz="1600" kern="1600">
                          <a:latin typeface="Arial"/>
                          <a:ea typeface="Times New Roman"/>
                          <a:cs typeface="Arial"/>
                        </a:rPr>
                        <a:t>10,24</a:t>
                      </a:r>
                      <a:endParaRPr lang="pt-BR" sz="1600" kern="1600">
                        <a:latin typeface="Times New Roman"/>
                        <a:ea typeface="Times New Roman"/>
                        <a:cs typeface="Arial"/>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800"/>
                        </a:lnSpc>
                        <a:spcAft>
                          <a:spcPts val="0"/>
                        </a:spcAft>
                      </a:pPr>
                      <a:r>
                        <a:rPr lang="pt-BR" sz="1600" kern="1600">
                          <a:latin typeface="Arial"/>
                          <a:ea typeface="Times New Roman"/>
                          <a:cs typeface="Arial"/>
                        </a:rPr>
                        <a:t>102,4</a:t>
                      </a:r>
                      <a:endParaRPr lang="pt-BR" sz="1600" kern="1600">
                        <a:latin typeface="Times New Roman"/>
                        <a:ea typeface="Times New Roman"/>
                        <a:cs typeface="Arial"/>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800"/>
                        </a:lnSpc>
                        <a:spcAft>
                          <a:spcPts val="0"/>
                        </a:spcAft>
                      </a:pPr>
                      <a:r>
                        <a:rPr lang="pt-BR" sz="1600" kern="1600">
                          <a:latin typeface="Arial"/>
                          <a:ea typeface="Times New Roman"/>
                          <a:cs typeface="Arial"/>
                        </a:rPr>
                        <a:t>9,99</a:t>
                      </a:r>
                      <a:endParaRPr lang="pt-BR" sz="1600" kern="1600">
                        <a:latin typeface="Times New Roman"/>
                        <a:ea typeface="Times New Roman"/>
                        <a:cs typeface="Arial"/>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800"/>
                        </a:lnSpc>
                        <a:spcAft>
                          <a:spcPts val="0"/>
                        </a:spcAft>
                      </a:pPr>
                      <a:r>
                        <a:rPr lang="pt-BR" sz="1600" kern="1600">
                          <a:latin typeface="Arial"/>
                          <a:ea typeface="Times New Roman"/>
                          <a:cs typeface="Arial"/>
                        </a:rPr>
                        <a:t>99,9</a:t>
                      </a:r>
                      <a:endParaRPr lang="pt-BR" sz="1600" kern="1600">
                        <a:latin typeface="Times New Roman"/>
                        <a:ea typeface="Times New Roman"/>
                        <a:cs typeface="Arial"/>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r>
              <a:tr h="90311">
                <a:tc>
                  <a:txBody>
                    <a:bodyPr/>
                    <a:lstStyle/>
                    <a:p>
                      <a:pPr algn="just">
                        <a:lnSpc>
                          <a:spcPts val="1800"/>
                        </a:lnSpc>
                        <a:spcAft>
                          <a:spcPts val="0"/>
                        </a:spcAft>
                      </a:pPr>
                      <a:r>
                        <a:rPr lang="pt-BR" sz="1600" kern="1600">
                          <a:latin typeface="Arial"/>
                          <a:ea typeface="Times New Roman"/>
                          <a:cs typeface="Arial"/>
                        </a:rPr>
                        <a:t>Na /  23 [#3]</a:t>
                      </a:r>
                      <a:endParaRPr lang="pt-BR" sz="1600" kern="1600">
                        <a:latin typeface="Times New Roman"/>
                        <a:ea typeface="Times New Roman"/>
                        <a:cs typeface="Arial"/>
                      </a:endParaRPr>
                    </a:p>
                  </a:txBody>
                  <a:tcPr marL="0" marR="0"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1000</a:t>
                      </a:r>
                      <a:endParaRPr lang="pt-BR" sz="1600" kern="1600">
                        <a:latin typeface="Times New Roman"/>
                        <a:ea typeface="Times New Roman"/>
                        <a:cs typeface="Arial"/>
                      </a:endParaRPr>
                    </a:p>
                  </a:txBody>
                  <a:tcPr marL="0" marR="0"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1037</a:t>
                      </a:r>
                      <a:endParaRPr lang="pt-BR" sz="1600" kern="1600">
                        <a:latin typeface="Times New Roman"/>
                        <a:ea typeface="Times New Roman"/>
                        <a:cs typeface="Arial"/>
                      </a:endParaRPr>
                    </a:p>
                  </a:txBody>
                  <a:tcPr marL="0" marR="0"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103,7</a:t>
                      </a:r>
                      <a:endParaRPr lang="pt-BR" sz="1600" kern="1600">
                        <a:latin typeface="Times New Roman"/>
                        <a:ea typeface="Times New Roman"/>
                        <a:cs typeface="Arial"/>
                      </a:endParaRPr>
                    </a:p>
                  </a:txBody>
                  <a:tcPr marL="0" marR="0"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1084</a:t>
                      </a:r>
                      <a:endParaRPr lang="pt-BR" sz="1600" kern="1600">
                        <a:latin typeface="Times New Roman"/>
                        <a:ea typeface="Times New Roman"/>
                        <a:cs typeface="Arial"/>
                      </a:endParaRPr>
                    </a:p>
                  </a:txBody>
                  <a:tcPr marL="0" marR="0"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108,4</a:t>
                      </a:r>
                      <a:endParaRPr lang="pt-BR" sz="1600" kern="1600">
                        <a:latin typeface="Times New Roman"/>
                        <a:ea typeface="Times New Roman"/>
                        <a:cs typeface="Arial"/>
                      </a:endParaRPr>
                    </a:p>
                  </a:txBody>
                  <a:tcPr marL="0" marR="0"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1109</a:t>
                      </a:r>
                      <a:endParaRPr lang="pt-BR" sz="1600" kern="1600">
                        <a:latin typeface="Times New Roman"/>
                        <a:ea typeface="Times New Roman"/>
                        <a:cs typeface="Arial"/>
                      </a:endParaRPr>
                    </a:p>
                  </a:txBody>
                  <a:tcPr marL="0" marR="0"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110,9</a:t>
                      </a:r>
                      <a:endParaRPr lang="pt-BR" sz="1600" kern="1600">
                        <a:latin typeface="Times New Roman"/>
                        <a:ea typeface="Times New Roman"/>
                        <a:cs typeface="Arial"/>
                      </a:endParaRPr>
                    </a:p>
                  </a:txBody>
                  <a:tcPr marL="0" marR="0" marT="0" marB="0" anchor="ctr">
                    <a:lnL>
                      <a:noFill/>
                    </a:lnL>
                    <a:lnR>
                      <a:noFill/>
                    </a:lnR>
                    <a:lnT>
                      <a:noFill/>
                    </a:lnT>
                    <a:lnB>
                      <a:noFill/>
                    </a:lnB>
                  </a:tcPr>
                </a:tc>
              </a:tr>
              <a:tr h="90311">
                <a:tc>
                  <a:txBody>
                    <a:bodyPr/>
                    <a:lstStyle/>
                    <a:p>
                      <a:pPr algn="just">
                        <a:lnSpc>
                          <a:spcPts val="1800"/>
                        </a:lnSpc>
                        <a:spcAft>
                          <a:spcPts val="0"/>
                        </a:spcAft>
                      </a:pPr>
                      <a:r>
                        <a:rPr lang="pt-BR" sz="1600" kern="1600">
                          <a:latin typeface="Arial"/>
                          <a:ea typeface="Times New Roman"/>
                          <a:cs typeface="Arial"/>
                        </a:rPr>
                        <a:t>Mg /  24 [#3]</a:t>
                      </a:r>
                      <a:endParaRPr lang="pt-BR" sz="1600" kern="1600">
                        <a:latin typeface="Times New Roman"/>
                        <a:ea typeface="Times New Roman"/>
                        <a:cs typeface="Arial"/>
                      </a:endParaRPr>
                    </a:p>
                  </a:txBody>
                  <a:tcPr marL="0" marR="0"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1000</a:t>
                      </a:r>
                      <a:endParaRPr lang="pt-BR" sz="1600" kern="1600">
                        <a:latin typeface="Times New Roman"/>
                        <a:ea typeface="Times New Roman"/>
                        <a:cs typeface="Arial"/>
                      </a:endParaRPr>
                    </a:p>
                  </a:txBody>
                  <a:tcPr marL="0" marR="0"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1021</a:t>
                      </a:r>
                      <a:endParaRPr lang="pt-BR" sz="1600" kern="1600">
                        <a:latin typeface="Times New Roman"/>
                        <a:ea typeface="Times New Roman"/>
                        <a:cs typeface="Arial"/>
                      </a:endParaRPr>
                    </a:p>
                  </a:txBody>
                  <a:tcPr marL="0" marR="0"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102,1</a:t>
                      </a:r>
                      <a:endParaRPr lang="pt-BR" sz="1600" kern="1600">
                        <a:latin typeface="Times New Roman"/>
                        <a:ea typeface="Times New Roman"/>
                        <a:cs typeface="Arial"/>
                      </a:endParaRPr>
                    </a:p>
                  </a:txBody>
                  <a:tcPr marL="0" marR="0"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1098</a:t>
                      </a:r>
                      <a:endParaRPr lang="pt-BR" sz="1600" kern="1600">
                        <a:latin typeface="Times New Roman"/>
                        <a:ea typeface="Times New Roman"/>
                        <a:cs typeface="Arial"/>
                      </a:endParaRPr>
                    </a:p>
                  </a:txBody>
                  <a:tcPr marL="0" marR="0"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109,8</a:t>
                      </a:r>
                      <a:endParaRPr lang="pt-BR" sz="1600" kern="1600">
                        <a:latin typeface="Times New Roman"/>
                        <a:ea typeface="Times New Roman"/>
                        <a:cs typeface="Arial"/>
                      </a:endParaRPr>
                    </a:p>
                  </a:txBody>
                  <a:tcPr marL="0" marR="0"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1125</a:t>
                      </a:r>
                      <a:endParaRPr lang="pt-BR" sz="1600" kern="1600">
                        <a:latin typeface="Times New Roman"/>
                        <a:ea typeface="Times New Roman"/>
                        <a:cs typeface="Arial"/>
                      </a:endParaRPr>
                    </a:p>
                  </a:txBody>
                  <a:tcPr marL="0" marR="0"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112,5</a:t>
                      </a:r>
                      <a:endParaRPr lang="pt-BR" sz="1600" kern="1600">
                        <a:latin typeface="Times New Roman"/>
                        <a:ea typeface="Times New Roman"/>
                        <a:cs typeface="Arial"/>
                      </a:endParaRPr>
                    </a:p>
                  </a:txBody>
                  <a:tcPr marL="0" marR="0" marT="0" marB="0" anchor="ctr">
                    <a:lnL>
                      <a:noFill/>
                    </a:lnL>
                    <a:lnR>
                      <a:noFill/>
                    </a:lnR>
                    <a:lnT>
                      <a:noFill/>
                    </a:lnT>
                    <a:lnB>
                      <a:noFill/>
                    </a:lnB>
                  </a:tcPr>
                </a:tc>
              </a:tr>
              <a:tr h="180622">
                <a:tc>
                  <a:txBody>
                    <a:bodyPr/>
                    <a:lstStyle/>
                    <a:p>
                      <a:pPr algn="just">
                        <a:lnSpc>
                          <a:spcPts val="1800"/>
                        </a:lnSpc>
                        <a:spcAft>
                          <a:spcPts val="0"/>
                        </a:spcAft>
                      </a:pPr>
                      <a:r>
                        <a:rPr lang="pt-BR" sz="1600" kern="1600">
                          <a:latin typeface="Arial"/>
                          <a:ea typeface="Times New Roman"/>
                          <a:cs typeface="Arial"/>
                        </a:rPr>
                        <a:t>Al /  27 [#3]</a:t>
                      </a:r>
                      <a:endParaRPr lang="pt-BR" sz="1600" kern="1600">
                        <a:latin typeface="Times New Roman"/>
                        <a:ea typeface="Times New Roman"/>
                        <a:cs typeface="Arial"/>
                      </a:endParaRPr>
                    </a:p>
                  </a:txBody>
                  <a:tcPr marL="0" marR="0"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10</a:t>
                      </a:r>
                      <a:endParaRPr lang="pt-BR" sz="1600" kern="1600">
                        <a:latin typeface="Times New Roman"/>
                        <a:ea typeface="Times New Roman"/>
                        <a:cs typeface="Arial"/>
                      </a:endParaRPr>
                    </a:p>
                  </a:txBody>
                  <a:tcPr marL="0" marR="0"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10,21</a:t>
                      </a:r>
                      <a:endParaRPr lang="pt-BR" sz="1600" kern="1600">
                        <a:latin typeface="Times New Roman"/>
                        <a:ea typeface="Times New Roman"/>
                        <a:cs typeface="Arial"/>
                      </a:endParaRPr>
                    </a:p>
                  </a:txBody>
                  <a:tcPr marL="0" marR="0"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102,1</a:t>
                      </a:r>
                      <a:endParaRPr lang="pt-BR" sz="1600" kern="1600">
                        <a:latin typeface="Times New Roman"/>
                        <a:ea typeface="Times New Roman"/>
                        <a:cs typeface="Arial"/>
                      </a:endParaRPr>
                    </a:p>
                  </a:txBody>
                  <a:tcPr marL="0" marR="0"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10,67</a:t>
                      </a:r>
                      <a:endParaRPr lang="pt-BR" sz="1600" kern="1600">
                        <a:latin typeface="Times New Roman"/>
                        <a:ea typeface="Times New Roman"/>
                        <a:cs typeface="Arial"/>
                      </a:endParaRPr>
                    </a:p>
                  </a:txBody>
                  <a:tcPr marL="0" marR="0"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106,7</a:t>
                      </a:r>
                      <a:endParaRPr lang="pt-BR" sz="1600" kern="1600">
                        <a:latin typeface="Times New Roman"/>
                        <a:ea typeface="Times New Roman"/>
                        <a:cs typeface="Arial"/>
                      </a:endParaRPr>
                    </a:p>
                  </a:txBody>
                  <a:tcPr marL="0" marR="0"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10,97</a:t>
                      </a:r>
                      <a:endParaRPr lang="pt-BR" sz="1600" kern="1600">
                        <a:latin typeface="Times New Roman"/>
                        <a:ea typeface="Times New Roman"/>
                        <a:cs typeface="Arial"/>
                      </a:endParaRPr>
                    </a:p>
                  </a:txBody>
                  <a:tcPr marL="0" marR="0"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109,7</a:t>
                      </a:r>
                      <a:endParaRPr lang="pt-BR" sz="1600" kern="1600">
                        <a:latin typeface="Times New Roman"/>
                        <a:ea typeface="Times New Roman"/>
                        <a:cs typeface="Arial"/>
                      </a:endParaRPr>
                    </a:p>
                  </a:txBody>
                  <a:tcPr marL="0" marR="0" marT="0" marB="0" anchor="ctr">
                    <a:lnL>
                      <a:noFill/>
                    </a:lnL>
                    <a:lnR>
                      <a:noFill/>
                    </a:lnR>
                    <a:lnT>
                      <a:noFill/>
                    </a:lnT>
                    <a:lnB>
                      <a:noFill/>
                    </a:lnB>
                  </a:tcPr>
                </a:tc>
              </a:tr>
              <a:tr h="180622">
                <a:tc>
                  <a:txBody>
                    <a:bodyPr/>
                    <a:lstStyle/>
                    <a:p>
                      <a:pPr algn="just">
                        <a:lnSpc>
                          <a:spcPts val="1800"/>
                        </a:lnSpc>
                        <a:spcAft>
                          <a:spcPts val="0"/>
                        </a:spcAft>
                      </a:pPr>
                      <a:r>
                        <a:rPr lang="pt-BR" sz="1600" kern="1600">
                          <a:latin typeface="Arial"/>
                          <a:ea typeface="Times New Roman"/>
                          <a:cs typeface="Arial"/>
                        </a:rPr>
                        <a:t>K /  39 [#3]</a:t>
                      </a:r>
                      <a:endParaRPr lang="pt-BR" sz="1600" kern="1600">
                        <a:latin typeface="Times New Roman"/>
                        <a:ea typeface="Times New Roman"/>
                        <a:cs typeface="Arial"/>
                      </a:endParaRPr>
                    </a:p>
                  </a:txBody>
                  <a:tcPr marL="0" marR="0"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1000</a:t>
                      </a:r>
                      <a:endParaRPr lang="pt-BR" sz="1600" kern="1600">
                        <a:latin typeface="Times New Roman"/>
                        <a:ea typeface="Times New Roman"/>
                        <a:cs typeface="Arial"/>
                      </a:endParaRPr>
                    </a:p>
                  </a:txBody>
                  <a:tcPr marL="0" marR="0"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946,5</a:t>
                      </a:r>
                      <a:endParaRPr lang="pt-BR" sz="1600" kern="1600">
                        <a:latin typeface="Times New Roman"/>
                        <a:ea typeface="Times New Roman"/>
                        <a:cs typeface="Arial"/>
                      </a:endParaRPr>
                    </a:p>
                  </a:txBody>
                  <a:tcPr marL="0" marR="0"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94,7</a:t>
                      </a:r>
                      <a:endParaRPr lang="pt-BR" sz="1600" kern="1600">
                        <a:latin typeface="Times New Roman"/>
                        <a:ea typeface="Times New Roman"/>
                        <a:cs typeface="Arial"/>
                      </a:endParaRPr>
                    </a:p>
                  </a:txBody>
                  <a:tcPr marL="0" marR="0"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1046</a:t>
                      </a:r>
                      <a:endParaRPr lang="pt-BR" sz="1600" kern="1600">
                        <a:latin typeface="Times New Roman"/>
                        <a:ea typeface="Times New Roman"/>
                        <a:cs typeface="Arial"/>
                      </a:endParaRPr>
                    </a:p>
                  </a:txBody>
                  <a:tcPr marL="0" marR="0"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104,6</a:t>
                      </a:r>
                      <a:endParaRPr lang="pt-BR" sz="1600" kern="1600">
                        <a:latin typeface="Times New Roman"/>
                        <a:ea typeface="Times New Roman"/>
                        <a:cs typeface="Arial"/>
                      </a:endParaRPr>
                    </a:p>
                  </a:txBody>
                  <a:tcPr marL="0" marR="0"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1051</a:t>
                      </a:r>
                      <a:endParaRPr lang="pt-BR" sz="1600" kern="1600">
                        <a:latin typeface="Times New Roman"/>
                        <a:ea typeface="Times New Roman"/>
                        <a:cs typeface="Arial"/>
                      </a:endParaRPr>
                    </a:p>
                  </a:txBody>
                  <a:tcPr marL="0" marR="0"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105,1</a:t>
                      </a:r>
                      <a:endParaRPr lang="pt-BR" sz="1600" kern="1600">
                        <a:latin typeface="Times New Roman"/>
                        <a:ea typeface="Times New Roman"/>
                        <a:cs typeface="Arial"/>
                      </a:endParaRPr>
                    </a:p>
                  </a:txBody>
                  <a:tcPr marL="0" marR="0" marT="0" marB="0" anchor="ctr">
                    <a:lnL>
                      <a:noFill/>
                    </a:lnL>
                    <a:lnR>
                      <a:noFill/>
                    </a:lnR>
                    <a:lnT>
                      <a:noFill/>
                    </a:lnT>
                    <a:lnB>
                      <a:noFill/>
                    </a:lnB>
                  </a:tcPr>
                </a:tc>
              </a:tr>
              <a:tr h="90311">
                <a:tc>
                  <a:txBody>
                    <a:bodyPr/>
                    <a:lstStyle/>
                    <a:p>
                      <a:pPr algn="just">
                        <a:lnSpc>
                          <a:spcPts val="1800"/>
                        </a:lnSpc>
                        <a:spcAft>
                          <a:spcPts val="0"/>
                        </a:spcAft>
                      </a:pPr>
                      <a:r>
                        <a:rPr lang="pt-BR" sz="1600" kern="1600">
                          <a:latin typeface="Arial"/>
                          <a:ea typeface="Times New Roman"/>
                          <a:cs typeface="Arial"/>
                        </a:rPr>
                        <a:t>Ca /  43 [#3]</a:t>
                      </a:r>
                      <a:endParaRPr lang="pt-BR" sz="1600" kern="1600">
                        <a:latin typeface="Times New Roman"/>
                        <a:ea typeface="Times New Roman"/>
                        <a:cs typeface="Arial"/>
                      </a:endParaRPr>
                    </a:p>
                  </a:txBody>
                  <a:tcPr marL="0" marR="0"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1000</a:t>
                      </a:r>
                      <a:endParaRPr lang="pt-BR" sz="1600" kern="1600">
                        <a:latin typeface="Times New Roman"/>
                        <a:ea typeface="Times New Roman"/>
                        <a:cs typeface="Arial"/>
                      </a:endParaRPr>
                    </a:p>
                  </a:txBody>
                  <a:tcPr marL="0" marR="0"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1139</a:t>
                      </a:r>
                      <a:endParaRPr lang="pt-BR" sz="1600" kern="1600">
                        <a:latin typeface="Times New Roman"/>
                        <a:ea typeface="Times New Roman"/>
                        <a:cs typeface="Arial"/>
                      </a:endParaRPr>
                    </a:p>
                  </a:txBody>
                  <a:tcPr marL="0" marR="0"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113,9</a:t>
                      </a:r>
                      <a:endParaRPr lang="pt-BR" sz="1600" kern="1600">
                        <a:latin typeface="Times New Roman"/>
                        <a:ea typeface="Times New Roman"/>
                        <a:cs typeface="Arial"/>
                      </a:endParaRPr>
                    </a:p>
                  </a:txBody>
                  <a:tcPr marL="0" marR="0"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1158</a:t>
                      </a:r>
                      <a:endParaRPr lang="pt-BR" sz="1600" kern="1600">
                        <a:latin typeface="Times New Roman"/>
                        <a:ea typeface="Times New Roman"/>
                        <a:cs typeface="Arial"/>
                      </a:endParaRPr>
                    </a:p>
                  </a:txBody>
                  <a:tcPr marL="0" marR="0"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115,8</a:t>
                      </a:r>
                      <a:endParaRPr lang="pt-BR" sz="1600" kern="1600">
                        <a:latin typeface="Times New Roman"/>
                        <a:ea typeface="Times New Roman"/>
                        <a:cs typeface="Arial"/>
                      </a:endParaRPr>
                    </a:p>
                  </a:txBody>
                  <a:tcPr marL="0" marR="0"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1154</a:t>
                      </a:r>
                      <a:endParaRPr lang="pt-BR" sz="1600" kern="1600">
                        <a:latin typeface="Times New Roman"/>
                        <a:ea typeface="Times New Roman"/>
                        <a:cs typeface="Arial"/>
                      </a:endParaRPr>
                    </a:p>
                  </a:txBody>
                  <a:tcPr marL="0" marR="0"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115,4</a:t>
                      </a:r>
                      <a:endParaRPr lang="pt-BR" sz="1600" kern="1600">
                        <a:latin typeface="Times New Roman"/>
                        <a:ea typeface="Times New Roman"/>
                        <a:cs typeface="Arial"/>
                      </a:endParaRPr>
                    </a:p>
                  </a:txBody>
                  <a:tcPr marL="0" marR="0" marT="0" marB="0" anchor="ctr">
                    <a:lnL>
                      <a:noFill/>
                    </a:lnL>
                    <a:lnR>
                      <a:noFill/>
                    </a:lnR>
                    <a:lnT>
                      <a:noFill/>
                    </a:lnT>
                    <a:lnB>
                      <a:noFill/>
                    </a:lnB>
                  </a:tcPr>
                </a:tc>
              </a:tr>
              <a:tr h="90311">
                <a:tc>
                  <a:txBody>
                    <a:bodyPr/>
                    <a:lstStyle/>
                    <a:p>
                      <a:pPr algn="just">
                        <a:lnSpc>
                          <a:spcPts val="1800"/>
                        </a:lnSpc>
                        <a:spcAft>
                          <a:spcPts val="0"/>
                        </a:spcAft>
                      </a:pPr>
                      <a:r>
                        <a:rPr lang="pt-BR" sz="1600" kern="1600">
                          <a:latin typeface="Arial"/>
                          <a:ea typeface="Times New Roman"/>
                          <a:cs typeface="Arial"/>
                        </a:rPr>
                        <a:t>V /  51 [#2]</a:t>
                      </a:r>
                      <a:endParaRPr lang="pt-BR" sz="1600" kern="1600">
                        <a:latin typeface="Times New Roman"/>
                        <a:ea typeface="Times New Roman"/>
                        <a:cs typeface="Arial"/>
                      </a:endParaRPr>
                    </a:p>
                  </a:txBody>
                  <a:tcPr marL="0" marR="0"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10</a:t>
                      </a:r>
                      <a:endParaRPr lang="pt-BR" sz="1600" kern="1600">
                        <a:latin typeface="Times New Roman"/>
                        <a:ea typeface="Times New Roman"/>
                        <a:cs typeface="Arial"/>
                      </a:endParaRPr>
                    </a:p>
                  </a:txBody>
                  <a:tcPr marL="0" marR="0"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10,4</a:t>
                      </a:r>
                      <a:endParaRPr lang="pt-BR" sz="1600" kern="1600">
                        <a:latin typeface="Times New Roman"/>
                        <a:ea typeface="Times New Roman"/>
                        <a:cs typeface="Arial"/>
                      </a:endParaRPr>
                    </a:p>
                  </a:txBody>
                  <a:tcPr marL="0" marR="0"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104,0</a:t>
                      </a:r>
                      <a:endParaRPr lang="pt-BR" sz="1600" kern="1600">
                        <a:latin typeface="Times New Roman"/>
                        <a:ea typeface="Times New Roman"/>
                        <a:cs typeface="Arial"/>
                      </a:endParaRPr>
                    </a:p>
                  </a:txBody>
                  <a:tcPr marL="0" marR="0"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10,43</a:t>
                      </a:r>
                      <a:endParaRPr lang="pt-BR" sz="1600" kern="1600">
                        <a:latin typeface="Times New Roman"/>
                        <a:ea typeface="Times New Roman"/>
                        <a:cs typeface="Arial"/>
                      </a:endParaRPr>
                    </a:p>
                  </a:txBody>
                  <a:tcPr marL="0" marR="0"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104,3</a:t>
                      </a:r>
                      <a:endParaRPr lang="pt-BR" sz="1600" kern="1600">
                        <a:latin typeface="Times New Roman"/>
                        <a:ea typeface="Times New Roman"/>
                        <a:cs typeface="Arial"/>
                      </a:endParaRPr>
                    </a:p>
                  </a:txBody>
                  <a:tcPr marL="0" marR="0"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10,36</a:t>
                      </a:r>
                      <a:endParaRPr lang="pt-BR" sz="1600" kern="1600">
                        <a:latin typeface="Times New Roman"/>
                        <a:ea typeface="Times New Roman"/>
                        <a:cs typeface="Arial"/>
                      </a:endParaRPr>
                    </a:p>
                  </a:txBody>
                  <a:tcPr marL="0" marR="0"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103,6</a:t>
                      </a:r>
                      <a:endParaRPr lang="pt-BR" sz="1600" kern="1600">
                        <a:latin typeface="Times New Roman"/>
                        <a:ea typeface="Times New Roman"/>
                        <a:cs typeface="Arial"/>
                      </a:endParaRPr>
                    </a:p>
                  </a:txBody>
                  <a:tcPr marL="0" marR="0" marT="0" marB="0" anchor="ctr">
                    <a:lnL>
                      <a:noFill/>
                    </a:lnL>
                    <a:lnR>
                      <a:noFill/>
                    </a:lnR>
                    <a:lnT>
                      <a:noFill/>
                    </a:lnT>
                    <a:lnB>
                      <a:noFill/>
                    </a:lnB>
                  </a:tcPr>
                </a:tc>
              </a:tr>
              <a:tr h="180622">
                <a:tc>
                  <a:txBody>
                    <a:bodyPr/>
                    <a:lstStyle/>
                    <a:p>
                      <a:pPr algn="just">
                        <a:lnSpc>
                          <a:spcPts val="1800"/>
                        </a:lnSpc>
                        <a:spcAft>
                          <a:spcPts val="0"/>
                        </a:spcAft>
                      </a:pPr>
                      <a:r>
                        <a:rPr lang="pt-BR" sz="1600" kern="1600">
                          <a:latin typeface="Arial"/>
                          <a:ea typeface="Times New Roman"/>
                          <a:cs typeface="Arial"/>
                        </a:rPr>
                        <a:t>Cr /  52 [#2]</a:t>
                      </a:r>
                      <a:endParaRPr lang="pt-BR" sz="1600" kern="1600">
                        <a:latin typeface="Times New Roman"/>
                        <a:ea typeface="Times New Roman"/>
                        <a:cs typeface="Arial"/>
                      </a:endParaRPr>
                    </a:p>
                  </a:txBody>
                  <a:tcPr marL="0" marR="0"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10</a:t>
                      </a:r>
                      <a:endParaRPr lang="pt-BR" sz="1600" kern="1600">
                        <a:latin typeface="Times New Roman"/>
                        <a:ea typeface="Times New Roman"/>
                        <a:cs typeface="Arial"/>
                      </a:endParaRPr>
                    </a:p>
                  </a:txBody>
                  <a:tcPr marL="0" marR="0"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10,79</a:t>
                      </a:r>
                      <a:endParaRPr lang="pt-BR" sz="1600" kern="1600">
                        <a:latin typeface="Times New Roman"/>
                        <a:ea typeface="Times New Roman"/>
                        <a:cs typeface="Arial"/>
                      </a:endParaRPr>
                    </a:p>
                  </a:txBody>
                  <a:tcPr marL="0" marR="0"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107,9</a:t>
                      </a:r>
                      <a:endParaRPr lang="pt-BR" sz="1600" kern="1600">
                        <a:latin typeface="Times New Roman"/>
                        <a:ea typeface="Times New Roman"/>
                        <a:cs typeface="Arial"/>
                      </a:endParaRPr>
                    </a:p>
                  </a:txBody>
                  <a:tcPr marL="0" marR="0"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10,59</a:t>
                      </a:r>
                      <a:endParaRPr lang="pt-BR" sz="1600" kern="1600">
                        <a:latin typeface="Times New Roman"/>
                        <a:ea typeface="Times New Roman"/>
                        <a:cs typeface="Arial"/>
                      </a:endParaRPr>
                    </a:p>
                  </a:txBody>
                  <a:tcPr marL="0" marR="0"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105,9</a:t>
                      </a:r>
                      <a:endParaRPr lang="pt-BR" sz="1600" kern="1600">
                        <a:latin typeface="Times New Roman"/>
                        <a:ea typeface="Times New Roman"/>
                        <a:cs typeface="Arial"/>
                      </a:endParaRPr>
                    </a:p>
                  </a:txBody>
                  <a:tcPr marL="0" marR="0"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10,59</a:t>
                      </a:r>
                      <a:endParaRPr lang="pt-BR" sz="1600" kern="1600">
                        <a:latin typeface="Times New Roman"/>
                        <a:ea typeface="Times New Roman"/>
                        <a:cs typeface="Arial"/>
                      </a:endParaRPr>
                    </a:p>
                  </a:txBody>
                  <a:tcPr marL="0" marR="0"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105,9</a:t>
                      </a:r>
                      <a:endParaRPr lang="pt-BR" sz="1600" kern="1600">
                        <a:latin typeface="Times New Roman"/>
                        <a:ea typeface="Times New Roman"/>
                        <a:cs typeface="Arial"/>
                      </a:endParaRPr>
                    </a:p>
                  </a:txBody>
                  <a:tcPr marL="0" marR="0" marT="0" marB="0" anchor="ctr">
                    <a:lnL>
                      <a:noFill/>
                    </a:lnL>
                    <a:lnR>
                      <a:noFill/>
                    </a:lnR>
                    <a:lnT>
                      <a:noFill/>
                    </a:lnT>
                    <a:lnB>
                      <a:noFill/>
                    </a:lnB>
                  </a:tcPr>
                </a:tc>
              </a:tr>
              <a:tr h="180622">
                <a:tc>
                  <a:txBody>
                    <a:bodyPr/>
                    <a:lstStyle/>
                    <a:p>
                      <a:pPr algn="just">
                        <a:lnSpc>
                          <a:spcPts val="1800"/>
                        </a:lnSpc>
                        <a:spcAft>
                          <a:spcPts val="0"/>
                        </a:spcAft>
                      </a:pPr>
                      <a:r>
                        <a:rPr lang="pt-BR" sz="1600" kern="1600">
                          <a:latin typeface="Arial"/>
                          <a:ea typeface="Times New Roman"/>
                          <a:cs typeface="Arial"/>
                        </a:rPr>
                        <a:t>Mn /  55 [#3]</a:t>
                      </a:r>
                      <a:endParaRPr lang="pt-BR" sz="1600" kern="1600">
                        <a:latin typeface="Times New Roman"/>
                        <a:ea typeface="Times New Roman"/>
                        <a:cs typeface="Arial"/>
                      </a:endParaRPr>
                    </a:p>
                  </a:txBody>
                  <a:tcPr marL="0" marR="0"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10</a:t>
                      </a:r>
                      <a:endParaRPr lang="pt-BR" sz="1600" kern="1600">
                        <a:latin typeface="Times New Roman"/>
                        <a:ea typeface="Times New Roman"/>
                        <a:cs typeface="Arial"/>
                      </a:endParaRPr>
                    </a:p>
                  </a:txBody>
                  <a:tcPr marL="0" marR="0"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10,57</a:t>
                      </a:r>
                      <a:endParaRPr lang="pt-BR" sz="1600" kern="1600">
                        <a:latin typeface="Times New Roman"/>
                        <a:ea typeface="Times New Roman"/>
                        <a:cs typeface="Arial"/>
                      </a:endParaRPr>
                    </a:p>
                  </a:txBody>
                  <a:tcPr marL="0" marR="0"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105,7</a:t>
                      </a:r>
                      <a:endParaRPr lang="pt-BR" sz="1600" kern="1600">
                        <a:latin typeface="Times New Roman"/>
                        <a:ea typeface="Times New Roman"/>
                        <a:cs typeface="Arial"/>
                      </a:endParaRPr>
                    </a:p>
                  </a:txBody>
                  <a:tcPr marL="0" marR="0"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11,39</a:t>
                      </a:r>
                      <a:endParaRPr lang="pt-BR" sz="1600" kern="1600">
                        <a:latin typeface="Times New Roman"/>
                        <a:ea typeface="Times New Roman"/>
                        <a:cs typeface="Arial"/>
                      </a:endParaRPr>
                    </a:p>
                  </a:txBody>
                  <a:tcPr marL="0" marR="0"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113,9</a:t>
                      </a:r>
                      <a:endParaRPr lang="pt-BR" sz="1600" kern="1600">
                        <a:latin typeface="Times New Roman"/>
                        <a:ea typeface="Times New Roman"/>
                        <a:cs typeface="Arial"/>
                      </a:endParaRPr>
                    </a:p>
                  </a:txBody>
                  <a:tcPr marL="0" marR="0"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11,50</a:t>
                      </a:r>
                      <a:endParaRPr lang="pt-BR" sz="1600" kern="1600">
                        <a:latin typeface="Times New Roman"/>
                        <a:ea typeface="Times New Roman"/>
                        <a:cs typeface="Arial"/>
                      </a:endParaRPr>
                    </a:p>
                  </a:txBody>
                  <a:tcPr marL="0" marR="0"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115,0</a:t>
                      </a:r>
                      <a:endParaRPr lang="pt-BR" sz="1600" kern="1600">
                        <a:latin typeface="Times New Roman"/>
                        <a:ea typeface="Times New Roman"/>
                        <a:cs typeface="Arial"/>
                      </a:endParaRPr>
                    </a:p>
                  </a:txBody>
                  <a:tcPr marL="0" marR="0" marT="0" marB="0" anchor="ctr">
                    <a:lnL>
                      <a:noFill/>
                    </a:lnL>
                    <a:lnR>
                      <a:noFill/>
                    </a:lnR>
                    <a:lnT>
                      <a:noFill/>
                    </a:lnT>
                    <a:lnB>
                      <a:noFill/>
                    </a:lnB>
                  </a:tcPr>
                </a:tc>
              </a:tr>
              <a:tr h="90311">
                <a:tc>
                  <a:txBody>
                    <a:bodyPr/>
                    <a:lstStyle/>
                    <a:p>
                      <a:pPr algn="just">
                        <a:lnSpc>
                          <a:spcPts val="1800"/>
                        </a:lnSpc>
                        <a:spcAft>
                          <a:spcPts val="0"/>
                        </a:spcAft>
                      </a:pPr>
                      <a:r>
                        <a:rPr lang="pt-BR" sz="1600" kern="1600">
                          <a:latin typeface="Arial"/>
                          <a:ea typeface="Times New Roman"/>
                          <a:cs typeface="Arial"/>
                        </a:rPr>
                        <a:t>Fe /  56 [#1]</a:t>
                      </a:r>
                      <a:endParaRPr lang="pt-BR" sz="1600" kern="1600">
                        <a:latin typeface="Times New Roman"/>
                        <a:ea typeface="Times New Roman"/>
                        <a:cs typeface="Arial"/>
                      </a:endParaRPr>
                    </a:p>
                  </a:txBody>
                  <a:tcPr marL="0" marR="0"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1000</a:t>
                      </a:r>
                      <a:endParaRPr lang="pt-BR" sz="1600" kern="1600">
                        <a:latin typeface="Times New Roman"/>
                        <a:ea typeface="Times New Roman"/>
                        <a:cs typeface="Arial"/>
                      </a:endParaRPr>
                    </a:p>
                  </a:txBody>
                  <a:tcPr marL="0" marR="0"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1108</a:t>
                      </a:r>
                      <a:endParaRPr lang="pt-BR" sz="1600" kern="1600">
                        <a:latin typeface="Times New Roman"/>
                        <a:ea typeface="Times New Roman"/>
                        <a:cs typeface="Arial"/>
                      </a:endParaRPr>
                    </a:p>
                  </a:txBody>
                  <a:tcPr marL="0" marR="0"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110,8</a:t>
                      </a:r>
                      <a:endParaRPr lang="pt-BR" sz="1600" kern="1600">
                        <a:latin typeface="Times New Roman"/>
                        <a:ea typeface="Times New Roman"/>
                        <a:cs typeface="Arial"/>
                      </a:endParaRPr>
                    </a:p>
                  </a:txBody>
                  <a:tcPr marL="0" marR="0"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1115</a:t>
                      </a:r>
                      <a:endParaRPr lang="pt-BR" sz="1600" kern="1600">
                        <a:latin typeface="Times New Roman"/>
                        <a:ea typeface="Times New Roman"/>
                        <a:cs typeface="Arial"/>
                      </a:endParaRPr>
                    </a:p>
                  </a:txBody>
                  <a:tcPr marL="0" marR="0"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111,5</a:t>
                      </a:r>
                      <a:endParaRPr lang="pt-BR" sz="1600" kern="1600">
                        <a:latin typeface="Times New Roman"/>
                        <a:ea typeface="Times New Roman"/>
                        <a:cs typeface="Arial"/>
                      </a:endParaRPr>
                    </a:p>
                  </a:txBody>
                  <a:tcPr marL="0" marR="0"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1115</a:t>
                      </a:r>
                      <a:endParaRPr lang="pt-BR" sz="1600" kern="1600">
                        <a:latin typeface="Times New Roman"/>
                        <a:ea typeface="Times New Roman"/>
                        <a:cs typeface="Arial"/>
                      </a:endParaRPr>
                    </a:p>
                  </a:txBody>
                  <a:tcPr marL="0" marR="0"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111,5</a:t>
                      </a:r>
                      <a:endParaRPr lang="pt-BR" sz="1600" kern="1600">
                        <a:latin typeface="Times New Roman"/>
                        <a:ea typeface="Times New Roman"/>
                        <a:cs typeface="Arial"/>
                      </a:endParaRPr>
                    </a:p>
                  </a:txBody>
                  <a:tcPr marL="0" marR="0" marT="0" marB="0" anchor="ctr">
                    <a:lnL>
                      <a:noFill/>
                    </a:lnL>
                    <a:lnR>
                      <a:noFill/>
                    </a:lnR>
                    <a:lnT>
                      <a:noFill/>
                    </a:lnT>
                    <a:lnB>
                      <a:noFill/>
                    </a:lnB>
                  </a:tcPr>
                </a:tc>
              </a:tr>
              <a:tr h="180622">
                <a:tc>
                  <a:txBody>
                    <a:bodyPr/>
                    <a:lstStyle/>
                    <a:p>
                      <a:pPr algn="just">
                        <a:lnSpc>
                          <a:spcPts val="1800"/>
                        </a:lnSpc>
                        <a:spcAft>
                          <a:spcPts val="0"/>
                        </a:spcAft>
                      </a:pPr>
                      <a:r>
                        <a:rPr lang="pt-BR" sz="1600" kern="1600">
                          <a:latin typeface="Arial"/>
                          <a:ea typeface="Times New Roman"/>
                          <a:cs typeface="Arial"/>
                        </a:rPr>
                        <a:t>Co /  59 [#3]</a:t>
                      </a:r>
                      <a:endParaRPr lang="pt-BR" sz="1600" kern="1600">
                        <a:latin typeface="Times New Roman"/>
                        <a:ea typeface="Times New Roman"/>
                        <a:cs typeface="Arial"/>
                      </a:endParaRPr>
                    </a:p>
                  </a:txBody>
                  <a:tcPr marL="0" marR="0"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10</a:t>
                      </a:r>
                      <a:endParaRPr lang="pt-BR" sz="1600" kern="1600">
                        <a:latin typeface="Times New Roman"/>
                        <a:ea typeface="Times New Roman"/>
                        <a:cs typeface="Arial"/>
                      </a:endParaRPr>
                    </a:p>
                  </a:txBody>
                  <a:tcPr marL="0" marR="0"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10,97</a:t>
                      </a:r>
                      <a:endParaRPr lang="pt-BR" sz="1600" kern="1600">
                        <a:latin typeface="Times New Roman"/>
                        <a:ea typeface="Times New Roman"/>
                        <a:cs typeface="Arial"/>
                      </a:endParaRPr>
                    </a:p>
                  </a:txBody>
                  <a:tcPr marL="0" marR="0"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109,7</a:t>
                      </a:r>
                      <a:endParaRPr lang="pt-BR" sz="1600" kern="1600">
                        <a:latin typeface="Times New Roman"/>
                        <a:ea typeface="Times New Roman"/>
                        <a:cs typeface="Arial"/>
                      </a:endParaRPr>
                    </a:p>
                  </a:txBody>
                  <a:tcPr marL="0" marR="0"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11,54</a:t>
                      </a:r>
                      <a:endParaRPr lang="pt-BR" sz="1600" kern="1600">
                        <a:latin typeface="Times New Roman"/>
                        <a:ea typeface="Times New Roman"/>
                        <a:cs typeface="Arial"/>
                      </a:endParaRPr>
                    </a:p>
                  </a:txBody>
                  <a:tcPr marL="0" marR="0"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115,4</a:t>
                      </a:r>
                      <a:endParaRPr lang="pt-BR" sz="1600" kern="1600">
                        <a:latin typeface="Times New Roman"/>
                        <a:ea typeface="Times New Roman"/>
                        <a:cs typeface="Arial"/>
                      </a:endParaRPr>
                    </a:p>
                  </a:txBody>
                  <a:tcPr marL="0" marR="0"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11,49</a:t>
                      </a:r>
                      <a:endParaRPr lang="pt-BR" sz="1600" kern="1600">
                        <a:latin typeface="Times New Roman"/>
                        <a:ea typeface="Times New Roman"/>
                        <a:cs typeface="Arial"/>
                      </a:endParaRPr>
                    </a:p>
                  </a:txBody>
                  <a:tcPr marL="0" marR="0"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114,9</a:t>
                      </a:r>
                      <a:endParaRPr lang="pt-BR" sz="1600" kern="1600">
                        <a:latin typeface="Times New Roman"/>
                        <a:ea typeface="Times New Roman"/>
                        <a:cs typeface="Arial"/>
                      </a:endParaRPr>
                    </a:p>
                  </a:txBody>
                  <a:tcPr marL="0" marR="0" marT="0" marB="0" anchor="ctr">
                    <a:lnL>
                      <a:noFill/>
                    </a:lnL>
                    <a:lnR>
                      <a:noFill/>
                    </a:lnR>
                    <a:lnT>
                      <a:noFill/>
                    </a:lnT>
                    <a:lnB>
                      <a:noFill/>
                    </a:lnB>
                  </a:tcPr>
                </a:tc>
              </a:tr>
              <a:tr h="180622">
                <a:tc>
                  <a:txBody>
                    <a:bodyPr/>
                    <a:lstStyle/>
                    <a:p>
                      <a:pPr algn="just">
                        <a:lnSpc>
                          <a:spcPts val="1800"/>
                        </a:lnSpc>
                        <a:spcAft>
                          <a:spcPts val="0"/>
                        </a:spcAft>
                      </a:pPr>
                      <a:r>
                        <a:rPr lang="pt-BR" sz="1600" kern="1600">
                          <a:latin typeface="Arial"/>
                          <a:ea typeface="Times New Roman"/>
                          <a:cs typeface="Arial"/>
                        </a:rPr>
                        <a:t>Ni /  60 [#2]</a:t>
                      </a:r>
                      <a:endParaRPr lang="pt-BR" sz="1600" kern="1600">
                        <a:latin typeface="Times New Roman"/>
                        <a:ea typeface="Times New Roman"/>
                        <a:cs typeface="Arial"/>
                      </a:endParaRPr>
                    </a:p>
                  </a:txBody>
                  <a:tcPr marL="0" marR="0"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10</a:t>
                      </a:r>
                      <a:endParaRPr lang="pt-BR" sz="1600" kern="1600">
                        <a:latin typeface="Times New Roman"/>
                        <a:ea typeface="Times New Roman"/>
                        <a:cs typeface="Arial"/>
                      </a:endParaRPr>
                    </a:p>
                  </a:txBody>
                  <a:tcPr marL="0" marR="0"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11,38</a:t>
                      </a:r>
                      <a:endParaRPr lang="pt-BR" sz="1600" kern="1600">
                        <a:latin typeface="Times New Roman"/>
                        <a:ea typeface="Times New Roman"/>
                        <a:cs typeface="Arial"/>
                      </a:endParaRPr>
                    </a:p>
                  </a:txBody>
                  <a:tcPr marL="0" marR="0"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113,8</a:t>
                      </a:r>
                      <a:endParaRPr lang="pt-BR" sz="1600" kern="1600">
                        <a:latin typeface="Times New Roman"/>
                        <a:ea typeface="Times New Roman"/>
                        <a:cs typeface="Arial"/>
                      </a:endParaRPr>
                    </a:p>
                  </a:txBody>
                  <a:tcPr marL="0" marR="0"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10,89</a:t>
                      </a:r>
                      <a:endParaRPr lang="pt-BR" sz="1600" kern="1600">
                        <a:latin typeface="Times New Roman"/>
                        <a:ea typeface="Times New Roman"/>
                        <a:cs typeface="Arial"/>
                      </a:endParaRPr>
                    </a:p>
                  </a:txBody>
                  <a:tcPr marL="0" marR="0"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108,9</a:t>
                      </a:r>
                      <a:endParaRPr lang="pt-BR" sz="1600" kern="1600">
                        <a:latin typeface="Times New Roman"/>
                        <a:ea typeface="Times New Roman"/>
                        <a:cs typeface="Arial"/>
                      </a:endParaRPr>
                    </a:p>
                  </a:txBody>
                  <a:tcPr marL="0" marR="0"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10,86</a:t>
                      </a:r>
                      <a:endParaRPr lang="pt-BR" sz="1600" kern="1600">
                        <a:latin typeface="Times New Roman"/>
                        <a:ea typeface="Times New Roman"/>
                        <a:cs typeface="Arial"/>
                      </a:endParaRPr>
                    </a:p>
                  </a:txBody>
                  <a:tcPr marL="0" marR="0"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108,6</a:t>
                      </a:r>
                      <a:endParaRPr lang="pt-BR" sz="1600" kern="1600">
                        <a:latin typeface="Times New Roman"/>
                        <a:ea typeface="Times New Roman"/>
                        <a:cs typeface="Arial"/>
                      </a:endParaRPr>
                    </a:p>
                  </a:txBody>
                  <a:tcPr marL="0" marR="0" marT="0" marB="0" anchor="ctr">
                    <a:lnL>
                      <a:noFill/>
                    </a:lnL>
                    <a:lnR>
                      <a:noFill/>
                    </a:lnR>
                    <a:lnT>
                      <a:noFill/>
                    </a:lnT>
                    <a:lnB>
                      <a:noFill/>
                    </a:lnB>
                  </a:tcPr>
                </a:tc>
              </a:tr>
              <a:tr h="180622">
                <a:tc>
                  <a:txBody>
                    <a:bodyPr/>
                    <a:lstStyle/>
                    <a:p>
                      <a:pPr algn="just">
                        <a:lnSpc>
                          <a:spcPts val="1800"/>
                        </a:lnSpc>
                        <a:spcAft>
                          <a:spcPts val="0"/>
                        </a:spcAft>
                      </a:pPr>
                      <a:r>
                        <a:rPr lang="pt-BR" sz="1600" kern="1600">
                          <a:latin typeface="Arial"/>
                          <a:ea typeface="Times New Roman"/>
                          <a:cs typeface="Arial"/>
                        </a:rPr>
                        <a:t>Cu /  63 [#2]</a:t>
                      </a:r>
                      <a:endParaRPr lang="pt-BR" sz="1600" kern="1600">
                        <a:latin typeface="Times New Roman"/>
                        <a:ea typeface="Times New Roman"/>
                        <a:cs typeface="Arial"/>
                      </a:endParaRPr>
                    </a:p>
                  </a:txBody>
                  <a:tcPr marL="0" marR="0"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10</a:t>
                      </a:r>
                      <a:endParaRPr lang="pt-BR" sz="1600" kern="1600">
                        <a:latin typeface="Times New Roman"/>
                        <a:ea typeface="Times New Roman"/>
                        <a:cs typeface="Arial"/>
                      </a:endParaRPr>
                    </a:p>
                  </a:txBody>
                  <a:tcPr marL="0" marR="0"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10,42</a:t>
                      </a:r>
                      <a:endParaRPr lang="pt-BR" sz="1600" kern="1600">
                        <a:latin typeface="Times New Roman"/>
                        <a:ea typeface="Times New Roman"/>
                        <a:cs typeface="Arial"/>
                      </a:endParaRPr>
                    </a:p>
                  </a:txBody>
                  <a:tcPr marL="0" marR="0"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104,2</a:t>
                      </a:r>
                      <a:endParaRPr lang="pt-BR" sz="1600" kern="1600">
                        <a:latin typeface="Times New Roman"/>
                        <a:ea typeface="Times New Roman"/>
                        <a:cs typeface="Arial"/>
                      </a:endParaRPr>
                    </a:p>
                  </a:txBody>
                  <a:tcPr marL="0" marR="0"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10,79</a:t>
                      </a:r>
                      <a:endParaRPr lang="pt-BR" sz="1600" kern="1600">
                        <a:latin typeface="Times New Roman"/>
                        <a:ea typeface="Times New Roman"/>
                        <a:cs typeface="Arial"/>
                      </a:endParaRPr>
                    </a:p>
                  </a:txBody>
                  <a:tcPr marL="0" marR="0"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107,9</a:t>
                      </a:r>
                      <a:endParaRPr lang="pt-BR" sz="1600" kern="1600">
                        <a:latin typeface="Times New Roman"/>
                        <a:ea typeface="Times New Roman"/>
                        <a:cs typeface="Arial"/>
                      </a:endParaRPr>
                    </a:p>
                  </a:txBody>
                  <a:tcPr marL="0" marR="0"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10,81</a:t>
                      </a:r>
                      <a:endParaRPr lang="pt-BR" sz="1600" kern="1600">
                        <a:latin typeface="Times New Roman"/>
                        <a:ea typeface="Times New Roman"/>
                        <a:cs typeface="Arial"/>
                      </a:endParaRPr>
                    </a:p>
                  </a:txBody>
                  <a:tcPr marL="0" marR="0"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108,1</a:t>
                      </a:r>
                      <a:endParaRPr lang="pt-BR" sz="1600" kern="1600">
                        <a:latin typeface="Times New Roman"/>
                        <a:ea typeface="Times New Roman"/>
                        <a:cs typeface="Arial"/>
                      </a:endParaRPr>
                    </a:p>
                  </a:txBody>
                  <a:tcPr marL="0" marR="0" marT="0" marB="0" anchor="ctr">
                    <a:lnL>
                      <a:noFill/>
                    </a:lnL>
                    <a:lnR>
                      <a:noFill/>
                    </a:lnR>
                    <a:lnT>
                      <a:noFill/>
                    </a:lnT>
                    <a:lnB>
                      <a:noFill/>
                    </a:lnB>
                  </a:tcPr>
                </a:tc>
              </a:tr>
              <a:tr h="180622">
                <a:tc>
                  <a:txBody>
                    <a:bodyPr/>
                    <a:lstStyle/>
                    <a:p>
                      <a:pPr algn="just">
                        <a:lnSpc>
                          <a:spcPts val="1800"/>
                        </a:lnSpc>
                        <a:spcAft>
                          <a:spcPts val="0"/>
                        </a:spcAft>
                      </a:pPr>
                      <a:r>
                        <a:rPr lang="pt-BR" sz="1600" kern="1600">
                          <a:latin typeface="Arial"/>
                          <a:ea typeface="Times New Roman"/>
                          <a:cs typeface="Arial"/>
                        </a:rPr>
                        <a:t>Zn /  66 [#3]</a:t>
                      </a:r>
                      <a:endParaRPr lang="pt-BR" sz="1600" kern="1600">
                        <a:latin typeface="Times New Roman"/>
                        <a:ea typeface="Times New Roman"/>
                        <a:cs typeface="Arial"/>
                      </a:endParaRPr>
                    </a:p>
                  </a:txBody>
                  <a:tcPr marL="0" marR="0"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10</a:t>
                      </a:r>
                      <a:endParaRPr lang="pt-BR" sz="1600" kern="1600">
                        <a:latin typeface="Times New Roman"/>
                        <a:ea typeface="Times New Roman"/>
                        <a:cs typeface="Arial"/>
                      </a:endParaRPr>
                    </a:p>
                  </a:txBody>
                  <a:tcPr marL="0" marR="0"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11,28</a:t>
                      </a:r>
                      <a:endParaRPr lang="pt-BR" sz="1600" kern="1600">
                        <a:latin typeface="Times New Roman"/>
                        <a:ea typeface="Times New Roman"/>
                        <a:cs typeface="Arial"/>
                      </a:endParaRPr>
                    </a:p>
                  </a:txBody>
                  <a:tcPr marL="0" marR="0"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112,8</a:t>
                      </a:r>
                      <a:endParaRPr lang="pt-BR" sz="1600" kern="1600">
                        <a:latin typeface="Times New Roman"/>
                        <a:ea typeface="Times New Roman"/>
                        <a:cs typeface="Arial"/>
                      </a:endParaRPr>
                    </a:p>
                  </a:txBody>
                  <a:tcPr marL="0" marR="0"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10,77</a:t>
                      </a:r>
                      <a:endParaRPr lang="pt-BR" sz="1600" kern="1600">
                        <a:latin typeface="Times New Roman"/>
                        <a:ea typeface="Times New Roman"/>
                        <a:cs typeface="Arial"/>
                      </a:endParaRPr>
                    </a:p>
                  </a:txBody>
                  <a:tcPr marL="0" marR="0"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107,7</a:t>
                      </a:r>
                      <a:endParaRPr lang="pt-BR" sz="1600" kern="1600">
                        <a:latin typeface="Times New Roman"/>
                        <a:ea typeface="Times New Roman"/>
                        <a:cs typeface="Arial"/>
                      </a:endParaRPr>
                    </a:p>
                  </a:txBody>
                  <a:tcPr marL="0" marR="0"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10,98</a:t>
                      </a:r>
                      <a:endParaRPr lang="pt-BR" sz="1600" kern="1600">
                        <a:latin typeface="Times New Roman"/>
                        <a:ea typeface="Times New Roman"/>
                        <a:cs typeface="Arial"/>
                      </a:endParaRPr>
                    </a:p>
                  </a:txBody>
                  <a:tcPr marL="0" marR="0"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109,8</a:t>
                      </a:r>
                      <a:endParaRPr lang="pt-BR" sz="1600" kern="1600">
                        <a:latin typeface="Times New Roman"/>
                        <a:ea typeface="Times New Roman"/>
                        <a:cs typeface="Arial"/>
                      </a:endParaRPr>
                    </a:p>
                  </a:txBody>
                  <a:tcPr marL="0" marR="0" marT="0" marB="0" anchor="ctr">
                    <a:lnL>
                      <a:noFill/>
                    </a:lnL>
                    <a:lnR>
                      <a:noFill/>
                    </a:lnR>
                    <a:lnT>
                      <a:noFill/>
                    </a:lnT>
                    <a:lnB>
                      <a:noFill/>
                    </a:lnB>
                  </a:tcPr>
                </a:tc>
              </a:tr>
              <a:tr h="180622">
                <a:tc>
                  <a:txBody>
                    <a:bodyPr/>
                    <a:lstStyle/>
                    <a:p>
                      <a:pPr algn="just">
                        <a:lnSpc>
                          <a:spcPts val="1800"/>
                        </a:lnSpc>
                        <a:spcAft>
                          <a:spcPts val="0"/>
                        </a:spcAft>
                      </a:pPr>
                      <a:r>
                        <a:rPr lang="pt-BR" sz="1600" kern="1600">
                          <a:latin typeface="Arial"/>
                          <a:ea typeface="Times New Roman"/>
                          <a:cs typeface="Arial"/>
                        </a:rPr>
                        <a:t>As /  75 [#2]</a:t>
                      </a:r>
                      <a:endParaRPr lang="pt-BR" sz="1600" kern="1600">
                        <a:latin typeface="Times New Roman"/>
                        <a:ea typeface="Times New Roman"/>
                        <a:cs typeface="Arial"/>
                      </a:endParaRPr>
                    </a:p>
                  </a:txBody>
                  <a:tcPr marL="0" marR="0"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10</a:t>
                      </a:r>
                      <a:endParaRPr lang="pt-BR" sz="1600" kern="1600">
                        <a:latin typeface="Times New Roman"/>
                        <a:ea typeface="Times New Roman"/>
                        <a:cs typeface="Arial"/>
                      </a:endParaRPr>
                    </a:p>
                  </a:txBody>
                  <a:tcPr marL="0" marR="0"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10,21</a:t>
                      </a:r>
                      <a:endParaRPr lang="pt-BR" sz="1600" kern="1600">
                        <a:latin typeface="Times New Roman"/>
                        <a:ea typeface="Times New Roman"/>
                        <a:cs typeface="Arial"/>
                      </a:endParaRPr>
                    </a:p>
                  </a:txBody>
                  <a:tcPr marL="0" marR="0"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102,1</a:t>
                      </a:r>
                      <a:endParaRPr lang="pt-BR" sz="1600" kern="1600">
                        <a:latin typeface="Times New Roman"/>
                        <a:ea typeface="Times New Roman"/>
                        <a:cs typeface="Arial"/>
                      </a:endParaRPr>
                    </a:p>
                  </a:txBody>
                  <a:tcPr marL="0" marR="0"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10,61</a:t>
                      </a:r>
                      <a:endParaRPr lang="pt-BR" sz="1600" kern="1600">
                        <a:latin typeface="Times New Roman"/>
                        <a:ea typeface="Times New Roman"/>
                        <a:cs typeface="Arial"/>
                      </a:endParaRPr>
                    </a:p>
                  </a:txBody>
                  <a:tcPr marL="0" marR="0"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106,1</a:t>
                      </a:r>
                      <a:endParaRPr lang="pt-BR" sz="1600" kern="1600">
                        <a:latin typeface="Times New Roman"/>
                        <a:ea typeface="Times New Roman"/>
                        <a:cs typeface="Arial"/>
                      </a:endParaRPr>
                    </a:p>
                  </a:txBody>
                  <a:tcPr marL="0" marR="0"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10,62</a:t>
                      </a:r>
                      <a:endParaRPr lang="pt-BR" sz="1600" kern="1600">
                        <a:latin typeface="Times New Roman"/>
                        <a:ea typeface="Times New Roman"/>
                        <a:cs typeface="Arial"/>
                      </a:endParaRPr>
                    </a:p>
                  </a:txBody>
                  <a:tcPr marL="0" marR="0"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106,2</a:t>
                      </a:r>
                      <a:endParaRPr lang="pt-BR" sz="1600" kern="1600">
                        <a:latin typeface="Times New Roman"/>
                        <a:ea typeface="Times New Roman"/>
                        <a:cs typeface="Arial"/>
                      </a:endParaRPr>
                    </a:p>
                  </a:txBody>
                  <a:tcPr marL="0" marR="0" marT="0" marB="0" anchor="ctr">
                    <a:lnL>
                      <a:noFill/>
                    </a:lnL>
                    <a:lnR>
                      <a:noFill/>
                    </a:lnR>
                    <a:lnT>
                      <a:noFill/>
                    </a:lnT>
                    <a:lnB>
                      <a:noFill/>
                    </a:lnB>
                  </a:tcPr>
                </a:tc>
              </a:tr>
              <a:tr h="180622">
                <a:tc>
                  <a:txBody>
                    <a:bodyPr/>
                    <a:lstStyle/>
                    <a:p>
                      <a:pPr algn="just">
                        <a:lnSpc>
                          <a:spcPts val="1800"/>
                        </a:lnSpc>
                        <a:spcAft>
                          <a:spcPts val="0"/>
                        </a:spcAft>
                      </a:pPr>
                      <a:r>
                        <a:rPr lang="pt-BR" sz="1600" kern="1600">
                          <a:latin typeface="Arial"/>
                          <a:ea typeface="Times New Roman"/>
                          <a:cs typeface="Arial"/>
                        </a:rPr>
                        <a:t>Se /  78 [#1]</a:t>
                      </a:r>
                      <a:endParaRPr lang="pt-BR" sz="1600" kern="1600">
                        <a:latin typeface="Times New Roman"/>
                        <a:ea typeface="Times New Roman"/>
                        <a:cs typeface="Arial"/>
                      </a:endParaRPr>
                    </a:p>
                  </a:txBody>
                  <a:tcPr marL="0" marR="0"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10</a:t>
                      </a:r>
                      <a:endParaRPr lang="pt-BR" sz="1600" kern="1600">
                        <a:latin typeface="Times New Roman"/>
                        <a:ea typeface="Times New Roman"/>
                        <a:cs typeface="Arial"/>
                      </a:endParaRPr>
                    </a:p>
                  </a:txBody>
                  <a:tcPr marL="0" marR="0"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10,44</a:t>
                      </a:r>
                      <a:endParaRPr lang="pt-BR" sz="1600" kern="1600">
                        <a:latin typeface="Times New Roman"/>
                        <a:ea typeface="Times New Roman"/>
                        <a:cs typeface="Arial"/>
                      </a:endParaRPr>
                    </a:p>
                  </a:txBody>
                  <a:tcPr marL="0" marR="0"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104,4</a:t>
                      </a:r>
                      <a:endParaRPr lang="pt-BR" sz="1600" kern="1600">
                        <a:latin typeface="Times New Roman"/>
                        <a:ea typeface="Times New Roman"/>
                        <a:cs typeface="Arial"/>
                      </a:endParaRPr>
                    </a:p>
                  </a:txBody>
                  <a:tcPr marL="0" marR="0"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10,65</a:t>
                      </a:r>
                      <a:endParaRPr lang="pt-BR" sz="1600" kern="1600">
                        <a:latin typeface="Times New Roman"/>
                        <a:ea typeface="Times New Roman"/>
                        <a:cs typeface="Arial"/>
                      </a:endParaRPr>
                    </a:p>
                  </a:txBody>
                  <a:tcPr marL="0" marR="0"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106,5</a:t>
                      </a:r>
                      <a:endParaRPr lang="pt-BR" sz="1600" kern="1600">
                        <a:latin typeface="Times New Roman"/>
                        <a:ea typeface="Times New Roman"/>
                        <a:cs typeface="Arial"/>
                      </a:endParaRPr>
                    </a:p>
                  </a:txBody>
                  <a:tcPr marL="0" marR="0"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10,76</a:t>
                      </a:r>
                      <a:endParaRPr lang="pt-BR" sz="1600" kern="1600">
                        <a:latin typeface="Times New Roman"/>
                        <a:ea typeface="Times New Roman"/>
                        <a:cs typeface="Arial"/>
                      </a:endParaRPr>
                    </a:p>
                  </a:txBody>
                  <a:tcPr marL="0" marR="0"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107,6</a:t>
                      </a:r>
                      <a:endParaRPr lang="pt-BR" sz="1600" kern="1600">
                        <a:latin typeface="Times New Roman"/>
                        <a:ea typeface="Times New Roman"/>
                        <a:cs typeface="Arial"/>
                      </a:endParaRPr>
                    </a:p>
                  </a:txBody>
                  <a:tcPr marL="0" marR="0" marT="0" marB="0" anchor="ctr">
                    <a:lnL>
                      <a:noFill/>
                    </a:lnL>
                    <a:lnR>
                      <a:noFill/>
                    </a:lnR>
                    <a:lnT>
                      <a:noFill/>
                    </a:lnT>
                    <a:lnB>
                      <a:noFill/>
                    </a:lnB>
                  </a:tcPr>
                </a:tc>
              </a:tr>
              <a:tr h="180622">
                <a:tc>
                  <a:txBody>
                    <a:bodyPr/>
                    <a:lstStyle/>
                    <a:p>
                      <a:pPr algn="just">
                        <a:lnSpc>
                          <a:spcPts val="1800"/>
                        </a:lnSpc>
                        <a:spcAft>
                          <a:spcPts val="0"/>
                        </a:spcAft>
                      </a:pPr>
                      <a:r>
                        <a:rPr lang="pt-BR" sz="1600" kern="1600">
                          <a:latin typeface="Arial"/>
                          <a:ea typeface="Times New Roman"/>
                          <a:cs typeface="Arial"/>
                        </a:rPr>
                        <a:t>Mo /  95 [#3]</a:t>
                      </a:r>
                      <a:endParaRPr lang="pt-BR" sz="1600" kern="1600">
                        <a:latin typeface="Times New Roman"/>
                        <a:ea typeface="Times New Roman"/>
                        <a:cs typeface="Arial"/>
                      </a:endParaRPr>
                    </a:p>
                  </a:txBody>
                  <a:tcPr marL="0" marR="0"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10</a:t>
                      </a:r>
                      <a:endParaRPr lang="pt-BR" sz="1600" kern="1600">
                        <a:latin typeface="Times New Roman"/>
                        <a:ea typeface="Times New Roman"/>
                        <a:cs typeface="Arial"/>
                      </a:endParaRPr>
                    </a:p>
                  </a:txBody>
                  <a:tcPr marL="0" marR="0"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9,749</a:t>
                      </a:r>
                      <a:endParaRPr lang="pt-BR" sz="1600" kern="1600">
                        <a:latin typeface="Times New Roman"/>
                        <a:ea typeface="Times New Roman"/>
                        <a:cs typeface="Arial"/>
                      </a:endParaRPr>
                    </a:p>
                  </a:txBody>
                  <a:tcPr marL="0" marR="0"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97,5</a:t>
                      </a:r>
                      <a:endParaRPr lang="pt-BR" sz="1600" kern="1600">
                        <a:latin typeface="Times New Roman"/>
                        <a:ea typeface="Times New Roman"/>
                        <a:cs typeface="Arial"/>
                      </a:endParaRPr>
                    </a:p>
                  </a:txBody>
                  <a:tcPr marL="0" marR="0"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10,13</a:t>
                      </a:r>
                      <a:endParaRPr lang="pt-BR" sz="1600" kern="1600">
                        <a:latin typeface="Times New Roman"/>
                        <a:ea typeface="Times New Roman"/>
                        <a:cs typeface="Arial"/>
                      </a:endParaRPr>
                    </a:p>
                  </a:txBody>
                  <a:tcPr marL="0" marR="0"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101,3</a:t>
                      </a:r>
                      <a:endParaRPr lang="pt-BR" sz="1600" kern="1600">
                        <a:latin typeface="Times New Roman"/>
                        <a:ea typeface="Times New Roman"/>
                        <a:cs typeface="Arial"/>
                      </a:endParaRPr>
                    </a:p>
                  </a:txBody>
                  <a:tcPr marL="0" marR="0"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10,13</a:t>
                      </a:r>
                      <a:endParaRPr lang="pt-BR" sz="1600" kern="1600">
                        <a:latin typeface="Times New Roman"/>
                        <a:ea typeface="Times New Roman"/>
                        <a:cs typeface="Arial"/>
                      </a:endParaRPr>
                    </a:p>
                  </a:txBody>
                  <a:tcPr marL="0" marR="0"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101,3</a:t>
                      </a:r>
                      <a:endParaRPr lang="pt-BR" sz="1600" kern="1600">
                        <a:latin typeface="Times New Roman"/>
                        <a:ea typeface="Times New Roman"/>
                        <a:cs typeface="Arial"/>
                      </a:endParaRPr>
                    </a:p>
                  </a:txBody>
                  <a:tcPr marL="0" marR="0" marT="0" marB="0" anchor="ctr">
                    <a:lnL>
                      <a:noFill/>
                    </a:lnL>
                    <a:lnR>
                      <a:noFill/>
                    </a:lnR>
                    <a:lnT>
                      <a:noFill/>
                    </a:lnT>
                    <a:lnB>
                      <a:noFill/>
                    </a:lnB>
                  </a:tcPr>
                </a:tc>
              </a:tr>
              <a:tr h="180622">
                <a:tc>
                  <a:txBody>
                    <a:bodyPr/>
                    <a:lstStyle/>
                    <a:p>
                      <a:pPr algn="just">
                        <a:lnSpc>
                          <a:spcPts val="1800"/>
                        </a:lnSpc>
                        <a:spcAft>
                          <a:spcPts val="0"/>
                        </a:spcAft>
                      </a:pPr>
                      <a:r>
                        <a:rPr lang="pt-BR" sz="1600" kern="1600">
                          <a:latin typeface="Arial"/>
                          <a:ea typeface="Times New Roman"/>
                          <a:cs typeface="Arial"/>
                        </a:rPr>
                        <a:t>Ag /  107 [#3]</a:t>
                      </a:r>
                      <a:endParaRPr lang="pt-BR" sz="1600" kern="1600">
                        <a:latin typeface="Times New Roman"/>
                        <a:ea typeface="Times New Roman"/>
                        <a:cs typeface="Arial"/>
                      </a:endParaRPr>
                    </a:p>
                  </a:txBody>
                  <a:tcPr marL="0" marR="0"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10</a:t>
                      </a:r>
                      <a:endParaRPr lang="pt-BR" sz="1600" kern="1600">
                        <a:latin typeface="Times New Roman"/>
                        <a:ea typeface="Times New Roman"/>
                        <a:cs typeface="Arial"/>
                      </a:endParaRPr>
                    </a:p>
                  </a:txBody>
                  <a:tcPr marL="0" marR="0"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13,73</a:t>
                      </a:r>
                      <a:endParaRPr lang="pt-BR" sz="1600" kern="1600">
                        <a:latin typeface="Times New Roman"/>
                        <a:ea typeface="Times New Roman"/>
                        <a:cs typeface="Arial"/>
                      </a:endParaRPr>
                    </a:p>
                  </a:txBody>
                  <a:tcPr marL="0" marR="0"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137,3</a:t>
                      </a:r>
                      <a:endParaRPr lang="pt-BR" sz="1600" kern="1600">
                        <a:latin typeface="Times New Roman"/>
                        <a:ea typeface="Times New Roman"/>
                        <a:cs typeface="Arial"/>
                      </a:endParaRPr>
                    </a:p>
                  </a:txBody>
                  <a:tcPr marL="0" marR="0"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10,81</a:t>
                      </a:r>
                      <a:endParaRPr lang="pt-BR" sz="1600" kern="1600">
                        <a:latin typeface="Times New Roman"/>
                        <a:ea typeface="Times New Roman"/>
                        <a:cs typeface="Arial"/>
                      </a:endParaRPr>
                    </a:p>
                  </a:txBody>
                  <a:tcPr marL="0" marR="0"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108,1</a:t>
                      </a:r>
                      <a:endParaRPr lang="pt-BR" sz="1600" kern="1600">
                        <a:latin typeface="Times New Roman"/>
                        <a:ea typeface="Times New Roman"/>
                        <a:cs typeface="Arial"/>
                      </a:endParaRPr>
                    </a:p>
                  </a:txBody>
                  <a:tcPr marL="0" marR="0"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10,82</a:t>
                      </a:r>
                      <a:endParaRPr lang="pt-BR" sz="1600" kern="1600">
                        <a:latin typeface="Times New Roman"/>
                        <a:ea typeface="Times New Roman"/>
                        <a:cs typeface="Arial"/>
                      </a:endParaRPr>
                    </a:p>
                  </a:txBody>
                  <a:tcPr marL="0" marR="0"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108,2</a:t>
                      </a:r>
                      <a:endParaRPr lang="pt-BR" sz="1600" kern="1600">
                        <a:latin typeface="Times New Roman"/>
                        <a:ea typeface="Times New Roman"/>
                        <a:cs typeface="Arial"/>
                      </a:endParaRPr>
                    </a:p>
                  </a:txBody>
                  <a:tcPr marL="0" marR="0" marT="0" marB="0" anchor="ctr">
                    <a:lnL>
                      <a:noFill/>
                    </a:lnL>
                    <a:lnR>
                      <a:noFill/>
                    </a:lnR>
                    <a:lnT>
                      <a:noFill/>
                    </a:lnT>
                    <a:lnB>
                      <a:noFill/>
                    </a:lnB>
                  </a:tcPr>
                </a:tc>
              </a:tr>
              <a:tr h="90311">
                <a:tc>
                  <a:txBody>
                    <a:bodyPr/>
                    <a:lstStyle/>
                    <a:p>
                      <a:pPr algn="just">
                        <a:lnSpc>
                          <a:spcPts val="1800"/>
                        </a:lnSpc>
                        <a:spcAft>
                          <a:spcPts val="0"/>
                        </a:spcAft>
                      </a:pPr>
                      <a:r>
                        <a:rPr lang="pt-BR" sz="1600" kern="1600">
                          <a:latin typeface="Arial"/>
                          <a:ea typeface="Times New Roman"/>
                          <a:cs typeface="Arial"/>
                        </a:rPr>
                        <a:t>Cd /  111 [#3]</a:t>
                      </a:r>
                      <a:endParaRPr lang="pt-BR" sz="1600" kern="1600">
                        <a:latin typeface="Times New Roman"/>
                        <a:ea typeface="Times New Roman"/>
                        <a:cs typeface="Arial"/>
                      </a:endParaRPr>
                    </a:p>
                  </a:txBody>
                  <a:tcPr marL="0" marR="0"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10</a:t>
                      </a:r>
                      <a:endParaRPr lang="pt-BR" sz="1600" kern="1600">
                        <a:latin typeface="Times New Roman"/>
                        <a:ea typeface="Times New Roman"/>
                        <a:cs typeface="Arial"/>
                      </a:endParaRPr>
                    </a:p>
                  </a:txBody>
                  <a:tcPr marL="0" marR="0"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9,66</a:t>
                      </a:r>
                      <a:endParaRPr lang="pt-BR" sz="1600" kern="1600">
                        <a:latin typeface="Times New Roman"/>
                        <a:ea typeface="Times New Roman"/>
                        <a:cs typeface="Arial"/>
                      </a:endParaRPr>
                    </a:p>
                  </a:txBody>
                  <a:tcPr marL="0" marR="0"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96,6</a:t>
                      </a:r>
                      <a:endParaRPr lang="pt-BR" sz="1600" kern="1600">
                        <a:latin typeface="Times New Roman"/>
                        <a:ea typeface="Times New Roman"/>
                        <a:cs typeface="Arial"/>
                      </a:endParaRPr>
                    </a:p>
                  </a:txBody>
                  <a:tcPr marL="0" marR="0"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10,77</a:t>
                      </a:r>
                      <a:endParaRPr lang="pt-BR" sz="1600" kern="1600">
                        <a:latin typeface="Times New Roman"/>
                        <a:ea typeface="Times New Roman"/>
                        <a:cs typeface="Arial"/>
                      </a:endParaRPr>
                    </a:p>
                  </a:txBody>
                  <a:tcPr marL="0" marR="0"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107,7</a:t>
                      </a:r>
                      <a:endParaRPr lang="pt-BR" sz="1600" kern="1600">
                        <a:latin typeface="Times New Roman"/>
                        <a:ea typeface="Times New Roman"/>
                        <a:cs typeface="Arial"/>
                      </a:endParaRPr>
                    </a:p>
                  </a:txBody>
                  <a:tcPr marL="0" marR="0"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10,87</a:t>
                      </a:r>
                      <a:endParaRPr lang="pt-BR" sz="1600" kern="1600">
                        <a:latin typeface="Times New Roman"/>
                        <a:ea typeface="Times New Roman"/>
                        <a:cs typeface="Arial"/>
                      </a:endParaRPr>
                    </a:p>
                  </a:txBody>
                  <a:tcPr marL="0" marR="0"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108,7</a:t>
                      </a:r>
                      <a:endParaRPr lang="pt-BR" sz="1600" kern="1600">
                        <a:latin typeface="Times New Roman"/>
                        <a:ea typeface="Times New Roman"/>
                        <a:cs typeface="Arial"/>
                      </a:endParaRPr>
                    </a:p>
                  </a:txBody>
                  <a:tcPr marL="0" marR="0" marT="0" marB="0" anchor="ctr">
                    <a:lnL>
                      <a:noFill/>
                    </a:lnL>
                    <a:lnR>
                      <a:noFill/>
                    </a:lnR>
                    <a:lnT>
                      <a:noFill/>
                    </a:lnT>
                    <a:lnB>
                      <a:noFill/>
                    </a:lnB>
                  </a:tcPr>
                </a:tc>
              </a:tr>
              <a:tr h="180622">
                <a:tc>
                  <a:txBody>
                    <a:bodyPr/>
                    <a:lstStyle/>
                    <a:p>
                      <a:pPr algn="just">
                        <a:lnSpc>
                          <a:spcPts val="1800"/>
                        </a:lnSpc>
                        <a:spcAft>
                          <a:spcPts val="0"/>
                        </a:spcAft>
                      </a:pPr>
                      <a:r>
                        <a:rPr lang="pt-BR" sz="1600" kern="1600">
                          <a:latin typeface="Arial"/>
                          <a:ea typeface="Times New Roman"/>
                          <a:cs typeface="Arial"/>
                        </a:rPr>
                        <a:t>Sb /  121 [#3]</a:t>
                      </a:r>
                      <a:endParaRPr lang="pt-BR" sz="1600" kern="1600">
                        <a:latin typeface="Times New Roman"/>
                        <a:ea typeface="Times New Roman"/>
                        <a:cs typeface="Arial"/>
                      </a:endParaRPr>
                    </a:p>
                  </a:txBody>
                  <a:tcPr marL="0" marR="0"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10</a:t>
                      </a:r>
                      <a:endParaRPr lang="pt-BR" sz="1600" kern="1600">
                        <a:latin typeface="Times New Roman"/>
                        <a:ea typeface="Times New Roman"/>
                        <a:cs typeface="Arial"/>
                      </a:endParaRPr>
                    </a:p>
                  </a:txBody>
                  <a:tcPr marL="0" marR="0"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9,464</a:t>
                      </a:r>
                      <a:endParaRPr lang="pt-BR" sz="1600" kern="1600">
                        <a:latin typeface="Times New Roman"/>
                        <a:ea typeface="Times New Roman"/>
                        <a:cs typeface="Arial"/>
                      </a:endParaRPr>
                    </a:p>
                  </a:txBody>
                  <a:tcPr marL="0" marR="0"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94,6</a:t>
                      </a:r>
                      <a:endParaRPr lang="pt-BR" sz="1600" kern="1600">
                        <a:latin typeface="Times New Roman"/>
                        <a:ea typeface="Times New Roman"/>
                        <a:cs typeface="Arial"/>
                      </a:endParaRPr>
                    </a:p>
                  </a:txBody>
                  <a:tcPr marL="0" marR="0"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10,42</a:t>
                      </a:r>
                      <a:endParaRPr lang="pt-BR" sz="1600" kern="1600">
                        <a:latin typeface="Times New Roman"/>
                        <a:ea typeface="Times New Roman"/>
                        <a:cs typeface="Arial"/>
                      </a:endParaRPr>
                    </a:p>
                  </a:txBody>
                  <a:tcPr marL="0" marR="0"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104,2</a:t>
                      </a:r>
                      <a:endParaRPr lang="pt-BR" sz="1600" kern="1600">
                        <a:latin typeface="Times New Roman"/>
                        <a:ea typeface="Times New Roman"/>
                        <a:cs typeface="Arial"/>
                      </a:endParaRPr>
                    </a:p>
                  </a:txBody>
                  <a:tcPr marL="0" marR="0"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10,52</a:t>
                      </a:r>
                      <a:endParaRPr lang="pt-BR" sz="1600" kern="1600">
                        <a:latin typeface="Times New Roman"/>
                        <a:ea typeface="Times New Roman"/>
                        <a:cs typeface="Arial"/>
                      </a:endParaRPr>
                    </a:p>
                  </a:txBody>
                  <a:tcPr marL="0" marR="0"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105,2</a:t>
                      </a:r>
                      <a:endParaRPr lang="pt-BR" sz="1600" kern="1600">
                        <a:latin typeface="Times New Roman"/>
                        <a:ea typeface="Times New Roman"/>
                        <a:cs typeface="Arial"/>
                      </a:endParaRPr>
                    </a:p>
                  </a:txBody>
                  <a:tcPr marL="0" marR="0" marT="0" marB="0" anchor="ctr">
                    <a:lnL>
                      <a:noFill/>
                    </a:lnL>
                    <a:lnR>
                      <a:noFill/>
                    </a:lnR>
                    <a:lnT>
                      <a:noFill/>
                    </a:lnT>
                    <a:lnB>
                      <a:noFill/>
                    </a:lnB>
                  </a:tcPr>
                </a:tc>
              </a:tr>
              <a:tr h="90311">
                <a:tc>
                  <a:txBody>
                    <a:bodyPr/>
                    <a:lstStyle/>
                    <a:p>
                      <a:pPr algn="just">
                        <a:lnSpc>
                          <a:spcPts val="1800"/>
                        </a:lnSpc>
                        <a:spcAft>
                          <a:spcPts val="0"/>
                        </a:spcAft>
                      </a:pPr>
                      <a:r>
                        <a:rPr lang="pt-BR" sz="1600" kern="1600">
                          <a:latin typeface="Arial"/>
                          <a:ea typeface="Times New Roman"/>
                          <a:cs typeface="Arial"/>
                        </a:rPr>
                        <a:t>Ba /  137 [#3]</a:t>
                      </a:r>
                      <a:endParaRPr lang="pt-BR" sz="1600" kern="1600">
                        <a:latin typeface="Times New Roman"/>
                        <a:ea typeface="Times New Roman"/>
                        <a:cs typeface="Arial"/>
                      </a:endParaRPr>
                    </a:p>
                  </a:txBody>
                  <a:tcPr marL="0" marR="0"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10</a:t>
                      </a:r>
                      <a:endParaRPr lang="pt-BR" sz="1600" kern="1600">
                        <a:latin typeface="Times New Roman"/>
                        <a:ea typeface="Times New Roman"/>
                        <a:cs typeface="Arial"/>
                      </a:endParaRPr>
                    </a:p>
                  </a:txBody>
                  <a:tcPr marL="0" marR="0"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10,5</a:t>
                      </a:r>
                      <a:endParaRPr lang="pt-BR" sz="1600" kern="1600">
                        <a:latin typeface="Times New Roman"/>
                        <a:ea typeface="Times New Roman"/>
                        <a:cs typeface="Arial"/>
                      </a:endParaRPr>
                    </a:p>
                  </a:txBody>
                  <a:tcPr marL="0" marR="0"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105,0</a:t>
                      </a:r>
                      <a:endParaRPr lang="pt-BR" sz="1600" kern="1600">
                        <a:latin typeface="Times New Roman"/>
                        <a:ea typeface="Times New Roman"/>
                        <a:cs typeface="Arial"/>
                      </a:endParaRPr>
                    </a:p>
                  </a:txBody>
                  <a:tcPr marL="0" marR="0"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11,09</a:t>
                      </a:r>
                      <a:endParaRPr lang="pt-BR" sz="1600" kern="1600">
                        <a:latin typeface="Times New Roman"/>
                        <a:ea typeface="Times New Roman"/>
                        <a:cs typeface="Arial"/>
                      </a:endParaRPr>
                    </a:p>
                  </a:txBody>
                  <a:tcPr marL="0" marR="0"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110,9</a:t>
                      </a:r>
                      <a:endParaRPr lang="pt-BR" sz="1600" kern="1600">
                        <a:latin typeface="Times New Roman"/>
                        <a:ea typeface="Times New Roman"/>
                        <a:cs typeface="Arial"/>
                      </a:endParaRPr>
                    </a:p>
                  </a:txBody>
                  <a:tcPr marL="0" marR="0"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10,88</a:t>
                      </a:r>
                      <a:endParaRPr lang="pt-BR" sz="1600" kern="1600">
                        <a:latin typeface="Times New Roman"/>
                        <a:ea typeface="Times New Roman"/>
                        <a:cs typeface="Arial"/>
                      </a:endParaRPr>
                    </a:p>
                  </a:txBody>
                  <a:tcPr marL="0" marR="0"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108,8</a:t>
                      </a:r>
                      <a:endParaRPr lang="pt-BR" sz="1600" kern="1600">
                        <a:latin typeface="Times New Roman"/>
                        <a:ea typeface="Times New Roman"/>
                        <a:cs typeface="Arial"/>
                      </a:endParaRPr>
                    </a:p>
                  </a:txBody>
                  <a:tcPr marL="0" marR="0" marT="0" marB="0" anchor="ctr">
                    <a:lnL>
                      <a:noFill/>
                    </a:lnL>
                    <a:lnR>
                      <a:noFill/>
                    </a:lnR>
                    <a:lnT>
                      <a:noFill/>
                    </a:lnT>
                    <a:lnB>
                      <a:noFill/>
                    </a:lnB>
                  </a:tcPr>
                </a:tc>
              </a:tr>
              <a:tr h="180622">
                <a:tc>
                  <a:txBody>
                    <a:bodyPr/>
                    <a:lstStyle/>
                    <a:p>
                      <a:pPr algn="just">
                        <a:lnSpc>
                          <a:spcPts val="1800"/>
                        </a:lnSpc>
                        <a:spcAft>
                          <a:spcPts val="0"/>
                        </a:spcAft>
                      </a:pPr>
                      <a:r>
                        <a:rPr lang="pt-BR" sz="1600" kern="1600">
                          <a:latin typeface="Arial"/>
                          <a:ea typeface="Times New Roman"/>
                          <a:cs typeface="Arial"/>
                        </a:rPr>
                        <a:t>Tl /  205 [#3]</a:t>
                      </a:r>
                      <a:endParaRPr lang="pt-BR" sz="1600" kern="1600">
                        <a:latin typeface="Times New Roman"/>
                        <a:ea typeface="Times New Roman"/>
                        <a:cs typeface="Arial"/>
                      </a:endParaRPr>
                    </a:p>
                  </a:txBody>
                  <a:tcPr marL="0" marR="0"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10</a:t>
                      </a:r>
                      <a:endParaRPr lang="pt-BR" sz="1600" kern="1600">
                        <a:latin typeface="Times New Roman"/>
                        <a:ea typeface="Times New Roman"/>
                        <a:cs typeface="Arial"/>
                      </a:endParaRPr>
                    </a:p>
                  </a:txBody>
                  <a:tcPr marL="0" marR="0"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9,751</a:t>
                      </a:r>
                      <a:endParaRPr lang="pt-BR" sz="1600" kern="1600">
                        <a:latin typeface="Times New Roman"/>
                        <a:ea typeface="Times New Roman"/>
                        <a:cs typeface="Arial"/>
                      </a:endParaRPr>
                    </a:p>
                  </a:txBody>
                  <a:tcPr marL="0" marR="0"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97,5</a:t>
                      </a:r>
                      <a:endParaRPr lang="pt-BR" sz="1600" kern="1600">
                        <a:latin typeface="Times New Roman"/>
                        <a:ea typeface="Times New Roman"/>
                        <a:cs typeface="Arial"/>
                      </a:endParaRPr>
                    </a:p>
                  </a:txBody>
                  <a:tcPr marL="0" marR="0"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10,81</a:t>
                      </a:r>
                      <a:endParaRPr lang="pt-BR" sz="1600" kern="1600">
                        <a:latin typeface="Times New Roman"/>
                        <a:ea typeface="Times New Roman"/>
                        <a:cs typeface="Arial"/>
                      </a:endParaRPr>
                    </a:p>
                  </a:txBody>
                  <a:tcPr marL="0" marR="0"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108,1</a:t>
                      </a:r>
                      <a:endParaRPr lang="pt-BR" sz="1600" kern="1600">
                        <a:latin typeface="Times New Roman"/>
                        <a:ea typeface="Times New Roman"/>
                        <a:cs typeface="Arial"/>
                      </a:endParaRPr>
                    </a:p>
                  </a:txBody>
                  <a:tcPr marL="0" marR="0"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10,67</a:t>
                      </a:r>
                      <a:endParaRPr lang="pt-BR" sz="1600" kern="1600">
                        <a:latin typeface="Times New Roman"/>
                        <a:ea typeface="Times New Roman"/>
                        <a:cs typeface="Arial"/>
                      </a:endParaRPr>
                    </a:p>
                  </a:txBody>
                  <a:tcPr marL="0" marR="0"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106,7</a:t>
                      </a:r>
                      <a:endParaRPr lang="pt-BR" sz="1600" kern="1600">
                        <a:latin typeface="Times New Roman"/>
                        <a:ea typeface="Times New Roman"/>
                        <a:cs typeface="Arial"/>
                      </a:endParaRPr>
                    </a:p>
                  </a:txBody>
                  <a:tcPr marL="0" marR="0" marT="0" marB="0" anchor="ctr">
                    <a:lnL>
                      <a:noFill/>
                    </a:lnL>
                    <a:lnR>
                      <a:noFill/>
                    </a:lnR>
                    <a:lnT>
                      <a:noFill/>
                    </a:lnT>
                    <a:lnB>
                      <a:noFill/>
                    </a:lnB>
                  </a:tcPr>
                </a:tc>
              </a:tr>
              <a:tr h="180622">
                <a:tc>
                  <a:txBody>
                    <a:bodyPr/>
                    <a:lstStyle/>
                    <a:p>
                      <a:pPr algn="just">
                        <a:lnSpc>
                          <a:spcPts val="1800"/>
                        </a:lnSpc>
                        <a:spcAft>
                          <a:spcPts val="0"/>
                        </a:spcAft>
                      </a:pPr>
                      <a:r>
                        <a:rPr lang="pt-BR" sz="1600" kern="1600">
                          <a:latin typeface="Arial"/>
                          <a:ea typeface="Times New Roman"/>
                          <a:cs typeface="Arial"/>
                        </a:rPr>
                        <a:t>Pb /  208 [#3]</a:t>
                      </a:r>
                      <a:endParaRPr lang="pt-BR" sz="1600" kern="1600">
                        <a:latin typeface="Times New Roman"/>
                        <a:ea typeface="Times New Roman"/>
                        <a:cs typeface="Arial"/>
                      </a:endParaRPr>
                    </a:p>
                  </a:txBody>
                  <a:tcPr marL="0" marR="0"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10</a:t>
                      </a:r>
                      <a:endParaRPr lang="pt-BR" sz="1600" kern="1600">
                        <a:latin typeface="Times New Roman"/>
                        <a:ea typeface="Times New Roman"/>
                        <a:cs typeface="Arial"/>
                      </a:endParaRPr>
                    </a:p>
                  </a:txBody>
                  <a:tcPr marL="0" marR="0"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10,28</a:t>
                      </a:r>
                      <a:endParaRPr lang="pt-BR" sz="1600" kern="1600">
                        <a:latin typeface="Times New Roman"/>
                        <a:ea typeface="Times New Roman"/>
                        <a:cs typeface="Arial"/>
                      </a:endParaRPr>
                    </a:p>
                  </a:txBody>
                  <a:tcPr marL="0" marR="0"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102,8</a:t>
                      </a:r>
                      <a:endParaRPr lang="pt-BR" sz="1600" kern="1600">
                        <a:latin typeface="Times New Roman"/>
                        <a:ea typeface="Times New Roman"/>
                        <a:cs typeface="Arial"/>
                      </a:endParaRPr>
                    </a:p>
                  </a:txBody>
                  <a:tcPr marL="0" marR="0"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10,89</a:t>
                      </a:r>
                      <a:endParaRPr lang="pt-BR" sz="1600" kern="1600">
                        <a:latin typeface="Times New Roman"/>
                        <a:ea typeface="Times New Roman"/>
                        <a:cs typeface="Arial"/>
                      </a:endParaRPr>
                    </a:p>
                  </a:txBody>
                  <a:tcPr marL="0" marR="0"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108,9</a:t>
                      </a:r>
                      <a:endParaRPr lang="pt-BR" sz="1600" kern="1600">
                        <a:latin typeface="Times New Roman"/>
                        <a:ea typeface="Times New Roman"/>
                        <a:cs typeface="Arial"/>
                      </a:endParaRPr>
                    </a:p>
                  </a:txBody>
                  <a:tcPr marL="0" marR="0"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10,91</a:t>
                      </a:r>
                      <a:endParaRPr lang="pt-BR" sz="1600" kern="1600">
                        <a:latin typeface="Times New Roman"/>
                        <a:ea typeface="Times New Roman"/>
                        <a:cs typeface="Arial"/>
                      </a:endParaRPr>
                    </a:p>
                  </a:txBody>
                  <a:tcPr marL="0" marR="0"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109,1</a:t>
                      </a:r>
                      <a:endParaRPr lang="pt-BR" sz="1600" kern="1600">
                        <a:latin typeface="Times New Roman"/>
                        <a:ea typeface="Times New Roman"/>
                        <a:cs typeface="Arial"/>
                      </a:endParaRPr>
                    </a:p>
                  </a:txBody>
                  <a:tcPr marL="0" marR="0" marT="0" marB="0" anchor="ctr">
                    <a:lnL>
                      <a:noFill/>
                    </a:lnL>
                    <a:lnR>
                      <a:noFill/>
                    </a:lnR>
                    <a:lnT>
                      <a:noFill/>
                    </a:lnT>
                    <a:lnB>
                      <a:noFill/>
                    </a:lnB>
                  </a:tcPr>
                </a:tc>
              </a:tr>
              <a:tr h="180622">
                <a:tc>
                  <a:txBody>
                    <a:bodyPr/>
                    <a:lstStyle/>
                    <a:p>
                      <a:pPr algn="just">
                        <a:lnSpc>
                          <a:spcPts val="1800"/>
                        </a:lnSpc>
                        <a:spcAft>
                          <a:spcPts val="0"/>
                        </a:spcAft>
                      </a:pPr>
                      <a:r>
                        <a:rPr lang="pt-BR" sz="1600" kern="1600">
                          <a:latin typeface="Arial"/>
                          <a:ea typeface="Times New Roman"/>
                          <a:cs typeface="Arial"/>
                        </a:rPr>
                        <a:t>Th /  232 [#3]</a:t>
                      </a:r>
                      <a:endParaRPr lang="pt-BR" sz="1600" kern="1600">
                        <a:latin typeface="Times New Roman"/>
                        <a:ea typeface="Times New Roman"/>
                        <a:cs typeface="Arial"/>
                      </a:endParaRPr>
                    </a:p>
                  </a:txBody>
                  <a:tcPr marL="0" marR="0"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10</a:t>
                      </a:r>
                      <a:endParaRPr lang="pt-BR" sz="1600" kern="1600">
                        <a:latin typeface="Times New Roman"/>
                        <a:ea typeface="Times New Roman"/>
                        <a:cs typeface="Arial"/>
                      </a:endParaRPr>
                    </a:p>
                  </a:txBody>
                  <a:tcPr marL="0" marR="0"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9,788</a:t>
                      </a:r>
                      <a:endParaRPr lang="pt-BR" sz="1600" kern="1600">
                        <a:latin typeface="Times New Roman"/>
                        <a:ea typeface="Times New Roman"/>
                        <a:cs typeface="Arial"/>
                      </a:endParaRPr>
                    </a:p>
                  </a:txBody>
                  <a:tcPr marL="0" marR="0"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97,9</a:t>
                      </a:r>
                      <a:endParaRPr lang="pt-BR" sz="1600" kern="1600">
                        <a:latin typeface="Times New Roman"/>
                        <a:ea typeface="Times New Roman"/>
                        <a:cs typeface="Arial"/>
                      </a:endParaRPr>
                    </a:p>
                  </a:txBody>
                  <a:tcPr marL="0" marR="0"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10,66</a:t>
                      </a:r>
                      <a:endParaRPr lang="pt-BR" sz="1600" kern="1600">
                        <a:latin typeface="Times New Roman"/>
                        <a:ea typeface="Times New Roman"/>
                        <a:cs typeface="Arial"/>
                      </a:endParaRPr>
                    </a:p>
                  </a:txBody>
                  <a:tcPr marL="0" marR="0"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106,6</a:t>
                      </a:r>
                      <a:endParaRPr lang="pt-BR" sz="1600" kern="1600">
                        <a:latin typeface="Times New Roman"/>
                        <a:ea typeface="Times New Roman"/>
                        <a:cs typeface="Arial"/>
                      </a:endParaRPr>
                    </a:p>
                  </a:txBody>
                  <a:tcPr marL="0" marR="0"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10,83</a:t>
                      </a:r>
                      <a:endParaRPr lang="pt-BR" sz="1600" kern="1600">
                        <a:latin typeface="Times New Roman"/>
                        <a:ea typeface="Times New Roman"/>
                        <a:cs typeface="Arial"/>
                      </a:endParaRPr>
                    </a:p>
                  </a:txBody>
                  <a:tcPr marL="0" marR="0" marT="0" marB="0" anchor="ctr">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108,3</a:t>
                      </a:r>
                      <a:endParaRPr lang="pt-BR" sz="1600" kern="1600">
                        <a:latin typeface="Times New Roman"/>
                        <a:ea typeface="Times New Roman"/>
                        <a:cs typeface="Arial"/>
                      </a:endParaRPr>
                    </a:p>
                  </a:txBody>
                  <a:tcPr marL="0" marR="0" marT="0" marB="0" anchor="ctr">
                    <a:lnL>
                      <a:noFill/>
                    </a:lnL>
                    <a:lnR>
                      <a:noFill/>
                    </a:lnR>
                    <a:lnT>
                      <a:noFill/>
                    </a:lnT>
                    <a:lnB>
                      <a:noFill/>
                    </a:lnB>
                  </a:tcPr>
                </a:tc>
              </a:tr>
              <a:tr h="180622">
                <a:tc>
                  <a:txBody>
                    <a:bodyPr/>
                    <a:lstStyle/>
                    <a:p>
                      <a:pPr algn="just">
                        <a:lnSpc>
                          <a:spcPts val="1800"/>
                        </a:lnSpc>
                        <a:spcAft>
                          <a:spcPts val="0"/>
                        </a:spcAft>
                      </a:pPr>
                      <a:r>
                        <a:rPr lang="pt-BR" sz="1600" kern="1600">
                          <a:latin typeface="Arial"/>
                          <a:ea typeface="Times New Roman"/>
                          <a:cs typeface="Arial"/>
                        </a:rPr>
                        <a:t>U /  238 [#3]</a:t>
                      </a:r>
                      <a:endParaRPr lang="pt-BR" sz="1600" kern="1600">
                        <a:latin typeface="Times New Roman"/>
                        <a:ea typeface="Times New Roman"/>
                        <a:cs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pt-BR" sz="1600" kern="1600">
                          <a:latin typeface="Arial"/>
                          <a:ea typeface="Times New Roman"/>
                          <a:cs typeface="Arial"/>
                        </a:rPr>
                        <a:t>10</a:t>
                      </a:r>
                      <a:endParaRPr lang="pt-BR" sz="1600" kern="1600">
                        <a:latin typeface="Times New Roman"/>
                        <a:ea typeface="Times New Roman"/>
                        <a:cs typeface="Arial"/>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pt-BR" sz="1600" kern="1600">
                          <a:latin typeface="Arial"/>
                          <a:ea typeface="Times New Roman"/>
                          <a:cs typeface="Arial"/>
                        </a:rPr>
                        <a:t>10,06</a:t>
                      </a:r>
                      <a:endParaRPr lang="pt-BR" sz="1600" kern="1600">
                        <a:latin typeface="Times New Roman"/>
                        <a:ea typeface="Times New Roman"/>
                        <a:cs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pt-BR" sz="1600" kern="1600">
                          <a:latin typeface="Arial"/>
                          <a:ea typeface="Times New Roman"/>
                          <a:cs typeface="Arial"/>
                        </a:rPr>
                        <a:t>100,6</a:t>
                      </a:r>
                      <a:endParaRPr lang="pt-BR" sz="1600" kern="1600">
                        <a:latin typeface="Times New Roman"/>
                        <a:ea typeface="Times New Roman"/>
                        <a:cs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pt-BR" sz="1600" kern="1600">
                          <a:latin typeface="Arial"/>
                          <a:ea typeface="Times New Roman"/>
                          <a:cs typeface="Arial"/>
                        </a:rPr>
                        <a:t>10,68</a:t>
                      </a:r>
                      <a:endParaRPr lang="pt-BR" sz="1600" kern="1600">
                        <a:latin typeface="Times New Roman"/>
                        <a:ea typeface="Times New Roman"/>
                        <a:cs typeface="Arial"/>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pt-BR" sz="1600" kern="1600">
                          <a:latin typeface="Arial"/>
                          <a:ea typeface="Times New Roman"/>
                          <a:cs typeface="Arial"/>
                        </a:rPr>
                        <a:t>106,8</a:t>
                      </a:r>
                      <a:endParaRPr lang="pt-BR" sz="1600" kern="1600">
                        <a:latin typeface="Times New Roman"/>
                        <a:ea typeface="Times New Roman"/>
                        <a:cs typeface="Arial"/>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pt-BR" sz="1600" kern="1600" dirty="0">
                          <a:latin typeface="Arial"/>
                          <a:ea typeface="Times New Roman"/>
                          <a:cs typeface="Arial"/>
                        </a:rPr>
                        <a:t>10,87</a:t>
                      </a:r>
                      <a:endParaRPr lang="pt-BR" sz="1600" kern="1600" dirty="0">
                        <a:latin typeface="Times New Roman"/>
                        <a:ea typeface="Times New Roman"/>
                        <a:cs typeface="Arial"/>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pt-BR" sz="1600" kern="1600" dirty="0">
                          <a:latin typeface="Arial"/>
                          <a:ea typeface="Times New Roman"/>
                          <a:cs typeface="Arial"/>
                        </a:rPr>
                        <a:t>108,7</a:t>
                      </a:r>
                      <a:endParaRPr lang="pt-BR" sz="1600" kern="1600" dirty="0">
                        <a:latin typeface="Times New Roman"/>
                        <a:ea typeface="Times New Roman"/>
                        <a:cs typeface="Arial"/>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Imagem 19"/>
          <p:cNvPicPr>
            <a:picLocks noChangeAspect="1" noChangeArrowheads="1"/>
          </p:cNvPicPr>
          <p:nvPr/>
        </p:nvPicPr>
        <p:blipFill>
          <a:blip r:embed="rId3" cstate="print"/>
          <a:srcRect/>
          <a:stretch>
            <a:fillRect/>
          </a:stretch>
        </p:blipFill>
        <p:spPr bwMode="auto">
          <a:xfrm>
            <a:off x="295275" y="1123950"/>
            <a:ext cx="8278401" cy="4305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p:cNvGraphicFramePr>
            <a:graphicFrameLocks noGrp="1"/>
          </p:cNvGraphicFramePr>
          <p:nvPr/>
        </p:nvGraphicFramePr>
        <p:xfrm>
          <a:off x="361951" y="25927"/>
          <a:ext cx="8839200" cy="6858000"/>
        </p:xfrm>
        <a:graphic>
          <a:graphicData uri="http://schemas.openxmlformats.org/drawingml/2006/table">
            <a:tbl>
              <a:tblPr/>
              <a:tblGrid>
                <a:gridCol w="1076395"/>
                <a:gridCol w="1046443"/>
                <a:gridCol w="1101519"/>
                <a:gridCol w="1906399"/>
                <a:gridCol w="1854222"/>
                <a:gridCol w="1854222"/>
              </a:tblGrid>
              <a:tr h="399393">
                <a:tc>
                  <a:txBody>
                    <a:bodyPr/>
                    <a:lstStyle/>
                    <a:p>
                      <a:pPr algn="ctr">
                        <a:lnSpc>
                          <a:spcPts val="1800"/>
                        </a:lnSpc>
                        <a:spcAft>
                          <a:spcPts val="0"/>
                        </a:spcAft>
                      </a:pPr>
                      <a:r>
                        <a:rPr lang="pt-BR" sz="1600" kern="1600" dirty="0" smtClean="0">
                          <a:latin typeface="Arial"/>
                          <a:ea typeface="Times New Roman"/>
                          <a:cs typeface="Arial"/>
                        </a:rPr>
                        <a:t>MDL</a:t>
                      </a:r>
                    </a:p>
                    <a:p>
                      <a:pPr algn="ctr">
                        <a:lnSpc>
                          <a:spcPts val="1800"/>
                        </a:lnSpc>
                        <a:spcAft>
                          <a:spcPts val="0"/>
                        </a:spcAft>
                      </a:pPr>
                      <a:r>
                        <a:rPr lang="pt-BR" sz="1600" kern="1600" dirty="0" smtClean="0">
                          <a:latin typeface="Arial"/>
                          <a:ea typeface="Times New Roman"/>
                          <a:cs typeface="Arial"/>
                        </a:rPr>
                        <a:t>Elemento</a:t>
                      </a:r>
                      <a:endParaRPr lang="pt-BR" sz="1600" kern="1600" dirty="0">
                        <a:latin typeface="Times New Roman"/>
                        <a:ea typeface="Times New Roman"/>
                        <a:cs typeface="Arial"/>
                      </a:endParaRPr>
                    </a:p>
                  </a:txBody>
                  <a:tcPr marL="26341" marR="2634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ts val="1800"/>
                        </a:lnSpc>
                        <a:spcAft>
                          <a:spcPts val="0"/>
                        </a:spcAft>
                      </a:pPr>
                      <a:r>
                        <a:rPr lang="pt-BR" sz="1600" kern="1600">
                          <a:latin typeface="Arial"/>
                          <a:ea typeface="Times New Roman"/>
                          <a:cs typeface="Arial"/>
                        </a:rPr>
                        <a:t>Metais totais em amostras de água</a:t>
                      </a:r>
                      <a:endParaRPr lang="pt-BR" sz="1600" kern="1600">
                        <a:latin typeface="Times New Roman"/>
                        <a:ea typeface="Times New Roman"/>
                        <a:cs typeface="Arial"/>
                      </a:endParaRPr>
                    </a:p>
                  </a:txBody>
                  <a:tcPr marL="26341" marR="2634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t-BR"/>
                    </a:p>
                  </a:txBody>
                  <a:tcPr/>
                </a:tc>
                <a:tc>
                  <a:txBody>
                    <a:bodyPr/>
                    <a:lstStyle/>
                    <a:p>
                      <a:pPr algn="ctr">
                        <a:lnSpc>
                          <a:spcPts val="1800"/>
                        </a:lnSpc>
                        <a:spcAft>
                          <a:spcPts val="0"/>
                        </a:spcAft>
                      </a:pPr>
                      <a:r>
                        <a:rPr lang="pt-BR" sz="1600" kern="1600">
                          <a:latin typeface="Arial"/>
                          <a:ea typeface="Times New Roman"/>
                          <a:cs typeface="Arial"/>
                        </a:rPr>
                        <a:t>Metais dissolvidos em amostras de água</a:t>
                      </a:r>
                      <a:endParaRPr lang="pt-BR" sz="1600" kern="1600">
                        <a:latin typeface="Times New Roman"/>
                        <a:ea typeface="Times New Roman"/>
                        <a:cs typeface="Arial"/>
                      </a:endParaRPr>
                    </a:p>
                  </a:txBody>
                  <a:tcPr marL="26341" marR="2634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pt-BR" sz="1600" kern="1600">
                          <a:latin typeface="Arial"/>
                          <a:ea typeface="Times New Roman"/>
                          <a:cs typeface="Arial"/>
                        </a:rPr>
                        <a:t>Metais trocáveis em amostras de sedimento e solo</a:t>
                      </a:r>
                      <a:endParaRPr lang="pt-BR" sz="1600" kern="1600">
                        <a:latin typeface="Times New Roman"/>
                        <a:ea typeface="Times New Roman"/>
                        <a:cs typeface="Arial"/>
                      </a:endParaRPr>
                    </a:p>
                  </a:txBody>
                  <a:tcPr marL="26341" marR="2634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pt-BR" sz="1600" kern="1600">
                          <a:latin typeface="Arial"/>
                          <a:ea typeface="Times New Roman"/>
                          <a:cs typeface="Arial"/>
                        </a:rPr>
                        <a:t>Metais totais em amostras de sedimento e solo</a:t>
                      </a:r>
                      <a:endParaRPr lang="pt-BR" sz="1600" kern="1600">
                        <a:latin typeface="Times New Roman"/>
                        <a:ea typeface="Times New Roman"/>
                        <a:cs typeface="Arial"/>
                      </a:endParaRPr>
                    </a:p>
                  </a:txBody>
                  <a:tcPr marL="26341" marR="2634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9697">
                <a:tc>
                  <a:txBody>
                    <a:bodyPr/>
                    <a:lstStyle/>
                    <a:p>
                      <a:pPr algn="just">
                        <a:lnSpc>
                          <a:spcPts val="1800"/>
                        </a:lnSpc>
                        <a:spcAft>
                          <a:spcPts val="0"/>
                        </a:spcAft>
                      </a:pPr>
                      <a:endParaRPr lang="pt-BR" sz="1600" kern="1600" dirty="0">
                        <a:latin typeface="Arial"/>
                        <a:ea typeface="Times New Roman"/>
                        <a:cs typeface="Arial"/>
                      </a:endParaRPr>
                    </a:p>
                  </a:txBody>
                  <a:tcPr marL="26341" marR="26341" marT="0" marB="0" anchor="b">
                    <a:lnL>
                      <a:noFill/>
                    </a:lnL>
                    <a:lnR>
                      <a:noFill/>
                    </a:lnR>
                    <a:lnT w="12700" cap="flat" cmpd="sng" algn="ctr">
                      <a:solidFill>
                        <a:srgbClr val="000000"/>
                      </a:solidFill>
                      <a:prstDash val="solid"/>
                      <a:round/>
                      <a:headEnd type="none" w="med" len="med"/>
                      <a:tailEnd type="none" w="med" len="med"/>
                    </a:lnT>
                    <a:lnB>
                      <a:noFill/>
                    </a:lnB>
                  </a:tcPr>
                </a:tc>
                <a:tc gridSpan="3">
                  <a:txBody>
                    <a:bodyPr/>
                    <a:lstStyle/>
                    <a:p>
                      <a:pPr algn="ctr">
                        <a:lnSpc>
                          <a:spcPts val="1800"/>
                        </a:lnSpc>
                        <a:spcAft>
                          <a:spcPts val="0"/>
                        </a:spcAft>
                      </a:pPr>
                      <a:r>
                        <a:rPr lang="pt-BR" sz="1600" kern="1600" baseline="30000">
                          <a:latin typeface="Arial"/>
                          <a:ea typeface="Times New Roman"/>
                          <a:cs typeface="Arial"/>
                        </a:rPr>
                        <a:t>___________________</a:t>
                      </a:r>
                      <a:r>
                        <a:rPr lang="pt-BR" sz="1600" kern="1600">
                          <a:latin typeface="Arial"/>
                          <a:ea typeface="Times New Roman"/>
                          <a:cs typeface="Arial"/>
                        </a:rPr>
                        <a:t> µg L</a:t>
                      </a:r>
                      <a:r>
                        <a:rPr lang="pt-BR" sz="1600" kern="1600" baseline="30000">
                          <a:latin typeface="Arial"/>
                          <a:ea typeface="Times New Roman"/>
                          <a:cs typeface="Arial"/>
                        </a:rPr>
                        <a:t>-1 ___________________</a:t>
                      </a:r>
                      <a:endParaRPr lang="pt-BR" sz="1600" kern="1600">
                        <a:latin typeface="Times New Roman"/>
                        <a:ea typeface="Times New Roman"/>
                        <a:cs typeface="Arial"/>
                      </a:endParaRPr>
                    </a:p>
                  </a:txBody>
                  <a:tcPr marL="26341" marR="26341"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pt-BR"/>
                    </a:p>
                  </a:txBody>
                  <a:tcPr/>
                </a:tc>
                <a:tc hMerge="1">
                  <a:txBody>
                    <a:bodyPr/>
                    <a:lstStyle/>
                    <a:p>
                      <a:endParaRPr lang="pt-BR"/>
                    </a:p>
                  </a:txBody>
                  <a:tcPr/>
                </a:tc>
                <a:tc gridSpan="2">
                  <a:txBody>
                    <a:bodyPr/>
                    <a:lstStyle/>
                    <a:p>
                      <a:pPr algn="ctr">
                        <a:lnSpc>
                          <a:spcPts val="1800"/>
                        </a:lnSpc>
                        <a:spcAft>
                          <a:spcPts val="0"/>
                        </a:spcAft>
                      </a:pPr>
                      <a:r>
                        <a:rPr lang="pt-BR" sz="1600" kern="1600" baseline="30000">
                          <a:latin typeface="Arial"/>
                          <a:ea typeface="Times New Roman"/>
                          <a:cs typeface="Arial"/>
                        </a:rPr>
                        <a:t>_________________</a:t>
                      </a:r>
                      <a:r>
                        <a:rPr lang="pt-BR" sz="1600" kern="1600">
                          <a:latin typeface="Arial"/>
                          <a:ea typeface="Times New Roman"/>
                          <a:cs typeface="Arial"/>
                        </a:rPr>
                        <a:t> µg kg</a:t>
                      </a:r>
                      <a:r>
                        <a:rPr lang="pt-BR" sz="1600" kern="1600" baseline="30000">
                          <a:latin typeface="Arial"/>
                          <a:ea typeface="Times New Roman"/>
                          <a:cs typeface="Arial"/>
                        </a:rPr>
                        <a:t>-1 _________________</a:t>
                      </a:r>
                      <a:endParaRPr lang="pt-BR" sz="1600" kern="1600">
                        <a:latin typeface="Times New Roman"/>
                        <a:ea typeface="Times New Roman"/>
                        <a:cs typeface="Arial"/>
                      </a:endParaRPr>
                    </a:p>
                  </a:txBody>
                  <a:tcPr marL="26341" marR="26341"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pt-BR"/>
                    </a:p>
                  </a:txBody>
                  <a:tcPr/>
                </a:tc>
              </a:tr>
              <a:tr h="199697">
                <a:tc>
                  <a:txBody>
                    <a:bodyPr/>
                    <a:lstStyle/>
                    <a:p>
                      <a:pPr algn="just">
                        <a:lnSpc>
                          <a:spcPts val="1800"/>
                        </a:lnSpc>
                        <a:spcAft>
                          <a:spcPts val="0"/>
                        </a:spcAft>
                      </a:pPr>
                      <a:r>
                        <a:rPr lang="pt-BR" sz="1600" kern="1600">
                          <a:latin typeface="Arial"/>
                          <a:ea typeface="Times New Roman"/>
                          <a:cs typeface="Arial"/>
                        </a:rPr>
                        <a:t>Be </a:t>
                      </a:r>
                      <a:endParaRPr lang="pt-BR" sz="1600" kern="1600">
                        <a:latin typeface="Times New Roman"/>
                        <a:ea typeface="Times New Roman"/>
                        <a:cs typeface="Arial"/>
                      </a:endParaRPr>
                    </a:p>
                  </a:txBody>
                  <a:tcPr marL="26341" marR="26341"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0,031</a:t>
                      </a:r>
                      <a:endParaRPr lang="pt-BR" sz="1600" kern="1600">
                        <a:latin typeface="Times New Roman"/>
                        <a:ea typeface="Times New Roman"/>
                        <a:cs typeface="Arial"/>
                      </a:endParaRPr>
                    </a:p>
                  </a:txBody>
                  <a:tcPr marL="26341" marR="26341"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0,013</a:t>
                      </a:r>
                      <a:endParaRPr lang="pt-BR" sz="1600" kern="1600">
                        <a:latin typeface="Times New Roman"/>
                        <a:ea typeface="Times New Roman"/>
                        <a:cs typeface="Arial"/>
                      </a:endParaRPr>
                    </a:p>
                  </a:txBody>
                  <a:tcPr marL="26341" marR="26341"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0,031</a:t>
                      </a:r>
                      <a:endParaRPr lang="pt-BR" sz="1600" kern="1600">
                        <a:latin typeface="Times New Roman"/>
                        <a:ea typeface="Times New Roman"/>
                        <a:cs typeface="Arial"/>
                      </a:endParaRPr>
                    </a:p>
                  </a:txBody>
                  <a:tcPr marL="26341" marR="26341"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3,1</a:t>
                      </a:r>
                      <a:endParaRPr lang="pt-BR" sz="1600" kern="1600">
                        <a:latin typeface="Times New Roman"/>
                        <a:ea typeface="Times New Roman"/>
                        <a:cs typeface="Arial"/>
                      </a:endParaRPr>
                    </a:p>
                  </a:txBody>
                  <a:tcPr marL="26341" marR="26341"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6,3</a:t>
                      </a:r>
                      <a:endParaRPr lang="pt-BR" sz="1600" kern="1600">
                        <a:latin typeface="Times New Roman"/>
                        <a:ea typeface="Times New Roman"/>
                        <a:cs typeface="Arial"/>
                      </a:endParaRPr>
                    </a:p>
                  </a:txBody>
                  <a:tcPr marL="26341" marR="26341" marT="0" marB="0" anchor="b">
                    <a:lnL>
                      <a:noFill/>
                    </a:lnL>
                    <a:lnR>
                      <a:noFill/>
                    </a:lnR>
                    <a:lnT>
                      <a:noFill/>
                    </a:lnT>
                    <a:lnB>
                      <a:noFill/>
                    </a:lnB>
                  </a:tcPr>
                </a:tc>
              </a:tr>
              <a:tr h="199697">
                <a:tc>
                  <a:txBody>
                    <a:bodyPr/>
                    <a:lstStyle/>
                    <a:p>
                      <a:pPr algn="just">
                        <a:lnSpc>
                          <a:spcPts val="1800"/>
                        </a:lnSpc>
                        <a:spcAft>
                          <a:spcPts val="0"/>
                        </a:spcAft>
                      </a:pPr>
                      <a:r>
                        <a:rPr lang="pt-BR" sz="1600" kern="1600">
                          <a:latin typeface="Arial"/>
                          <a:ea typeface="Times New Roman"/>
                          <a:cs typeface="Arial"/>
                        </a:rPr>
                        <a:t>Na*</a:t>
                      </a:r>
                      <a:endParaRPr lang="pt-BR" sz="1600" kern="1600">
                        <a:latin typeface="Times New Roman"/>
                        <a:ea typeface="Times New Roman"/>
                        <a:cs typeface="Arial"/>
                      </a:endParaRPr>
                    </a:p>
                  </a:txBody>
                  <a:tcPr marL="26341" marR="26341"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0,006</a:t>
                      </a:r>
                      <a:endParaRPr lang="pt-BR" sz="1600" kern="1600">
                        <a:latin typeface="Times New Roman"/>
                        <a:ea typeface="Times New Roman"/>
                        <a:cs typeface="Arial"/>
                      </a:endParaRPr>
                    </a:p>
                  </a:txBody>
                  <a:tcPr marL="26341" marR="26341"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0,002</a:t>
                      </a:r>
                      <a:endParaRPr lang="pt-BR" sz="1600" kern="1600">
                        <a:latin typeface="Times New Roman"/>
                        <a:ea typeface="Times New Roman"/>
                        <a:cs typeface="Arial"/>
                      </a:endParaRPr>
                    </a:p>
                  </a:txBody>
                  <a:tcPr marL="26341" marR="26341"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0,006</a:t>
                      </a:r>
                      <a:endParaRPr lang="pt-BR" sz="1600" kern="1600">
                        <a:latin typeface="Times New Roman"/>
                        <a:ea typeface="Times New Roman"/>
                        <a:cs typeface="Arial"/>
                      </a:endParaRPr>
                    </a:p>
                  </a:txBody>
                  <a:tcPr marL="26341" marR="26341"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0,63</a:t>
                      </a:r>
                      <a:endParaRPr lang="pt-BR" sz="1600" kern="1600">
                        <a:latin typeface="Times New Roman"/>
                        <a:ea typeface="Times New Roman"/>
                        <a:cs typeface="Arial"/>
                      </a:endParaRPr>
                    </a:p>
                  </a:txBody>
                  <a:tcPr marL="26341" marR="26341"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1,3</a:t>
                      </a:r>
                      <a:endParaRPr lang="pt-BR" sz="1600" kern="1600">
                        <a:latin typeface="Times New Roman"/>
                        <a:ea typeface="Times New Roman"/>
                        <a:cs typeface="Arial"/>
                      </a:endParaRPr>
                    </a:p>
                  </a:txBody>
                  <a:tcPr marL="26341" marR="26341" marT="0" marB="0" anchor="b">
                    <a:lnL>
                      <a:noFill/>
                    </a:lnL>
                    <a:lnR>
                      <a:noFill/>
                    </a:lnR>
                    <a:lnT>
                      <a:noFill/>
                    </a:lnT>
                    <a:lnB>
                      <a:noFill/>
                    </a:lnB>
                  </a:tcPr>
                </a:tc>
              </a:tr>
              <a:tr h="199697">
                <a:tc>
                  <a:txBody>
                    <a:bodyPr/>
                    <a:lstStyle/>
                    <a:p>
                      <a:pPr algn="just">
                        <a:lnSpc>
                          <a:spcPts val="1800"/>
                        </a:lnSpc>
                        <a:spcAft>
                          <a:spcPts val="0"/>
                        </a:spcAft>
                      </a:pPr>
                      <a:r>
                        <a:rPr lang="pt-BR" sz="1600" kern="1600">
                          <a:latin typeface="Arial"/>
                          <a:ea typeface="Times New Roman"/>
                          <a:cs typeface="Arial"/>
                        </a:rPr>
                        <a:t>Mg*</a:t>
                      </a:r>
                      <a:endParaRPr lang="pt-BR" sz="1600" kern="1600">
                        <a:latin typeface="Times New Roman"/>
                        <a:ea typeface="Times New Roman"/>
                        <a:cs typeface="Arial"/>
                      </a:endParaRPr>
                    </a:p>
                  </a:txBody>
                  <a:tcPr marL="26341" marR="26341"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0,001</a:t>
                      </a:r>
                      <a:endParaRPr lang="pt-BR" sz="1600" kern="1600">
                        <a:latin typeface="Times New Roman"/>
                        <a:ea typeface="Times New Roman"/>
                        <a:cs typeface="Arial"/>
                      </a:endParaRPr>
                    </a:p>
                  </a:txBody>
                  <a:tcPr marL="26341" marR="26341"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0,0002</a:t>
                      </a:r>
                      <a:endParaRPr lang="pt-BR" sz="1600" kern="1600">
                        <a:latin typeface="Times New Roman"/>
                        <a:ea typeface="Times New Roman"/>
                        <a:cs typeface="Arial"/>
                      </a:endParaRPr>
                    </a:p>
                  </a:txBody>
                  <a:tcPr marL="26341" marR="26341"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0,001</a:t>
                      </a:r>
                      <a:endParaRPr lang="pt-BR" sz="1600" kern="1600">
                        <a:latin typeface="Times New Roman"/>
                        <a:ea typeface="Times New Roman"/>
                        <a:cs typeface="Arial"/>
                      </a:endParaRPr>
                    </a:p>
                  </a:txBody>
                  <a:tcPr marL="26341" marR="26341"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0,06</a:t>
                      </a:r>
                      <a:endParaRPr lang="pt-BR" sz="1600" kern="1600">
                        <a:latin typeface="Times New Roman"/>
                        <a:ea typeface="Times New Roman"/>
                        <a:cs typeface="Arial"/>
                      </a:endParaRPr>
                    </a:p>
                  </a:txBody>
                  <a:tcPr marL="26341" marR="26341"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0,13</a:t>
                      </a:r>
                      <a:endParaRPr lang="pt-BR" sz="1600" kern="1600">
                        <a:latin typeface="Times New Roman"/>
                        <a:ea typeface="Times New Roman"/>
                        <a:cs typeface="Arial"/>
                      </a:endParaRPr>
                    </a:p>
                  </a:txBody>
                  <a:tcPr marL="26341" marR="26341" marT="0" marB="0" anchor="b">
                    <a:lnL>
                      <a:noFill/>
                    </a:lnL>
                    <a:lnR>
                      <a:noFill/>
                    </a:lnR>
                    <a:lnT>
                      <a:noFill/>
                    </a:lnT>
                    <a:lnB>
                      <a:noFill/>
                    </a:lnB>
                  </a:tcPr>
                </a:tc>
              </a:tr>
              <a:tr h="199697">
                <a:tc>
                  <a:txBody>
                    <a:bodyPr/>
                    <a:lstStyle/>
                    <a:p>
                      <a:pPr algn="just">
                        <a:lnSpc>
                          <a:spcPts val="1800"/>
                        </a:lnSpc>
                        <a:spcAft>
                          <a:spcPts val="0"/>
                        </a:spcAft>
                      </a:pPr>
                      <a:r>
                        <a:rPr lang="pt-BR" sz="1600" kern="1600">
                          <a:latin typeface="Arial"/>
                          <a:ea typeface="Times New Roman"/>
                          <a:cs typeface="Arial"/>
                        </a:rPr>
                        <a:t>Al*</a:t>
                      </a:r>
                      <a:endParaRPr lang="pt-BR" sz="1600" kern="1600">
                        <a:latin typeface="Times New Roman"/>
                        <a:ea typeface="Times New Roman"/>
                        <a:cs typeface="Arial"/>
                      </a:endParaRPr>
                    </a:p>
                  </a:txBody>
                  <a:tcPr marL="26341" marR="26341"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0,00004</a:t>
                      </a:r>
                      <a:endParaRPr lang="pt-BR" sz="1600" kern="1600">
                        <a:latin typeface="Times New Roman"/>
                        <a:ea typeface="Times New Roman"/>
                        <a:cs typeface="Arial"/>
                      </a:endParaRPr>
                    </a:p>
                  </a:txBody>
                  <a:tcPr marL="26341" marR="26341"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0,00001</a:t>
                      </a:r>
                      <a:endParaRPr lang="pt-BR" sz="1600" kern="1600">
                        <a:latin typeface="Times New Roman"/>
                        <a:ea typeface="Times New Roman"/>
                        <a:cs typeface="Arial"/>
                      </a:endParaRPr>
                    </a:p>
                  </a:txBody>
                  <a:tcPr marL="26341" marR="26341"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0,00004</a:t>
                      </a:r>
                      <a:endParaRPr lang="pt-BR" sz="1600" kern="1600">
                        <a:latin typeface="Times New Roman"/>
                        <a:ea typeface="Times New Roman"/>
                        <a:cs typeface="Arial"/>
                      </a:endParaRPr>
                    </a:p>
                  </a:txBody>
                  <a:tcPr marL="26341" marR="26341"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0,0036</a:t>
                      </a:r>
                      <a:endParaRPr lang="pt-BR" sz="1600" kern="1600">
                        <a:latin typeface="Times New Roman"/>
                        <a:ea typeface="Times New Roman"/>
                        <a:cs typeface="Arial"/>
                      </a:endParaRPr>
                    </a:p>
                  </a:txBody>
                  <a:tcPr marL="26341" marR="26341"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0,007</a:t>
                      </a:r>
                      <a:endParaRPr lang="pt-BR" sz="1600" kern="1600">
                        <a:latin typeface="Times New Roman"/>
                        <a:ea typeface="Times New Roman"/>
                        <a:cs typeface="Arial"/>
                      </a:endParaRPr>
                    </a:p>
                  </a:txBody>
                  <a:tcPr marL="26341" marR="26341" marT="0" marB="0" anchor="b">
                    <a:lnL>
                      <a:noFill/>
                    </a:lnL>
                    <a:lnR>
                      <a:noFill/>
                    </a:lnR>
                    <a:lnT>
                      <a:noFill/>
                    </a:lnT>
                    <a:lnB>
                      <a:noFill/>
                    </a:lnB>
                  </a:tcPr>
                </a:tc>
              </a:tr>
              <a:tr h="199697">
                <a:tc>
                  <a:txBody>
                    <a:bodyPr/>
                    <a:lstStyle/>
                    <a:p>
                      <a:pPr algn="just">
                        <a:lnSpc>
                          <a:spcPts val="1800"/>
                        </a:lnSpc>
                        <a:spcAft>
                          <a:spcPts val="0"/>
                        </a:spcAft>
                      </a:pPr>
                      <a:r>
                        <a:rPr lang="pt-BR" sz="1600" kern="1600">
                          <a:latin typeface="Arial"/>
                          <a:ea typeface="Times New Roman"/>
                          <a:cs typeface="Arial"/>
                        </a:rPr>
                        <a:t>K* </a:t>
                      </a:r>
                      <a:endParaRPr lang="pt-BR" sz="1600" kern="1600">
                        <a:latin typeface="Times New Roman"/>
                        <a:ea typeface="Times New Roman"/>
                        <a:cs typeface="Arial"/>
                      </a:endParaRPr>
                    </a:p>
                  </a:txBody>
                  <a:tcPr marL="26341" marR="26341"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0,0020</a:t>
                      </a:r>
                      <a:endParaRPr lang="pt-BR" sz="1600" kern="1600">
                        <a:latin typeface="Times New Roman"/>
                        <a:ea typeface="Times New Roman"/>
                        <a:cs typeface="Arial"/>
                      </a:endParaRPr>
                    </a:p>
                  </a:txBody>
                  <a:tcPr marL="26341" marR="26341"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0,008</a:t>
                      </a:r>
                      <a:endParaRPr lang="pt-BR" sz="1600" kern="1600">
                        <a:latin typeface="Times New Roman"/>
                        <a:ea typeface="Times New Roman"/>
                        <a:cs typeface="Arial"/>
                      </a:endParaRPr>
                    </a:p>
                  </a:txBody>
                  <a:tcPr marL="26341" marR="26341"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0,0020</a:t>
                      </a:r>
                      <a:endParaRPr lang="pt-BR" sz="1600" kern="1600">
                        <a:latin typeface="Times New Roman"/>
                        <a:ea typeface="Times New Roman"/>
                        <a:cs typeface="Arial"/>
                      </a:endParaRPr>
                    </a:p>
                  </a:txBody>
                  <a:tcPr marL="26341" marR="26341"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2,01</a:t>
                      </a:r>
                      <a:endParaRPr lang="pt-BR" sz="1600" kern="1600">
                        <a:latin typeface="Times New Roman"/>
                        <a:ea typeface="Times New Roman"/>
                        <a:cs typeface="Arial"/>
                      </a:endParaRPr>
                    </a:p>
                  </a:txBody>
                  <a:tcPr marL="26341" marR="26341"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4,0</a:t>
                      </a:r>
                      <a:endParaRPr lang="pt-BR" sz="1600" kern="1600">
                        <a:latin typeface="Times New Roman"/>
                        <a:ea typeface="Times New Roman"/>
                        <a:cs typeface="Arial"/>
                      </a:endParaRPr>
                    </a:p>
                  </a:txBody>
                  <a:tcPr marL="26341" marR="26341" marT="0" marB="0" anchor="b">
                    <a:lnL>
                      <a:noFill/>
                    </a:lnL>
                    <a:lnR>
                      <a:noFill/>
                    </a:lnR>
                    <a:lnT>
                      <a:noFill/>
                    </a:lnT>
                    <a:lnB>
                      <a:noFill/>
                    </a:lnB>
                  </a:tcPr>
                </a:tc>
              </a:tr>
              <a:tr h="199697">
                <a:tc>
                  <a:txBody>
                    <a:bodyPr/>
                    <a:lstStyle/>
                    <a:p>
                      <a:pPr algn="just">
                        <a:lnSpc>
                          <a:spcPts val="1800"/>
                        </a:lnSpc>
                        <a:spcAft>
                          <a:spcPts val="0"/>
                        </a:spcAft>
                      </a:pPr>
                      <a:r>
                        <a:rPr lang="pt-BR" sz="1600" kern="1600">
                          <a:latin typeface="Arial"/>
                          <a:ea typeface="Times New Roman"/>
                          <a:cs typeface="Arial"/>
                        </a:rPr>
                        <a:t>Ca* </a:t>
                      </a:r>
                      <a:endParaRPr lang="pt-BR" sz="1600" kern="1600">
                        <a:latin typeface="Times New Roman"/>
                        <a:ea typeface="Times New Roman"/>
                        <a:cs typeface="Arial"/>
                      </a:endParaRPr>
                    </a:p>
                  </a:txBody>
                  <a:tcPr marL="26341" marR="26341"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0,005</a:t>
                      </a:r>
                      <a:endParaRPr lang="pt-BR" sz="1600" kern="1600">
                        <a:latin typeface="Times New Roman"/>
                        <a:ea typeface="Times New Roman"/>
                        <a:cs typeface="Arial"/>
                      </a:endParaRPr>
                    </a:p>
                  </a:txBody>
                  <a:tcPr marL="26341" marR="26341"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0,001</a:t>
                      </a:r>
                      <a:endParaRPr lang="pt-BR" sz="1600" kern="1600">
                        <a:latin typeface="Times New Roman"/>
                        <a:ea typeface="Times New Roman"/>
                        <a:cs typeface="Arial"/>
                      </a:endParaRPr>
                    </a:p>
                  </a:txBody>
                  <a:tcPr marL="26341" marR="26341"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0,005</a:t>
                      </a:r>
                      <a:endParaRPr lang="pt-BR" sz="1600" kern="1600">
                        <a:latin typeface="Times New Roman"/>
                        <a:ea typeface="Times New Roman"/>
                        <a:cs typeface="Arial"/>
                      </a:endParaRPr>
                    </a:p>
                  </a:txBody>
                  <a:tcPr marL="26341" marR="26341"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0,49</a:t>
                      </a:r>
                      <a:endParaRPr lang="pt-BR" sz="1600" kern="1600">
                        <a:latin typeface="Times New Roman"/>
                        <a:ea typeface="Times New Roman"/>
                        <a:cs typeface="Arial"/>
                      </a:endParaRPr>
                    </a:p>
                  </a:txBody>
                  <a:tcPr marL="26341" marR="26341"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0,98</a:t>
                      </a:r>
                      <a:endParaRPr lang="pt-BR" sz="1600" kern="1600">
                        <a:latin typeface="Times New Roman"/>
                        <a:ea typeface="Times New Roman"/>
                        <a:cs typeface="Arial"/>
                      </a:endParaRPr>
                    </a:p>
                  </a:txBody>
                  <a:tcPr marL="26341" marR="26341" marT="0" marB="0" anchor="b">
                    <a:lnL>
                      <a:noFill/>
                    </a:lnL>
                    <a:lnR>
                      <a:noFill/>
                    </a:lnR>
                    <a:lnT>
                      <a:noFill/>
                    </a:lnT>
                    <a:lnB>
                      <a:noFill/>
                    </a:lnB>
                  </a:tcPr>
                </a:tc>
              </a:tr>
              <a:tr h="199697">
                <a:tc>
                  <a:txBody>
                    <a:bodyPr/>
                    <a:lstStyle/>
                    <a:p>
                      <a:pPr algn="just">
                        <a:lnSpc>
                          <a:spcPts val="1800"/>
                        </a:lnSpc>
                        <a:spcAft>
                          <a:spcPts val="0"/>
                        </a:spcAft>
                      </a:pPr>
                      <a:r>
                        <a:rPr lang="pt-BR" sz="1600" kern="1600">
                          <a:latin typeface="Arial"/>
                          <a:ea typeface="Times New Roman"/>
                          <a:cs typeface="Arial"/>
                        </a:rPr>
                        <a:t>V </a:t>
                      </a:r>
                      <a:endParaRPr lang="pt-BR" sz="1600" kern="1600">
                        <a:latin typeface="Times New Roman"/>
                        <a:ea typeface="Times New Roman"/>
                        <a:cs typeface="Arial"/>
                      </a:endParaRPr>
                    </a:p>
                  </a:txBody>
                  <a:tcPr marL="26341" marR="26341"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0,016</a:t>
                      </a:r>
                      <a:endParaRPr lang="pt-BR" sz="1600" kern="1600">
                        <a:latin typeface="Times New Roman"/>
                        <a:ea typeface="Times New Roman"/>
                        <a:cs typeface="Arial"/>
                      </a:endParaRPr>
                    </a:p>
                  </a:txBody>
                  <a:tcPr marL="26341" marR="26341"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0,006</a:t>
                      </a:r>
                      <a:endParaRPr lang="pt-BR" sz="1600" kern="1600">
                        <a:latin typeface="Times New Roman"/>
                        <a:ea typeface="Times New Roman"/>
                        <a:cs typeface="Arial"/>
                      </a:endParaRPr>
                    </a:p>
                  </a:txBody>
                  <a:tcPr marL="26341" marR="26341"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0,016</a:t>
                      </a:r>
                      <a:endParaRPr lang="pt-BR" sz="1600" kern="1600">
                        <a:latin typeface="Times New Roman"/>
                        <a:ea typeface="Times New Roman"/>
                        <a:cs typeface="Arial"/>
                      </a:endParaRPr>
                    </a:p>
                  </a:txBody>
                  <a:tcPr marL="26341" marR="26341"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1,6</a:t>
                      </a:r>
                      <a:endParaRPr lang="pt-BR" sz="1600" kern="1600">
                        <a:latin typeface="Times New Roman"/>
                        <a:ea typeface="Times New Roman"/>
                        <a:cs typeface="Arial"/>
                      </a:endParaRPr>
                    </a:p>
                  </a:txBody>
                  <a:tcPr marL="26341" marR="26341"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3,2</a:t>
                      </a:r>
                      <a:endParaRPr lang="pt-BR" sz="1600" kern="1600">
                        <a:latin typeface="Times New Roman"/>
                        <a:ea typeface="Times New Roman"/>
                        <a:cs typeface="Arial"/>
                      </a:endParaRPr>
                    </a:p>
                  </a:txBody>
                  <a:tcPr marL="26341" marR="26341" marT="0" marB="0" anchor="b">
                    <a:lnL>
                      <a:noFill/>
                    </a:lnL>
                    <a:lnR>
                      <a:noFill/>
                    </a:lnR>
                    <a:lnT>
                      <a:noFill/>
                    </a:lnT>
                    <a:lnB>
                      <a:noFill/>
                    </a:lnB>
                  </a:tcPr>
                </a:tc>
              </a:tr>
              <a:tr h="199697">
                <a:tc>
                  <a:txBody>
                    <a:bodyPr/>
                    <a:lstStyle/>
                    <a:p>
                      <a:pPr algn="just">
                        <a:lnSpc>
                          <a:spcPts val="1800"/>
                        </a:lnSpc>
                        <a:spcAft>
                          <a:spcPts val="0"/>
                        </a:spcAft>
                      </a:pPr>
                      <a:r>
                        <a:rPr lang="pt-BR" sz="1600" kern="1600">
                          <a:latin typeface="Arial"/>
                          <a:ea typeface="Times New Roman"/>
                          <a:cs typeface="Arial"/>
                        </a:rPr>
                        <a:t>Cr </a:t>
                      </a:r>
                      <a:endParaRPr lang="pt-BR" sz="1600" kern="1600">
                        <a:latin typeface="Times New Roman"/>
                        <a:ea typeface="Times New Roman"/>
                        <a:cs typeface="Arial"/>
                      </a:endParaRPr>
                    </a:p>
                  </a:txBody>
                  <a:tcPr marL="26341" marR="26341"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0,019</a:t>
                      </a:r>
                      <a:endParaRPr lang="pt-BR" sz="1600" kern="1600">
                        <a:latin typeface="Times New Roman"/>
                        <a:ea typeface="Times New Roman"/>
                        <a:cs typeface="Arial"/>
                      </a:endParaRPr>
                    </a:p>
                  </a:txBody>
                  <a:tcPr marL="26341" marR="26341"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0,008</a:t>
                      </a:r>
                      <a:endParaRPr lang="pt-BR" sz="1600" kern="1600">
                        <a:latin typeface="Times New Roman"/>
                        <a:ea typeface="Times New Roman"/>
                        <a:cs typeface="Arial"/>
                      </a:endParaRPr>
                    </a:p>
                  </a:txBody>
                  <a:tcPr marL="26341" marR="26341"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0,019</a:t>
                      </a:r>
                      <a:endParaRPr lang="pt-BR" sz="1600" kern="1600">
                        <a:latin typeface="Times New Roman"/>
                        <a:ea typeface="Times New Roman"/>
                        <a:cs typeface="Arial"/>
                      </a:endParaRPr>
                    </a:p>
                  </a:txBody>
                  <a:tcPr marL="26341" marR="26341"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1,9</a:t>
                      </a:r>
                      <a:endParaRPr lang="pt-BR" sz="1600" kern="1600">
                        <a:latin typeface="Times New Roman"/>
                        <a:ea typeface="Times New Roman"/>
                        <a:cs typeface="Arial"/>
                      </a:endParaRPr>
                    </a:p>
                  </a:txBody>
                  <a:tcPr marL="26341" marR="26341"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3,8</a:t>
                      </a:r>
                      <a:endParaRPr lang="pt-BR" sz="1600" kern="1600">
                        <a:latin typeface="Times New Roman"/>
                        <a:ea typeface="Times New Roman"/>
                        <a:cs typeface="Arial"/>
                      </a:endParaRPr>
                    </a:p>
                  </a:txBody>
                  <a:tcPr marL="26341" marR="26341" marT="0" marB="0" anchor="b">
                    <a:lnL>
                      <a:noFill/>
                    </a:lnL>
                    <a:lnR>
                      <a:noFill/>
                    </a:lnR>
                    <a:lnT>
                      <a:noFill/>
                    </a:lnT>
                    <a:lnB>
                      <a:noFill/>
                    </a:lnB>
                  </a:tcPr>
                </a:tc>
              </a:tr>
              <a:tr h="199697">
                <a:tc>
                  <a:txBody>
                    <a:bodyPr/>
                    <a:lstStyle/>
                    <a:p>
                      <a:pPr algn="just">
                        <a:lnSpc>
                          <a:spcPts val="1800"/>
                        </a:lnSpc>
                        <a:spcAft>
                          <a:spcPts val="0"/>
                        </a:spcAft>
                      </a:pPr>
                      <a:r>
                        <a:rPr lang="pt-BR" sz="1600" kern="1600">
                          <a:latin typeface="Arial"/>
                          <a:ea typeface="Times New Roman"/>
                          <a:cs typeface="Arial"/>
                        </a:rPr>
                        <a:t>Mn* </a:t>
                      </a:r>
                      <a:endParaRPr lang="pt-BR" sz="1600" kern="1600">
                        <a:latin typeface="Times New Roman"/>
                        <a:ea typeface="Times New Roman"/>
                        <a:cs typeface="Arial"/>
                      </a:endParaRPr>
                    </a:p>
                  </a:txBody>
                  <a:tcPr marL="26341" marR="26341"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0,00001</a:t>
                      </a:r>
                      <a:endParaRPr lang="pt-BR" sz="1600" kern="1600">
                        <a:latin typeface="Times New Roman"/>
                        <a:ea typeface="Times New Roman"/>
                        <a:cs typeface="Arial"/>
                      </a:endParaRPr>
                    </a:p>
                  </a:txBody>
                  <a:tcPr marL="26341" marR="26341"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0,000005</a:t>
                      </a:r>
                      <a:endParaRPr lang="pt-BR" sz="1600" kern="1600">
                        <a:latin typeface="Times New Roman"/>
                        <a:ea typeface="Times New Roman"/>
                        <a:cs typeface="Arial"/>
                      </a:endParaRPr>
                    </a:p>
                  </a:txBody>
                  <a:tcPr marL="26341" marR="26341"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0,00001</a:t>
                      </a:r>
                      <a:endParaRPr lang="pt-BR" sz="1600" kern="1600">
                        <a:latin typeface="Times New Roman"/>
                        <a:ea typeface="Times New Roman"/>
                        <a:cs typeface="Arial"/>
                      </a:endParaRPr>
                    </a:p>
                  </a:txBody>
                  <a:tcPr marL="26341" marR="26341"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0,001</a:t>
                      </a:r>
                      <a:endParaRPr lang="pt-BR" sz="1600" kern="1600">
                        <a:latin typeface="Times New Roman"/>
                        <a:ea typeface="Times New Roman"/>
                        <a:cs typeface="Arial"/>
                      </a:endParaRPr>
                    </a:p>
                  </a:txBody>
                  <a:tcPr marL="26341" marR="26341"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0,003</a:t>
                      </a:r>
                      <a:endParaRPr lang="pt-BR" sz="1600" kern="1600">
                        <a:latin typeface="Times New Roman"/>
                        <a:ea typeface="Times New Roman"/>
                        <a:cs typeface="Arial"/>
                      </a:endParaRPr>
                    </a:p>
                  </a:txBody>
                  <a:tcPr marL="26341" marR="26341" marT="0" marB="0" anchor="b">
                    <a:lnL>
                      <a:noFill/>
                    </a:lnL>
                    <a:lnR>
                      <a:noFill/>
                    </a:lnR>
                    <a:lnT>
                      <a:noFill/>
                    </a:lnT>
                    <a:lnB>
                      <a:noFill/>
                    </a:lnB>
                  </a:tcPr>
                </a:tc>
              </a:tr>
              <a:tr h="199697">
                <a:tc>
                  <a:txBody>
                    <a:bodyPr/>
                    <a:lstStyle/>
                    <a:p>
                      <a:pPr algn="just">
                        <a:lnSpc>
                          <a:spcPts val="1800"/>
                        </a:lnSpc>
                        <a:spcAft>
                          <a:spcPts val="0"/>
                        </a:spcAft>
                      </a:pPr>
                      <a:r>
                        <a:rPr lang="pt-BR" sz="1600" kern="1600">
                          <a:latin typeface="Arial"/>
                          <a:ea typeface="Times New Roman"/>
                          <a:cs typeface="Arial"/>
                        </a:rPr>
                        <a:t>Fe* </a:t>
                      </a:r>
                      <a:endParaRPr lang="pt-BR" sz="1600" kern="1600">
                        <a:latin typeface="Times New Roman"/>
                        <a:ea typeface="Times New Roman"/>
                        <a:cs typeface="Arial"/>
                      </a:endParaRPr>
                    </a:p>
                  </a:txBody>
                  <a:tcPr marL="26341" marR="26341"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0,001</a:t>
                      </a:r>
                      <a:endParaRPr lang="pt-BR" sz="1600" kern="1600">
                        <a:latin typeface="Times New Roman"/>
                        <a:ea typeface="Times New Roman"/>
                        <a:cs typeface="Arial"/>
                      </a:endParaRPr>
                    </a:p>
                  </a:txBody>
                  <a:tcPr marL="26341" marR="26341"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0,000225</a:t>
                      </a:r>
                      <a:endParaRPr lang="pt-BR" sz="1600" kern="1600">
                        <a:latin typeface="Times New Roman"/>
                        <a:ea typeface="Times New Roman"/>
                        <a:cs typeface="Arial"/>
                      </a:endParaRPr>
                    </a:p>
                  </a:txBody>
                  <a:tcPr marL="26341" marR="26341"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0,001</a:t>
                      </a:r>
                      <a:endParaRPr lang="pt-BR" sz="1600" kern="1600">
                        <a:latin typeface="Times New Roman"/>
                        <a:ea typeface="Times New Roman"/>
                        <a:cs typeface="Arial"/>
                      </a:endParaRPr>
                    </a:p>
                  </a:txBody>
                  <a:tcPr marL="26341" marR="26341"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0,06</a:t>
                      </a:r>
                      <a:endParaRPr lang="pt-BR" sz="1600" kern="1600">
                        <a:latin typeface="Times New Roman"/>
                        <a:ea typeface="Times New Roman"/>
                        <a:cs typeface="Arial"/>
                      </a:endParaRPr>
                    </a:p>
                  </a:txBody>
                  <a:tcPr marL="26341" marR="26341"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0,11</a:t>
                      </a:r>
                      <a:endParaRPr lang="pt-BR" sz="1600" kern="1600">
                        <a:latin typeface="Times New Roman"/>
                        <a:ea typeface="Times New Roman"/>
                        <a:cs typeface="Arial"/>
                      </a:endParaRPr>
                    </a:p>
                  </a:txBody>
                  <a:tcPr marL="26341" marR="26341" marT="0" marB="0" anchor="b">
                    <a:lnL>
                      <a:noFill/>
                    </a:lnL>
                    <a:lnR>
                      <a:noFill/>
                    </a:lnR>
                    <a:lnT>
                      <a:noFill/>
                    </a:lnT>
                    <a:lnB>
                      <a:noFill/>
                    </a:lnB>
                  </a:tcPr>
                </a:tc>
              </a:tr>
              <a:tr h="199697">
                <a:tc>
                  <a:txBody>
                    <a:bodyPr/>
                    <a:lstStyle/>
                    <a:p>
                      <a:pPr algn="just">
                        <a:lnSpc>
                          <a:spcPts val="1800"/>
                        </a:lnSpc>
                        <a:spcAft>
                          <a:spcPts val="0"/>
                        </a:spcAft>
                      </a:pPr>
                      <a:r>
                        <a:rPr lang="pt-BR" sz="1600" kern="1600">
                          <a:latin typeface="Arial"/>
                          <a:ea typeface="Times New Roman"/>
                          <a:cs typeface="Arial"/>
                        </a:rPr>
                        <a:t>Co</a:t>
                      </a:r>
                      <a:endParaRPr lang="pt-BR" sz="1600" kern="1600">
                        <a:latin typeface="Times New Roman"/>
                        <a:ea typeface="Times New Roman"/>
                        <a:cs typeface="Arial"/>
                      </a:endParaRPr>
                    </a:p>
                  </a:txBody>
                  <a:tcPr marL="26341" marR="26341"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0,009</a:t>
                      </a:r>
                      <a:endParaRPr lang="pt-BR" sz="1600" kern="1600">
                        <a:latin typeface="Times New Roman"/>
                        <a:ea typeface="Times New Roman"/>
                        <a:cs typeface="Arial"/>
                      </a:endParaRPr>
                    </a:p>
                  </a:txBody>
                  <a:tcPr marL="26341" marR="26341"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0,004</a:t>
                      </a:r>
                      <a:endParaRPr lang="pt-BR" sz="1600" kern="1600">
                        <a:latin typeface="Times New Roman"/>
                        <a:ea typeface="Times New Roman"/>
                        <a:cs typeface="Arial"/>
                      </a:endParaRPr>
                    </a:p>
                  </a:txBody>
                  <a:tcPr marL="26341" marR="26341"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0,009</a:t>
                      </a:r>
                      <a:endParaRPr lang="pt-BR" sz="1600" kern="1600">
                        <a:latin typeface="Times New Roman"/>
                        <a:ea typeface="Times New Roman"/>
                        <a:cs typeface="Arial"/>
                      </a:endParaRPr>
                    </a:p>
                  </a:txBody>
                  <a:tcPr marL="26341" marR="26341"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0,89</a:t>
                      </a:r>
                      <a:endParaRPr lang="pt-BR" sz="1600" kern="1600">
                        <a:latin typeface="Times New Roman"/>
                        <a:ea typeface="Times New Roman"/>
                        <a:cs typeface="Arial"/>
                      </a:endParaRPr>
                    </a:p>
                  </a:txBody>
                  <a:tcPr marL="26341" marR="26341"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1,8</a:t>
                      </a:r>
                      <a:endParaRPr lang="pt-BR" sz="1600" kern="1600">
                        <a:latin typeface="Times New Roman"/>
                        <a:ea typeface="Times New Roman"/>
                        <a:cs typeface="Arial"/>
                      </a:endParaRPr>
                    </a:p>
                  </a:txBody>
                  <a:tcPr marL="26341" marR="26341" marT="0" marB="0" anchor="b">
                    <a:lnL>
                      <a:noFill/>
                    </a:lnL>
                    <a:lnR>
                      <a:noFill/>
                    </a:lnR>
                    <a:lnT>
                      <a:noFill/>
                    </a:lnT>
                    <a:lnB>
                      <a:noFill/>
                    </a:lnB>
                  </a:tcPr>
                </a:tc>
              </a:tr>
              <a:tr h="199697">
                <a:tc>
                  <a:txBody>
                    <a:bodyPr/>
                    <a:lstStyle/>
                    <a:p>
                      <a:pPr algn="just">
                        <a:lnSpc>
                          <a:spcPts val="1800"/>
                        </a:lnSpc>
                        <a:spcAft>
                          <a:spcPts val="0"/>
                        </a:spcAft>
                      </a:pPr>
                      <a:r>
                        <a:rPr lang="pt-BR" sz="1600" kern="1600">
                          <a:latin typeface="Arial"/>
                          <a:ea typeface="Times New Roman"/>
                          <a:cs typeface="Arial"/>
                        </a:rPr>
                        <a:t>Ni </a:t>
                      </a:r>
                      <a:endParaRPr lang="pt-BR" sz="1600" kern="1600">
                        <a:latin typeface="Times New Roman"/>
                        <a:ea typeface="Times New Roman"/>
                        <a:cs typeface="Arial"/>
                      </a:endParaRPr>
                    </a:p>
                  </a:txBody>
                  <a:tcPr marL="26341" marR="26341"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0,030</a:t>
                      </a:r>
                      <a:endParaRPr lang="pt-BR" sz="1600" kern="1600">
                        <a:latin typeface="Times New Roman"/>
                        <a:ea typeface="Times New Roman"/>
                        <a:cs typeface="Arial"/>
                      </a:endParaRPr>
                    </a:p>
                  </a:txBody>
                  <a:tcPr marL="26341" marR="26341"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0,012</a:t>
                      </a:r>
                      <a:endParaRPr lang="pt-BR" sz="1600" kern="1600">
                        <a:latin typeface="Times New Roman"/>
                        <a:ea typeface="Times New Roman"/>
                        <a:cs typeface="Arial"/>
                      </a:endParaRPr>
                    </a:p>
                  </a:txBody>
                  <a:tcPr marL="26341" marR="26341"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0,030</a:t>
                      </a:r>
                      <a:endParaRPr lang="pt-BR" sz="1600" kern="1600">
                        <a:latin typeface="Times New Roman"/>
                        <a:ea typeface="Times New Roman"/>
                        <a:cs typeface="Arial"/>
                      </a:endParaRPr>
                    </a:p>
                  </a:txBody>
                  <a:tcPr marL="26341" marR="26341"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3,0</a:t>
                      </a:r>
                      <a:endParaRPr lang="pt-BR" sz="1600" kern="1600">
                        <a:latin typeface="Times New Roman"/>
                        <a:ea typeface="Times New Roman"/>
                        <a:cs typeface="Arial"/>
                      </a:endParaRPr>
                    </a:p>
                  </a:txBody>
                  <a:tcPr marL="26341" marR="26341"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6,0</a:t>
                      </a:r>
                      <a:endParaRPr lang="pt-BR" sz="1600" kern="1600">
                        <a:latin typeface="Times New Roman"/>
                        <a:ea typeface="Times New Roman"/>
                        <a:cs typeface="Arial"/>
                      </a:endParaRPr>
                    </a:p>
                  </a:txBody>
                  <a:tcPr marL="26341" marR="26341" marT="0" marB="0" anchor="b">
                    <a:lnL>
                      <a:noFill/>
                    </a:lnL>
                    <a:lnR>
                      <a:noFill/>
                    </a:lnR>
                    <a:lnT>
                      <a:noFill/>
                    </a:lnT>
                    <a:lnB>
                      <a:noFill/>
                    </a:lnB>
                  </a:tcPr>
                </a:tc>
              </a:tr>
              <a:tr h="199697">
                <a:tc>
                  <a:txBody>
                    <a:bodyPr/>
                    <a:lstStyle/>
                    <a:p>
                      <a:pPr algn="just">
                        <a:lnSpc>
                          <a:spcPts val="1800"/>
                        </a:lnSpc>
                        <a:spcAft>
                          <a:spcPts val="0"/>
                        </a:spcAft>
                      </a:pPr>
                      <a:r>
                        <a:rPr lang="pt-BR" sz="1600" kern="1600">
                          <a:latin typeface="Arial"/>
                          <a:ea typeface="Times New Roman"/>
                          <a:cs typeface="Arial"/>
                        </a:rPr>
                        <a:t>Cu </a:t>
                      </a:r>
                      <a:endParaRPr lang="pt-BR" sz="1600" kern="1600">
                        <a:latin typeface="Times New Roman"/>
                        <a:ea typeface="Times New Roman"/>
                        <a:cs typeface="Arial"/>
                      </a:endParaRPr>
                    </a:p>
                  </a:txBody>
                  <a:tcPr marL="26341" marR="26341"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0,044</a:t>
                      </a:r>
                      <a:endParaRPr lang="pt-BR" sz="1600" kern="1600">
                        <a:latin typeface="Times New Roman"/>
                        <a:ea typeface="Times New Roman"/>
                        <a:cs typeface="Arial"/>
                      </a:endParaRPr>
                    </a:p>
                  </a:txBody>
                  <a:tcPr marL="26341" marR="26341"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0,018</a:t>
                      </a:r>
                      <a:endParaRPr lang="pt-BR" sz="1600" kern="1600">
                        <a:latin typeface="Times New Roman"/>
                        <a:ea typeface="Times New Roman"/>
                        <a:cs typeface="Arial"/>
                      </a:endParaRPr>
                    </a:p>
                  </a:txBody>
                  <a:tcPr marL="26341" marR="26341"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0,044</a:t>
                      </a:r>
                      <a:endParaRPr lang="pt-BR" sz="1600" kern="1600">
                        <a:latin typeface="Times New Roman"/>
                        <a:ea typeface="Times New Roman"/>
                        <a:cs typeface="Arial"/>
                      </a:endParaRPr>
                    </a:p>
                  </a:txBody>
                  <a:tcPr marL="26341" marR="26341"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4,4</a:t>
                      </a:r>
                      <a:endParaRPr lang="pt-BR" sz="1600" kern="1600">
                        <a:latin typeface="Times New Roman"/>
                        <a:ea typeface="Times New Roman"/>
                        <a:cs typeface="Arial"/>
                      </a:endParaRPr>
                    </a:p>
                  </a:txBody>
                  <a:tcPr marL="26341" marR="26341"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8,8</a:t>
                      </a:r>
                      <a:endParaRPr lang="pt-BR" sz="1600" kern="1600">
                        <a:latin typeface="Times New Roman"/>
                        <a:ea typeface="Times New Roman"/>
                        <a:cs typeface="Arial"/>
                      </a:endParaRPr>
                    </a:p>
                  </a:txBody>
                  <a:tcPr marL="26341" marR="26341" marT="0" marB="0" anchor="b">
                    <a:lnL>
                      <a:noFill/>
                    </a:lnL>
                    <a:lnR>
                      <a:noFill/>
                    </a:lnR>
                    <a:lnT>
                      <a:noFill/>
                    </a:lnT>
                    <a:lnB>
                      <a:noFill/>
                    </a:lnB>
                  </a:tcPr>
                </a:tc>
              </a:tr>
              <a:tr h="199697">
                <a:tc>
                  <a:txBody>
                    <a:bodyPr/>
                    <a:lstStyle/>
                    <a:p>
                      <a:pPr algn="just">
                        <a:lnSpc>
                          <a:spcPts val="1800"/>
                        </a:lnSpc>
                        <a:spcAft>
                          <a:spcPts val="0"/>
                        </a:spcAft>
                      </a:pPr>
                      <a:r>
                        <a:rPr lang="pt-BR" sz="1600" kern="1600">
                          <a:latin typeface="Arial"/>
                          <a:ea typeface="Times New Roman"/>
                          <a:cs typeface="Arial"/>
                        </a:rPr>
                        <a:t>Zn </a:t>
                      </a:r>
                      <a:endParaRPr lang="pt-BR" sz="1600" kern="1600">
                        <a:latin typeface="Times New Roman"/>
                        <a:ea typeface="Times New Roman"/>
                        <a:cs typeface="Arial"/>
                      </a:endParaRPr>
                    </a:p>
                  </a:txBody>
                  <a:tcPr marL="26341" marR="26341"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0,082</a:t>
                      </a:r>
                      <a:endParaRPr lang="pt-BR" sz="1600" kern="1600">
                        <a:latin typeface="Times New Roman"/>
                        <a:ea typeface="Times New Roman"/>
                        <a:cs typeface="Arial"/>
                      </a:endParaRPr>
                    </a:p>
                  </a:txBody>
                  <a:tcPr marL="26341" marR="26341"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0,033</a:t>
                      </a:r>
                      <a:endParaRPr lang="pt-BR" sz="1600" kern="1600">
                        <a:latin typeface="Times New Roman"/>
                        <a:ea typeface="Times New Roman"/>
                        <a:cs typeface="Arial"/>
                      </a:endParaRPr>
                    </a:p>
                  </a:txBody>
                  <a:tcPr marL="26341" marR="26341"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0,082</a:t>
                      </a:r>
                      <a:endParaRPr lang="pt-BR" sz="1600" kern="1600">
                        <a:latin typeface="Times New Roman"/>
                        <a:ea typeface="Times New Roman"/>
                        <a:cs typeface="Arial"/>
                      </a:endParaRPr>
                    </a:p>
                  </a:txBody>
                  <a:tcPr marL="26341" marR="26341"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8,2</a:t>
                      </a:r>
                      <a:endParaRPr lang="pt-BR" sz="1600" kern="1600">
                        <a:latin typeface="Times New Roman"/>
                        <a:ea typeface="Times New Roman"/>
                        <a:cs typeface="Arial"/>
                      </a:endParaRPr>
                    </a:p>
                  </a:txBody>
                  <a:tcPr marL="26341" marR="26341"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16,5</a:t>
                      </a:r>
                      <a:endParaRPr lang="pt-BR" sz="1600" kern="1600">
                        <a:latin typeface="Times New Roman"/>
                        <a:ea typeface="Times New Roman"/>
                        <a:cs typeface="Arial"/>
                      </a:endParaRPr>
                    </a:p>
                  </a:txBody>
                  <a:tcPr marL="26341" marR="26341" marT="0" marB="0" anchor="b">
                    <a:lnL>
                      <a:noFill/>
                    </a:lnL>
                    <a:lnR>
                      <a:noFill/>
                    </a:lnR>
                    <a:lnT>
                      <a:noFill/>
                    </a:lnT>
                    <a:lnB>
                      <a:noFill/>
                    </a:lnB>
                  </a:tcPr>
                </a:tc>
              </a:tr>
              <a:tr h="199697">
                <a:tc>
                  <a:txBody>
                    <a:bodyPr/>
                    <a:lstStyle/>
                    <a:p>
                      <a:pPr algn="just">
                        <a:lnSpc>
                          <a:spcPts val="1800"/>
                        </a:lnSpc>
                        <a:spcAft>
                          <a:spcPts val="0"/>
                        </a:spcAft>
                      </a:pPr>
                      <a:r>
                        <a:rPr lang="pt-BR" sz="1600" kern="1600">
                          <a:latin typeface="Arial"/>
                          <a:ea typeface="Times New Roman"/>
                          <a:cs typeface="Arial"/>
                        </a:rPr>
                        <a:t>As </a:t>
                      </a:r>
                      <a:endParaRPr lang="pt-BR" sz="1600" kern="1600">
                        <a:latin typeface="Times New Roman"/>
                        <a:ea typeface="Times New Roman"/>
                        <a:cs typeface="Arial"/>
                      </a:endParaRPr>
                    </a:p>
                  </a:txBody>
                  <a:tcPr marL="26341" marR="26341"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0,030</a:t>
                      </a:r>
                      <a:endParaRPr lang="pt-BR" sz="1600" kern="1600">
                        <a:latin typeface="Times New Roman"/>
                        <a:ea typeface="Times New Roman"/>
                        <a:cs typeface="Arial"/>
                      </a:endParaRPr>
                    </a:p>
                  </a:txBody>
                  <a:tcPr marL="26341" marR="26341"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0,012</a:t>
                      </a:r>
                      <a:endParaRPr lang="pt-BR" sz="1600" kern="1600">
                        <a:latin typeface="Times New Roman"/>
                        <a:ea typeface="Times New Roman"/>
                        <a:cs typeface="Arial"/>
                      </a:endParaRPr>
                    </a:p>
                  </a:txBody>
                  <a:tcPr marL="26341" marR="26341"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0,030</a:t>
                      </a:r>
                      <a:endParaRPr lang="pt-BR" sz="1600" kern="1600">
                        <a:latin typeface="Times New Roman"/>
                        <a:ea typeface="Times New Roman"/>
                        <a:cs typeface="Arial"/>
                      </a:endParaRPr>
                    </a:p>
                  </a:txBody>
                  <a:tcPr marL="26341" marR="26341"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3,0</a:t>
                      </a:r>
                      <a:endParaRPr lang="pt-BR" sz="1600" kern="1600">
                        <a:latin typeface="Times New Roman"/>
                        <a:ea typeface="Times New Roman"/>
                        <a:cs typeface="Arial"/>
                      </a:endParaRPr>
                    </a:p>
                  </a:txBody>
                  <a:tcPr marL="26341" marR="26341"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5,9</a:t>
                      </a:r>
                      <a:endParaRPr lang="pt-BR" sz="1600" kern="1600">
                        <a:latin typeface="Times New Roman"/>
                        <a:ea typeface="Times New Roman"/>
                        <a:cs typeface="Arial"/>
                      </a:endParaRPr>
                    </a:p>
                  </a:txBody>
                  <a:tcPr marL="26341" marR="26341" marT="0" marB="0" anchor="b">
                    <a:lnL>
                      <a:noFill/>
                    </a:lnL>
                    <a:lnR>
                      <a:noFill/>
                    </a:lnR>
                    <a:lnT>
                      <a:noFill/>
                    </a:lnT>
                    <a:lnB>
                      <a:noFill/>
                    </a:lnB>
                  </a:tcPr>
                </a:tc>
              </a:tr>
              <a:tr h="199697">
                <a:tc>
                  <a:txBody>
                    <a:bodyPr/>
                    <a:lstStyle/>
                    <a:p>
                      <a:pPr algn="just">
                        <a:lnSpc>
                          <a:spcPts val="1800"/>
                        </a:lnSpc>
                        <a:spcAft>
                          <a:spcPts val="0"/>
                        </a:spcAft>
                      </a:pPr>
                      <a:r>
                        <a:rPr lang="pt-BR" sz="1600" kern="1600">
                          <a:latin typeface="Arial"/>
                          <a:ea typeface="Times New Roman"/>
                          <a:cs typeface="Arial"/>
                        </a:rPr>
                        <a:t>Se </a:t>
                      </a:r>
                      <a:endParaRPr lang="pt-BR" sz="1600" kern="1600">
                        <a:latin typeface="Times New Roman"/>
                        <a:ea typeface="Times New Roman"/>
                        <a:cs typeface="Arial"/>
                      </a:endParaRPr>
                    </a:p>
                  </a:txBody>
                  <a:tcPr marL="26341" marR="26341"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0,044</a:t>
                      </a:r>
                      <a:endParaRPr lang="pt-BR" sz="1600" kern="1600">
                        <a:latin typeface="Times New Roman"/>
                        <a:ea typeface="Times New Roman"/>
                        <a:cs typeface="Arial"/>
                      </a:endParaRPr>
                    </a:p>
                  </a:txBody>
                  <a:tcPr marL="26341" marR="26341"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0,018</a:t>
                      </a:r>
                      <a:endParaRPr lang="pt-BR" sz="1600" kern="1600">
                        <a:latin typeface="Times New Roman"/>
                        <a:ea typeface="Times New Roman"/>
                        <a:cs typeface="Arial"/>
                      </a:endParaRPr>
                    </a:p>
                  </a:txBody>
                  <a:tcPr marL="26341" marR="26341" marT="0" marB="0" anchor="b">
                    <a:lnL>
                      <a:noFill/>
                    </a:lnL>
                    <a:lnR>
                      <a:noFill/>
                    </a:lnR>
                    <a:lnT>
                      <a:noFill/>
                    </a:lnT>
                    <a:lnB>
                      <a:noFill/>
                    </a:lnB>
                  </a:tcPr>
                </a:tc>
                <a:tc>
                  <a:txBody>
                    <a:bodyPr/>
                    <a:lstStyle/>
                    <a:p>
                      <a:pPr algn="ctr">
                        <a:lnSpc>
                          <a:spcPts val="1800"/>
                        </a:lnSpc>
                        <a:spcAft>
                          <a:spcPts val="0"/>
                        </a:spcAft>
                      </a:pPr>
                      <a:r>
                        <a:rPr lang="pt-BR" sz="1600" kern="1600" dirty="0">
                          <a:latin typeface="Arial"/>
                          <a:ea typeface="Times New Roman"/>
                          <a:cs typeface="Arial"/>
                        </a:rPr>
                        <a:t>0,044</a:t>
                      </a:r>
                      <a:endParaRPr lang="pt-BR" sz="1600" kern="1600" dirty="0">
                        <a:latin typeface="Times New Roman"/>
                        <a:ea typeface="Times New Roman"/>
                        <a:cs typeface="Arial"/>
                      </a:endParaRPr>
                    </a:p>
                  </a:txBody>
                  <a:tcPr marL="26341" marR="26341"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4,4</a:t>
                      </a:r>
                      <a:endParaRPr lang="pt-BR" sz="1600" kern="1600">
                        <a:latin typeface="Times New Roman"/>
                        <a:ea typeface="Times New Roman"/>
                        <a:cs typeface="Arial"/>
                      </a:endParaRPr>
                    </a:p>
                  </a:txBody>
                  <a:tcPr marL="26341" marR="26341"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8,8</a:t>
                      </a:r>
                      <a:endParaRPr lang="pt-BR" sz="1600" kern="1600">
                        <a:latin typeface="Times New Roman"/>
                        <a:ea typeface="Times New Roman"/>
                        <a:cs typeface="Arial"/>
                      </a:endParaRPr>
                    </a:p>
                  </a:txBody>
                  <a:tcPr marL="26341" marR="26341" marT="0" marB="0" anchor="b">
                    <a:lnL>
                      <a:noFill/>
                    </a:lnL>
                    <a:lnR>
                      <a:noFill/>
                    </a:lnR>
                    <a:lnT>
                      <a:noFill/>
                    </a:lnT>
                    <a:lnB>
                      <a:noFill/>
                    </a:lnB>
                  </a:tcPr>
                </a:tc>
              </a:tr>
              <a:tr h="199697">
                <a:tc>
                  <a:txBody>
                    <a:bodyPr/>
                    <a:lstStyle/>
                    <a:p>
                      <a:pPr algn="just">
                        <a:lnSpc>
                          <a:spcPts val="1800"/>
                        </a:lnSpc>
                        <a:spcAft>
                          <a:spcPts val="0"/>
                        </a:spcAft>
                      </a:pPr>
                      <a:r>
                        <a:rPr lang="pt-BR" sz="1600" kern="1600">
                          <a:latin typeface="Arial"/>
                          <a:ea typeface="Times New Roman"/>
                          <a:cs typeface="Arial"/>
                        </a:rPr>
                        <a:t>Mo </a:t>
                      </a:r>
                      <a:endParaRPr lang="pt-BR" sz="1600" kern="1600">
                        <a:latin typeface="Times New Roman"/>
                        <a:ea typeface="Times New Roman"/>
                        <a:cs typeface="Arial"/>
                      </a:endParaRPr>
                    </a:p>
                  </a:txBody>
                  <a:tcPr marL="26341" marR="26341"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0,012</a:t>
                      </a:r>
                      <a:endParaRPr lang="pt-BR" sz="1600" kern="1600">
                        <a:latin typeface="Times New Roman"/>
                        <a:ea typeface="Times New Roman"/>
                        <a:cs typeface="Arial"/>
                      </a:endParaRPr>
                    </a:p>
                  </a:txBody>
                  <a:tcPr marL="26341" marR="26341"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0,005</a:t>
                      </a:r>
                      <a:endParaRPr lang="pt-BR" sz="1600" kern="1600">
                        <a:latin typeface="Times New Roman"/>
                        <a:ea typeface="Times New Roman"/>
                        <a:cs typeface="Arial"/>
                      </a:endParaRPr>
                    </a:p>
                  </a:txBody>
                  <a:tcPr marL="26341" marR="26341"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0,012</a:t>
                      </a:r>
                      <a:endParaRPr lang="pt-BR" sz="1600" kern="1600">
                        <a:latin typeface="Times New Roman"/>
                        <a:ea typeface="Times New Roman"/>
                        <a:cs typeface="Arial"/>
                      </a:endParaRPr>
                    </a:p>
                  </a:txBody>
                  <a:tcPr marL="26341" marR="26341"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1,2</a:t>
                      </a:r>
                      <a:endParaRPr lang="pt-BR" sz="1600" kern="1600">
                        <a:latin typeface="Times New Roman"/>
                        <a:ea typeface="Times New Roman"/>
                        <a:cs typeface="Arial"/>
                      </a:endParaRPr>
                    </a:p>
                  </a:txBody>
                  <a:tcPr marL="26341" marR="26341"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2,4</a:t>
                      </a:r>
                      <a:endParaRPr lang="pt-BR" sz="1600" kern="1600">
                        <a:latin typeface="Times New Roman"/>
                        <a:ea typeface="Times New Roman"/>
                        <a:cs typeface="Arial"/>
                      </a:endParaRPr>
                    </a:p>
                  </a:txBody>
                  <a:tcPr marL="26341" marR="26341" marT="0" marB="0" anchor="b">
                    <a:lnL>
                      <a:noFill/>
                    </a:lnL>
                    <a:lnR>
                      <a:noFill/>
                    </a:lnR>
                    <a:lnT>
                      <a:noFill/>
                    </a:lnT>
                    <a:lnB>
                      <a:noFill/>
                    </a:lnB>
                  </a:tcPr>
                </a:tc>
              </a:tr>
              <a:tr h="199697">
                <a:tc>
                  <a:txBody>
                    <a:bodyPr/>
                    <a:lstStyle/>
                    <a:p>
                      <a:pPr algn="just">
                        <a:lnSpc>
                          <a:spcPts val="1800"/>
                        </a:lnSpc>
                        <a:spcAft>
                          <a:spcPts val="0"/>
                        </a:spcAft>
                      </a:pPr>
                      <a:r>
                        <a:rPr lang="pt-BR" sz="1600" kern="1600">
                          <a:latin typeface="Arial"/>
                          <a:ea typeface="Times New Roman"/>
                          <a:cs typeface="Arial"/>
                        </a:rPr>
                        <a:t>Ag </a:t>
                      </a:r>
                      <a:endParaRPr lang="pt-BR" sz="1600" kern="1600">
                        <a:latin typeface="Times New Roman"/>
                        <a:ea typeface="Times New Roman"/>
                        <a:cs typeface="Arial"/>
                      </a:endParaRPr>
                    </a:p>
                  </a:txBody>
                  <a:tcPr marL="26341" marR="26341"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0,013</a:t>
                      </a:r>
                      <a:endParaRPr lang="pt-BR" sz="1600" kern="1600">
                        <a:latin typeface="Times New Roman"/>
                        <a:ea typeface="Times New Roman"/>
                        <a:cs typeface="Arial"/>
                      </a:endParaRPr>
                    </a:p>
                  </a:txBody>
                  <a:tcPr marL="26341" marR="26341"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0,005</a:t>
                      </a:r>
                      <a:endParaRPr lang="pt-BR" sz="1600" kern="1600">
                        <a:latin typeface="Times New Roman"/>
                        <a:ea typeface="Times New Roman"/>
                        <a:cs typeface="Arial"/>
                      </a:endParaRPr>
                    </a:p>
                  </a:txBody>
                  <a:tcPr marL="26341" marR="26341"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0,013</a:t>
                      </a:r>
                      <a:endParaRPr lang="pt-BR" sz="1600" kern="1600">
                        <a:latin typeface="Times New Roman"/>
                        <a:ea typeface="Times New Roman"/>
                        <a:cs typeface="Arial"/>
                      </a:endParaRPr>
                    </a:p>
                  </a:txBody>
                  <a:tcPr marL="26341" marR="26341"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1,3</a:t>
                      </a:r>
                      <a:endParaRPr lang="pt-BR" sz="1600" kern="1600">
                        <a:latin typeface="Times New Roman"/>
                        <a:ea typeface="Times New Roman"/>
                        <a:cs typeface="Arial"/>
                      </a:endParaRPr>
                    </a:p>
                  </a:txBody>
                  <a:tcPr marL="26341" marR="26341"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2,6</a:t>
                      </a:r>
                      <a:endParaRPr lang="pt-BR" sz="1600" kern="1600">
                        <a:latin typeface="Times New Roman"/>
                        <a:ea typeface="Times New Roman"/>
                        <a:cs typeface="Arial"/>
                      </a:endParaRPr>
                    </a:p>
                  </a:txBody>
                  <a:tcPr marL="26341" marR="26341" marT="0" marB="0" anchor="b">
                    <a:lnL>
                      <a:noFill/>
                    </a:lnL>
                    <a:lnR>
                      <a:noFill/>
                    </a:lnR>
                    <a:lnT>
                      <a:noFill/>
                    </a:lnT>
                    <a:lnB>
                      <a:noFill/>
                    </a:lnB>
                  </a:tcPr>
                </a:tc>
              </a:tr>
              <a:tr h="199697">
                <a:tc>
                  <a:txBody>
                    <a:bodyPr/>
                    <a:lstStyle/>
                    <a:p>
                      <a:pPr algn="just">
                        <a:lnSpc>
                          <a:spcPts val="1800"/>
                        </a:lnSpc>
                        <a:spcAft>
                          <a:spcPts val="0"/>
                        </a:spcAft>
                      </a:pPr>
                      <a:r>
                        <a:rPr lang="pt-BR" sz="1600" kern="1600">
                          <a:latin typeface="Arial"/>
                          <a:ea typeface="Times New Roman"/>
                          <a:cs typeface="Arial"/>
                        </a:rPr>
                        <a:t>Cd</a:t>
                      </a:r>
                      <a:endParaRPr lang="pt-BR" sz="1600" kern="1600">
                        <a:latin typeface="Times New Roman"/>
                        <a:ea typeface="Times New Roman"/>
                        <a:cs typeface="Arial"/>
                      </a:endParaRPr>
                    </a:p>
                  </a:txBody>
                  <a:tcPr marL="26341" marR="26341"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0,019</a:t>
                      </a:r>
                      <a:endParaRPr lang="pt-BR" sz="1600" kern="1600">
                        <a:latin typeface="Times New Roman"/>
                        <a:ea typeface="Times New Roman"/>
                        <a:cs typeface="Arial"/>
                      </a:endParaRPr>
                    </a:p>
                  </a:txBody>
                  <a:tcPr marL="26341" marR="26341"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0,008</a:t>
                      </a:r>
                      <a:endParaRPr lang="pt-BR" sz="1600" kern="1600">
                        <a:latin typeface="Times New Roman"/>
                        <a:ea typeface="Times New Roman"/>
                        <a:cs typeface="Arial"/>
                      </a:endParaRPr>
                    </a:p>
                  </a:txBody>
                  <a:tcPr marL="26341" marR="26341"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0,019</a:t>
                      </a:r>
                      <a:endParaRPr lang="pt-BR" sz="1600" kern="1600">
                        <a:latin typeface="Times New Roman"/>
                        <a:ea typeface="Times New Roman"/>
                        <a:cs typeface="Arial"/>
                      </a:endParaRPr>
                    </a:p>
                  </a:txBody>
                  <a:tcPr marL="26341" marR="26341"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1,9</a:t>
                      </a:r>
                      <a:endParaRPr lang="pt-BR" sz="1600" kern="1600">
                        <a:latin typeface="Times New Roman"/>
                        <a:ea typeface="Times New Roman"/>
                        <a:cs typeface="Arial"/>
                      </a:endParaRPr>
                    </a:p>
                  </a:txBody>
                  <a:tcPr marL="26341" marR="26341"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3,8</a:t>
                      </a:r>
                      <a:endParaRPr lang="pt-BR" sz="1600" kern="1600">
                        <a:latin typeface="Times New Roman"/>
                        <a:ea typeface="Times New Roman"/>
                        <a:cs typeface="Arial"/>
                      </a:endParaRPr>
                    </a:p>
                  </a:txBody>
                  <a:tcPr marL="26341" marR="26341" marT="0" marB="0" anchor="b">
                    <a:lnL>
                      <a:noFill/>
                    </a:lnL>
                    <a:lnR>
                      <a:noFill/>
                    </a:lnR>
                    <a:lnT>
                      <a:noFill/>
                    </a:lnT>
                    <a:lnB>
                      <a:noFill/>
                    </a:lnB>
                  </a:tcPr>
                </a:tc>
              </a:tr>
              <a:tr h="199697">
                <a:tc>
                  <a:txBody>
                    <a:bodyPr/>
                    <a:lstStyle/>
                    <a:p>
                      <a:pPr algn="just">
                        <a:lnSpc>
                          <a:spcPts val="1800"/>
                        </a:lnSpc>
                        <a:spcAft>
                          <a:spcPts val="0"/>
                        </a:spcAft>
                      </a:pPr>
                      <a:r>
                        <a:rPr lang="pt-BR" sz="1600" kern="1600">
                          <a:latin typeface="Arial"/>
                          <a:ea typeface="Times New Roman"/>
                          <a:cs typeface="Arial"/>
                        </a:rPr>
                        <a:t>Sb  </a:t>
                      </a:r>
                      <a:endParaRPr lang="pt-BR" sz="1600" kern="1600">
                        <a:latin typeface="Times New Roman"/>
                        <a:ea typeface="Times New Roman"/>
                        <a:cs typeface="Arial"/>
                      </a:endParaRPr>
                    </a:p>
                  </a:txBody>
                  <a:tcPr marL="26341" marR="26341"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0,011</a:t>
                      </a:r>
                      <a:endParaRPr lang="pt-BR" sz="1600" kern="1600">
                        <a:latin typeface="Times New Roman"/>
                        <a:ea typeface="Times New Roman"/>
                        <a:cs typeface="Arial"/>
                      </a:endParaRPr>
                    </a:p>
                  </a:txBody>
                  <a:tcPr marL="26341" marR="26341"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0,004</a:t>
                      </a:r>
                      <a:endParaRPr lang="pt-BR" sz="1600" kern="1600">
                        <a:latin typeface="Times New Roman"/>
                        <a:ea typeface="Times New Roman"/>
                        <a:cs typeface="Arial"/>
                      </a:endParaRPr>
                    </a:p>
                  </a:txBody>
                  <a:tcPr marL="26341" marR="26341"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0,011</a:t>
                      </a:r>
                      <a:endParaRPr lang="pt-BR" sz="1600" kern="1600">
                        <a:latin typeface="Times New Roman"/>
                        <a:ea typeface="Times New Roman"/>
                        <a:cs typeface="Arial"/>
                      </a:endParaRPr>
                    </a:p>
                  </a:txBody>
                  <a:tcPr marL="26341" marR="26341"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1,1</a:t>
                      </a:r>
                      <a:endParaRPr lang="pt-BR" sz="1600" kern="1600">
                        <a:latin typeface="Times New Roman"/>
                        <a:ea typeface="Times New Roman"/>
                        <a:cs typeface="Arial"/>
                      </a:endParaRPr>
                    </a:p>
                  </a:txBody>
                  <a:tcPr marL="26341" marR="26341"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2,1</a:t>
                      </a:r>
                      <a:endParaRPr lang="pt-BR" sz="1600" kern="1600">
                        <a:latin typeface="Times New Roman"/>
                        <a:ea typeface="Times New Roman"/>
                        <a:cs typeface="Arial"/>
                      </a:endParaRPr>
                    </a:p>
                  </a:txBody>
                  <a:tcPr marL="26341" marR="26341" marT="0" marB="0" anchor="b">
                    <a:lnL>
                      <a:noFill/>
                    </a:lnL>
                    <a:lnR>
                      <a:noFill/>
                    </a:lnR>
                    <a:lnT>
                      <a:noFill/>
                    </a:lnT>
                    <a:lnB>
                      <a:noFill/>
                    </a:lnB>
                  </a:tcPr>
                </a:tc>
              </a:tr>
              <a:tr h="199697">
                <a:tc>
                  <a:txBody>
                    <a:bodyPr/>
                    <a:lstStyle/>
                    <a:p>
                      <a:pPr algn="just">
                        <a:lnSpc>
                          <a:spcPts val="1800"/>
                        </a:lnSpc>
                        <a:spcAft>
                          <a:spcPts val="0"/>
                        </a:spcAft>
                      </a:pPr>
                      <a:r>
                        <a:rPr lang="pt-BR" sz="1600" kern="1600">
                          <a:latin typeface="Arial"/>
                          <a:ea typeface="Times New Roman"/>
                          <a:cs typeface="Arial"/>
                        </a:rPr>
                        <a:t>Ba</a:t>
                      </a:r>
                      <a:endParaRPr lang="pt-BR" sz="1600" kern="1600">
                        <a:latin typeface="Times New Roman"/>
                        <a:ea typeface="Times New Roman"/>
                        <a:cs typeface="Arial"/>
                      </a:endParaRPr>
                    </a:p>
                  </a:txBody>
                  <a:tcPr marL="26341" marR="26341"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0,028</a:t>
                      </a:r>
                      <a:endParaRPr lang="pt-BR" sz="1600" kern="1600">
                        <a:latin typeface="Times New Roman"/>
                        <a:ea typeface="Times New Roman"/>
                        <a:cs typeface="Arial"/>
                      </a:endParaRPr>
                    </a:p>
                  </a:txBody>
                  <a:tcPr marL="26341" marR="26341"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0,011</a:t>
                      </a:r>
                      <a:endParaRPr lang="pt-BR" sz="1600" kern="1600">
                        <a:latin typeface="Times New Roman"/>
                        <a:ea typeface="Times New Roman"/>
                        <a:cs typeface="Arial"/>
                      </a:endParaRPr>
                    </a:p>
                  </a:txBody>
                  <a:tcPr marL="26341" marR="26341"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0,028</a:t>
                      </a:r>
                      <a:endParaRPr lang="pt-BR" sz="1600" kern="1600">
                        <a:latin typeface="Times New Roman"/>
                        <a:ea typeface="Times New Roman"/>
                        <a:cs typeface="Arial"/>
                      </a:endParaRPr>
                    </a:p>
                  </a:txBody>
                  <a:tcPr marL="26341" marR="26341"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2,8</a:t>
                      </a:r>
                      <a:endParaRPr lang="pt-BR" sz="1600" kern="1600">
                        <a:latin typeface="Times New Roman"/>
                        <a:ea typeface="Times New Roman"/>
                        <a:cs typeface="Arial"/>
                      </a:endParaRPr>
                    </a:p>
                  </a:txBody>
                  <a:tcPr marL="26341" marR="26341"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5,5</a:t>
                      </a:r>
                      <a:endParaRPr lang="pt-BR" sz="1600" kern="1600">
                        <a:latin typeface="Times New Roman"/>
                        <a:ea typeface="Times New Roman"/>
                        <a:cs typeface="Arial"/>
                      </a:endParaRPr>
                    </a:p>
                  </a:txBody>
                  <a:tcPr marL="26341" marR="26341" marT="0" marB="0" anchor="b">
                    <a:lnL>
                      <a:noFill/>
                    </a:lnL>
                    <a:lnR>
                      <a:noFill/>
                    </a:lnR>
                    <a:lnT>
                      <a:noFill/>
                    </a:lnT>
                    <a:lnB>
                      <a:noFill/>
                    </a:lnB>
                  </a:tcPr>
                </a:tc>
              </a:tr>
              <a:tr h="199697">
                <a:tc>
                  <a:txBody>
                    <a:bodyPr/>
                    <a:lstStyle/>
                    <a:p>
                      <a:pPr algn="just">
                        <a:lnSpc>
                          <a:spcPts val="1800"/>
                        </a:lnSpc>
                        <a:spcAft>
                          <a:spcPts val="0"/>
                        </a:spcAft>
                      </a:pPr>
                      <a:r>
                        <a:rPr lang="pt-BR" sz="1600" kern="1600">
                          <a:latin typeface="Arial"/>
                          <a:ea typeface="Times New Roman"/>
                          <a:cs typeface="Arial"/>
                        </a:rPr>
                        <a:t>Hg</a:t>
                      </a:r>
                      <a:endParaRPr lang="pt-BR" sz="1600" kern="1600">
                        <a:latin typeface="Times New Roman"/>
                        <a:ea typeface="Times New Roman"/>
                        <a:cs typeface="Arial"/>
                      </a:endParaRPr>
                    </a:p>
                  </a:txBody>
                  <a:tcPr marL="26341" marR="26341"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0,126</a:t>
                      </a:r>
                      <a:endParaRPr lang="pt-BR" sz="1600" kern="1600">
                        <a:latin typeface="Times New Roman"/>
                        <a:ea typeface="Times New Roman"/>
                        <a:cs typeface="Arial"/>
                      </a:endParaRPr>
                    </a:p>
                  </a:txBody>
                  <a:tcPr marL="26341" marR="26341"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0,050</a:t>
                      </a:r>
                      <a:endParaRPr lang="pt-BR" sz="1600" kern="1600">
                        <a:latin typeface="Times New Roman"/>
                        <a:ea typeface="Times New Roman"/>
                        <a:cs typeface="Arial"/>
                      </a:endParaRPr>
                    </a:p>
                  </a:txBody>
                  <a:tcPr marL="26341" marR="26341"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0,126</a:t>
                      </a:r>
                      <a:endParaRPr lang="pt-BR" sz="1600" kern="1600">
                        <a:latin typeface="Times New Roman"/>
                        <a:ea typeface="Times New Roman"/>
                        <a:cs typeface="Arial"/>
                      </a:endParaRPr>
                    </a:p>
                  </a:txBody>
                  <a:tcPr marL="26341" marR="26341"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13</a:t>
                      </a:r>
                      <a:endParaRPr lang="pt-BR" sz="1600" kern="1600">
                        <a:latin typeface="Times New Roman"/>
                        <a:ea typeface="Times New Roman"/>
                        <a:cs typeface="Arial"/>
                      </a:endParaRPr>
                    </a:p>
                  </a:txBody>
                  <a:tcPr marL="26341" marR="26341"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25,1</a:t>
                      </a:r>
                      <a:endParaRPr lang="pt-BR" sz="1600" kern="1600">
                        <a:latin typeface="Times New Roman"/>
                        <a:ea typeface="Times New Roman"/>
                        <a:cs typeface="Arial"/>
                      </a:endParaRPr>
                    </a:p>
                  </a:txBody>
                  <a:tcPr marL="26341" marR="26341" marT="0" marB="0" anchor="b">
                    <a:lnL>
                      <a:noFill/>
                    </a:lnL>
                    <a:lnR>
                      <a:noFill/>
                    </a:lnR>
                    <a:lnT>
                      <a:noFill/>
                    </a:lnT>
                    <a:lnB>
                      <a:noFill/>
                    </a:lnB>
                  </a:tcPr>
                </a:tc>
              </a:tr>
              <a:tr h="199697">
                <a:tc>
                  <a:txBody>
                    <a:bodyPr/>
                    <a:lstStyle/>
                    <a:p>
                      <a:pPr algn="just">
                        <a:lnSpc>
                          <a:spcPts val="1800"/>
                        </a:lnSpc>
                        <a:spcAft>
                          <a:spcPts val="0"/>
                        </a:spcAft>
                      </a:pPr>
                      <a:r>
                        <a:rPr lang="pt-BR" sz="1600" kern="1600">
                          <a:latin typeface="Arial"/>
                          <a:ea typeface="Times New Roman"/>
                          <a:cs typeface="Arial"/>
                        </a:rPr>
                        <a:t>Tl </a:t>
                      </a:r>
                      <a:endParaRPr lang="pt-BR" sz="1600" kern="1600">
                        <a:latin typeface="Times New Roman"/>
                        <a:ea typeface="Times New Roman"/>
                        <a:cs typeface="Arial"/>
                      </a:endParaRPr>
                    </a:p>
                  </a:txBody>
                  <a:tcPr marL="26341" marR="26341"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0,009</a:t>
                      </a:r>
                      <a:endParaRPr lang="pt-BR" sz="1600" kern="1600">
                        <a:latin typeface="Times New Roman"/>
                        <a:ea typeface="Times New Roman"/>
                        <a:cs typeface="Arial"/>
                      </a:endParaRPr>
                    </a:p>
                  </a:txBody>
                  <a:tcPr marL="26341" marR="26341"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0,004</a:t>
                      </a:r>
                      <a:endParaRPr lang="pt-BR" sz="1600" kern="1600">
                        <a:latin typeface="Times New Roman"/>
                        <a:ea typeface="Times New Roman"/>
                        <a:cs typeface="Arial"/>
                      </a:endParaRPr>
                    </a:p>
                  </a:txBody>
                  <a:tcPr marL="26341" marR="26341"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0,009</a:t>
                      </a:r>
                      <a:endParaRPr lang="pt-BR" sz="1600" kern="1600">
                        <a:latin typeface="Times New Roman"/>
                        <a:ea typeface="Times New Roman"/>
                        <a:cs typeface="Arial"/>
                      </a:endParaRPr>
                    </a:p>
                  </a:txBody>
                  <a:tcPr marL="26341" marR="26341"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0,88</a:t>
                      </a:r>
                      <a:endParaRPr lang="pt-BR" sz="1600" kern="1600">
                        <a:latin typeface="Times New Roman"/>
                        <a:ea typeface="Times New Roman"/>
                        <a:cs typeface="Arial"/>
                      </a:endParaRPr>
                    </a:p>
                  </a:txBody>
                  <a:tcPr marL="26341" marR="26341"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1,8</a:t>
                      </a:r>
                      <a:endParaRPr lang="pt-BR" sz="1600" kern="1600">
                        <a:latin typeface="Times New Roman"/>
                        <a:ea typeface="Times New Roman"/>
                        <a:cs typeface="Arial"/>
                      </a:endParaRPr>
                    </a:p>
                  </a:txBody>
                  <a:tcPr marL="26341" marR="26341" marT="0" marB="0" anchor="b">
                    <a:lnL>
                      <a:noFill/>
                    </a:lnL>
                    <a:lnR>
                      <a:noFill/>
                    </a:lnR>
                    <a:lnT>
                      <a:noFill/>
                    </a:lnT>
                    <a:lnB>
                      <a:noFill/>
                    </a:lnB>
                  </a:tcPr>
                </a:tc>
              </a:tr>
              <a:tr h="199697">
                <a:tc>
                  <a:txBody>
                    <a:bodyPr/>
                    <a:lstStyle/>
                    <a:p>
                      <a:pPr algn="just">
                        <a:lnSpc>
                          <a:spcPts val="1800"/>
                        </a:lnSpc>
                        <a:spcAft>
                          <a:spcPts val="0"/>
                        </a:spcAft>
                      </a:pPr>
                      <a:r>
                        <a:rPr lang="pt-BR" sz="1600" kern="1600">
                          <a:latin typeface="Arial"/>
                          <a:ea typeface="Times New Roman"/>
                          <a:cs typeface="Arial"/>
                        </a:rPr>
                        <a:t>Pb</a:t>
                      </a:r>
                      <a:endParaRPr lang="pt-BR" sz="1600" kern="1600">
                        <a:latin typeface="Times New Roman"/>
                        <a:ea typeface="Times New Roman"/>
                        <a:cs typeface="Arial"/>
                      </a:endParaRPr>
                    </a:p>
                  </a:txBody>
                  <a:tcPr marL="26341" marR="26341"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0,021</a:t>
                      </a:r>
                      <a:endParaRPr lang="pt-BR" sz="1600" kern="1600">
                        <a:latin typeface="Times New Roman"/>
                        <a:ea typeface="Times New Roman"/>
                        <a:cs typeface="Arial"/>
                      </a:endParaRPr>
                    </a:p>
                  </a:txBody>
                  <a:tcPr marL="26341" marR="26341"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0,009</a:t>
                      </a:r>
                      <a:endParaRPr lang="pt-BR" sz="1600" kern="1600">
                        <a:latin typeface="Times New Roman"/>
                        <a:ea typeface="Times New Roman"/>
                        <a:cs typeface="Arial"/>
                      </a:endParaRPr>
                    </a:p>
                  </a:txBody>
                  <a:tcPr marL="26341" marR="26341"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0,021</a:t>
                      </a:r>
                      <a:endParaRPr lang="pt-BR" sz="1600" kern="1600">
                        <a:latin typeface="Times New Roman"/>
                        <a:ea typeface="Times New Roman"/>
                        <a:cs typeface="Arial"/>
                      </a:endParaRPr>
                    </a:p>
                  </a:txBody>
                  <a:tcPr marL="26341" marR="26341"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2,1</a:t>
                      </a:r>
                      <a:endParaRPr lang="pt-BR" sz="1600" kern="1600">
                        <a:latin typeface="Times New Roman"/>
                        <a:ea typeface="Times New Roman"/>
                        <a:cs typeface="Arial"/>
                      </a:endParaRPr>
                    </a:p>
                  </a:txBody>
                  <a:tcPr marL="26341" marR="26341"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4,3</a:t>
                      </a:r>
                      <a:endParaRPr lang="pt-BR" sz="1600" kern="1600">
                        <a:latin typeface="Times New Roman"/>
                        <a:ea typeface="Times New Roman"/>
                        <a:cs typeface="Arial"/>
                      </a:endParaRPr>
                    </a:p>
                  </a:txBody>
                  <a:tcPr marL="26341" marR="26341" marT="0" marB="0" anchor="b">
                    <a:lnL>
                      <a:noFill/>
                    </a:lnL>
                    <a:lnR>
                      <a:noFill/>
                    </a:lnR>
                    <a:lnT>
                      <a:noFill/>
                    </a:lnT>
                    <a:lnB>
                      <a:noFill/>
                    </a:lnB>
                  </a:tcPr>
                </a:tc>
              </a:tr>
              <a:tr h="199697">
                <a:tc>
                  <a:txBody>
                    <a:bodyPr/>
                    <a:lstStyle/>
                    <a:p>
                      <a:pPr algn="just">
                        <a:lnSpc>
                          <a:spcPts val="1800"/>
                        </a:lnSpc>
                        <a:spcAft>
                          <a:spcPts val="0"/>
                        </a:spcAft>
                      </a:pPr>
                      <a:r>
                        <a:rPr lang="pt-BR" sz="1600" kern="1600">
                          <a:latin typeface="Arial"/>
                          <a:ea typeface="Times New Roman"/>
                          <a:cs typeface="Arial"/>
                        </a:rPr>
                        <a:t>Th</a:t>
                      </a:r>
                      <a:endParaRPr lang="pt-BR" sz="1600" kern="1600">
                        <a:latin typeface="Times New Roman"/>
                        <a:ea typeface="Times New Roman"/>
                        <a:cs typeface="Arial"/>
                      </a:endParaRPr>
                    </a:p>
                  </a:txBody>
                  <a:tcPr marL="26341" marR="26341"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0,005</a:t>
                      </a:r>
                      <a:endParaRPr lang="pt-BR" sz="1600" kern="1600">
                        <a:latin typeface="Times New Roman"/>
                        <a:ea typeface="Times New Roman"/>
                        <a:cs typeface="Arial"/>
                      </a:endParaRPr>
                    </a:p>
                  </a:txBody>
                  <a:tcPr marL="26341" marR="26341"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0,002</a:t>
                      </a:r>
                      <a:endParaRPr lang="pt-BR" sz="1600" kern="1600">
                        <a:latin typeface="Times New Roman"/>
                        <a:ea typeface="Times New Roman"/>
                        <a:cs typeface="Arial"/>
                      </a:endParaRPr>
                    </a:p>
                  </a:txBody>
                  <a:tcPr marL="26341" marR="26341"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0,005</a:t>
                      </a:r>
                      <a:endParaRPr lang="pt-BR" sz="1600" kern="1600">
                        <a:latin typeface="Times New Roman"/>
                        <a:ea typeface="Times New Roman"/>
                        <a:cs typeface="Arial"/>
                      </a:endParaRPr>
                    </a:p>
                  </a:txBody>
                  <a:tcPr marL="26341" marR="26341"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0,45</a:t>
                      </a:r>
                      <a:endParaRPr lang="pt-BR" sz="1600" kern="1600">
                        <a:latin typeface="Times New Roman"/>
                        <a:ea typeface="Times New Roman"/>
                        <a:cs typeface="Arial"/>
                      </a:endParaRPr>
                    </a:p>
                  </a:txBody>
                  <a:tcPr marL="26341" marR="26341" marT="0" marB="0" anchor="b">
                    <a:lnL>
                      <a:noFill/>
                    </a:lnL>
                    <a:lnR>
                      <a:noFill/>
                    </a:lnR>
                    <a:lnT>
                      <a:noFill/>
                    </a:lnT>
                    <a:lnB>
                      <a:noFill/>
                    </a:lnB>
                  </a:tcPr>
                </a:tc>
                <a:tc>
                  <a:txBody>
                    <a:bodyPr/>
                    <a:lstStyle/>
                    <a:p>
                      <a:pPr algn="ctr">
                        <a:lnSpc>
                          <a:spcPts val="1800"/>
                        </a:lnSpc>
                        <a:spcAft>
                          <a:spcPts val="0"/>
                        </a:spcAft>
                      </a:pPr>
                      <a:r>
                        <a:rPr lang="pt-BR" sz="1600" kern="1600">
                          <a:latin typeface="Arial"/>
                          <a:ea typeface="Times New Roman"/>
                          <a:cs typeface="Arial"/>
                        </a:rPr>
                        <a:t>0,9</a:t>
                      </a:r>
                      <a:endParaRPr lang="pt-BR" sz="1600" kern="1600">
                        <a:latin typeface="Times New Roman"/>
                        <a:ea typeface="Times New Roman"/>
                        <a:cs typeface="Arial"/>
                      </a:endParaRPr>
                    </a:p>
                  </a:txBody>
                  <a:tcPr marL="26341" marR="26341" marT="0" marB="0" anchor="b">
                    <a:lnL>
                      <a:noFill/>
                    </a:lnL>
                    <a:lnR>
                      <a:noFill/>
                    </a:lnR>
                    <a:lnT>
                      <a:noFill/>
                    </a:lnT>
                    <a:lnB>
                      <a:noFill/>
                    </a:lnB>
                  </a:tcPr>
                </a:tc>
              </a:tr>
              <a:tr h="199697">
                <a:tc>
                  <a:txBody>
                    <a:bodyPr/>
                    <a:lstStyle/>
                    <a:p>
                      <a:pPr algn="just">
                        <a:lnSpc>
                          <a:spcPts val="1800"/>
                        </a:lnSpc>
                        <a:spcAft>
                          <a:spcPts val="0"/>
                        </a:spcAft>
                      </a:pPr>
                      <a:r>
                        <a:rPr lang="pt-BR" sz="1600" kern="1600">
                          <a:latin typeface="Arial"/>
                          <a:ea typeface="Times New Roman"/>
                          <a:cs typeface="Arial"/>
                        </a:rPr>
                        <a:t>U</a:t>
                      </a:r>
                      <a:endParaRPr lang="pt-BR" sz="1600" kern="1600">
                        <a:latin typeface="Times New Roman"/>
                        <a:ea typeface="Times New Roman"/>
                        <a:cs typeface="Arial"/>
                      </a:endParaRPr>
                    </a:p>
                  </a:txBody>
                  <a:tcPr marL="26341" marR="2634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pt-BR" sz="1600" kern="1600">
                          <a:latin typeface="Arial"/>
                          <a:ea typeface="Times New Roman"/>
                          <a:cs typeface="Arial"/>
                        </a:rPr>
                        <a:t>0,013</a:t>
                      </a:r>
                      <a:endParaRPr lang="pt-BR" sz="1600" kern="1600">
                        <a:latin typeface="Times New Roman"/>
                        <a:ea typeface="Times New Roman"/>
                        <a:cs typeface="Arial"/>
                      </a:endParaRPr>
                    </a:p>
                  </a:txBody>
                  <a:tcPr marL="26341" marR="2634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pt-BR" sz="1600" kern="1600">
                          <a:latin typeface="Arial"/>
                          <a:ea typeface="Times New Roman"/>
                          <a:cs typeface="Arial"/>
                        </a:rPr>
                        <a:t>0,005</a:t>
                      </a:r>
                      <a:endParaRPr lang="pt-BR" sz="1600" kern="1600">
                        <a:latin typeface="Times New Roman"/>
                        <a:ea typeface="Times New Roman"/>
                        <a:cs typeface="Arial"/>
                      </a:endParaRPr>
                    </a:p>
                  </a:txBody>
                  <a:tcPr marL="26341" marR="2634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pt-BR" sz="1600" kern="1600">
                          <a:latin typeface="Arial"/>
                          <a:ea typeface="Times New Roman"/>
                          <a:cs typeface="Arial"/>
                        </a:rPr>
                        <a:t>0,013</a:t>
                      </a:r>
                      <a:endParaRPr lang="pt-BR" sz="1600" kern="1600">
                        <a:latin typeface="Times New Roman"/>
                        <a:ea typeface="Times New Roman"/>
                        <a:cs typeface="Arial"/>
                      </a:endParaRPr>
                    </a:p>
                  </a:txBody>
                  <a:tcPr marL="26341" marR="2634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pt-BR" sz="1600" kern="1600">
                          <a:latin typeface="Arial"/>
                          <a:ea typeface="Times New Roman"/>
                          <a:cs typeface="Arial"/>
                        </a:rPr>
                        <a:t>1,3</a:t>
                      </a:r>
                      <a:endParaRPr lang="pt-BR" sz="1600" kern="1600">
                        <a:latin typeface="Times New Roman"/>
                        <a:ea typeface="Times New Roman"/>
                        <a:cs typeface="Arial"/>
                      </a:endParaRPr>
                    </a:p>
                  </a:txBody>
                  <a:tcPr marL="26341" marR="2634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pt-BR" sz="1600" kern="1600" dirty="0">
                          <a:latin typeface="Arial"/>
                          <a:ea typeface="Times New Roman"/>
                          <a:cs typeface="Arial"/>
                        </a:rPr>
                        <a:t>2,5</a:t>
                      </a:r>
                      <a:endParaRPr lang="pt-BR" sz="1600" kern="1600" dirty="0">
                        <a:latin typeface="Times New Roman"/>
                        <a:ea typeface="Times New Roman"/>
                        <a:cs typeface="Arial"/>
                      </a:endParaRPr>
                    </a:p>
                  </a:txBody>
                  <a:tcPr marL="26341" marR="26341" marT="0" marB="0" anchor="b">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a 3"/>
          <p:cNvGraphicFramePr>
            <a:graphicFrameLocks noGrp="1"/>
          </p:cNvGraphicFramePr>
          <p:nvPr/>
        </p:nvGraphicFramePr>
        <p:xfrm>
          <a:off x="476250" y="304800"/>
          <a:ext cx="8172450" cy="6400800"/>
        </p:xfrm>
        <a:graphic>
          <a:graphicData uri="http://schemas.openxmlformats.org/drawingml/2006/table">
            <a:tbl>
              <a:tblPr/>
              <a:tblGrid>
                <a:gridCol w="2162580"/>
                <a:gridCol w="1782134"/>
                <a:gridCol w="2113868"/>
                <a:gridCol w="2113868"/>
              </a:tblGrid>
              <a:tr h="145143">
                <a:tc rowSpan="2">
                  <a:txBody>
                    <a:bodyPr/>
                    <a:lstStyle/>
                    <a:p>
                      <a:pPr algn="l">
                        <a:lnSpc>
                          <a:spcPts val="1800"/>
                        </a:lnSpc>
                        <a:spcBef>
                          <a:spcPts val="500"/>
                        </a:spcBef>
                        <a:spcAft>
                          <a:spcPts val="500"/>
                        </a:spcAft>
                      </a:pPr>
                      <a:r>
                        <a:rPr lang="pt-BR" sz="1800" kern="1600">
                          <a:latin typeface="Arial"/>
                          <a:ea typeface="Times New Roman"/>
                          <a:cs typeface="Arial"/>
                        </a:rPr>
                        <a:t>Elementos</a:t>
                      </a:r>
                      <a:r>
                        <a:rPr lang="pt-BR" sz="1800" kern="1600" baseline="30000">
                          <a:latin typeface="Arial"/>
                          <a:ea typeface="Times New Roman"/>
                          <a:cs typeface="Arial"/>
                        </a:rPr>
                        <a:t>(1)</a:t>
                      </a:r>
                      <a:endParaRPr lang="pt-BR" sz="1800" kern="1600">
                        <a:latin typeface="Times New Roman"/>
                        <a:ea typeface="Times New Roman"/>
                        <a:cs typeface="Arial"/>
                      </a:endParaRPr>
                    </a:p>
                  </a:txBody>
                  <a:tcPr marL="28222" marR="2822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Bef>
                          <a:spcPts val="500"/>
                        </a:spcBef>
                        <a:spcAft>
                          <a:spcPts val="500"/>
                        </a:spcAft>
                      </a:pPr>
                      <a:r>
                        <a:rPr lang="pt-BR" sz="1800" kern="1600">
                          <a:latin typeface="Arial"/>
                          <a:ea typeface="Times New Roman"/>
                          <a:cs typeface="Arial"/>
                        </a:rPr>
                        <a:t>% Recuperação</a:t>
                      </a:r>
                      <a:endParaRPr lang="pt-BR" sz="1800" kern="1600">
                        <a:latin typeface="Times New Roman"/>
                        <a:ea typeface="Times New Roman"/>
                        <a:cs typeface="Arial"/>
                      </a:endParaRPr>
                    </a:p>
                  </a:txBody>
                  <a:tcPr marL="28222" marR="2822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800"/>
                        </a:lnSpc>
                        <a:spcBef>
                          <a:spcPts val="500"/>
                        </a:spcBef>
                        <a:spcAft>
                          <a:spcPts val="500"/>
                        </a:spcAft>
                      </a:pPr>
                      <a:r>
                        <a:rPr lang="pt-BR" sz="1800" kern="1600">
                          <a:latin typeface="Arial"/>
                          <a:ea typeface="Times New Roman"/>
                          <a:cs typeface="Arial"/>
                        </a:rPr>
                        <a:t>Média</a:t>
                      </a:r>
                      <a:endParaRPr lang="pt-BR" sz="1800" kern="1600">
                        <a:latin typeface="Times New Roman"/>
                        <a:ea typeface="Times New Roman"/>
                        <a:cs typeface="Arial"/>
                      </a:endParaRPr>
                    </a:p>
                  </a:txBody>
                  <a:tcPr marL="28222" marR="2822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800"/>
                        </a:lnSpc>
                        <a:spcBef>
                          <a:spcPts val="500"/>
                        </a:spcBef>
                        <a:spcAft>
                          <a:spcPts val="500"/>
                        </a:spcAft>
                      </a:pPr>
                      <a:r>
                        <a:rPr lang="pt-BR" sz="1800" kern="1600">
                          <a:latin typeface="Arial"/>
                          <a:ea typeface="Times New Roman"/>
                          <a:cs typeface="Arial"/>
                        </a:rPr>
                        <a:t>Média</a:t>
                      </a:r>
                      <a:endParaRPr lang="pt-BR" sz="1800" kern="1600">
                        <a:latin typeface="Times New Roman"/>
                        <a:ea typeface="Times New Roman"/>
                        <a:cs typeface="Arial"/>
                      </a:endParaRPr>
                    </a:p>
                  </a:txBody>
                  <a:tcPr marL="28222" marR="28222" marT="0" marB="0" anchor="ctr">
                    <a:lnL>
                      <a:noFill/>
                    </a:lnL>
                    <a:lnR>
                      <a:noFill/>
                    </a:lnR>
                    <a:lnT w="12700" cap="flat" cmpd="sng" algn="ctr">
                      <a:solidFill>
                        <a:srgbClr val="000000"/>
                      </a:solidFill>
                      <a:prstDash val="solid"/>
                      <a:round/>
                      <a:headEnd type="none" w="med" len="med"/>
                      <a:tailEnd type="none" w="med" len="med"/>
                    </a:lnT>
                    <a:lnB>
                      <a:noFill/>
                    </a:lnB>
                  </a:tcPr>
                </a:tc>
              </a:tr>
              <a:tr h="145143">
                <a:tc vMerge="1">
                  <a:txBody>
                    <a:bodyPr/>
                    <a:lstStyle/>
                    <a:p>
                      <a:endParaRPr lang="pt-BR"/>
                    </a:p>
                  </a:txBody>
                  <a:tcPr/>
                </a:tc>
                <a:tc>
                  <a:txBody>
                    <a:bodyPr/>
                    <a:lstStyle/>
                    <a:p>
                      <a:pPr algn="ctr">
                        <a:lnSpc>
                          <a:spcPts val="1800"/>
                        </a:lnSpc>
                        <a:spcBef>
                          <a:spcPts val="500"/>
                        </a:spcBef>
                        <a:spcAft>
                          <a:spcPts val="500"/>
                        </a:spcAft>
                      </a:pPr>
                      <a:r>
                        <a:rPr lang="pt-BR" sz="1800" kern="1600">
                          <a:latin typeface="Arial"/>
                          <a:ea typeface="Times New Roman"/>
                          <a:cs typeface="Arial"/>
                        </a:rPr>
                        <a:t>4/40 µg L</a:t>
                      </a:r>
                      <a:r>
                        <a:rPr lang="pt-BR" sz="1800" kern="1600" baseline="30000">
                          <a:latin typeface="Arial"/>
                          <a:ea typeface="Times New Roman"/>
                          <a:cs typeface="Arial"/>
                        </a:rPr>
                        <a:t>‑1</a:t>
                      </a:r>
                      <a:r>
                        <a:rPr lang="pt-BR" sz="1800" kern="1600">
                          <a:latin typeface="Arial"/>
                          <a:ea typeface="Times New Roman"/>
                          <a:cs typeface="Arial"/>
                        </a:rPr>
                        <a:t> spike</a:t>
                      </a:r>
                      <a:endParaRPr lang="pt-BR" sz="1800" kern="1600">
                        <a:latin typeface="Times New Roman"/>
                        <a:ea typeface="Times New Roman"/>
                        <a:cs typeface="Arial"/>
                      </a:endParaRPr>
                    </a:p>
                  </a:txBody>
                  <a:tcPr marL="28222" marR="2822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800"/>
                        </a:lnSpc>
                        <a:spcBef>
                          <a:spcPts val="500"/>
                        </a:spcBef>
                        <a:spcAft>
                          <a:spcPts val="500"/>
                        </a:spcAft>
                      </a:pPr>
                      <a:r>
                        <a:rPr lang="pt-BR" sz="1800" kern="1600">
                          <a:latin typeface="Arial"/>
                          <a:ea typeface="Times New Roman"/>
                          <a:cs typeface="Arial"/>
                        </a:rPr>
                        <a:t>Branco</a:t>
                      </a:r>
                      <a:r>
                        <a:rPr lang="pt-BR" sz="1800" kern="1600" baseline="30000">
                          <a:latin typeface="Arial"/>
                          <a:ea typeface="Times New Roman"/>
                          <a:cs typeface="Arial"/>
                        </a:rPr>
                        <a:t>(2)</a:t>
                      </a:r>
                      <a:endParaRPr lang="pt-BR" sz="1800" kern="1600">
                        <a:latin typeface="Times New Roman"/>
                        <a:ea typeface="Times New Roman"/>
                        <a:cs typeface="Arial"/>
                      </a:endParaRPr>
                    </a:p>
                  </a:txBody>
                  <a:tcPr marL="28222" marR="2822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800"/>
                        </a:lnSpc>
                        <a:spcBef>
                          <a:spcPts val="500"/>
                        </a:spcBef>
                        <a:spcAft>
                          <a:spcPts val="500"/>
                        </a:spcAft>
                      </a:pPr>
                      <a:r>
                        <a:rPr lang="pt-BR" sz="1800" kern="1600">
                          <a:latin typeface="Arial"/>
                          <a:ea typeface="Times New Roman"/>
                          <a:cs typeface="Arial"/>
                        </a:rPr>
                        <a:t>Branco + spike</a:t>
                      </a:r>
                      <a:r>
                        <a:rPr lang="pt-BR" sz="1800" kern="1600" baseline="30000">
                          <a:latin typeface="Arial"/>
                          <a:ea typeface="Times New Roman"/>
                          <a:cs typeface="Arial"/>
                        </a:rPr>
                        <a:t>(3)</a:t>
                      </a:r>
                      <a:endParaRPr lang="pt-BR" sz="1800" kern="1600">
                        <a:latin typeface="Times New Roman"/>
                        <a:ea typeface="Times New Roman"/>
                        <a:cs typeface="Arial"/>
                      </a:endParaRPr>
                    </a:p>
                  </a:txBody>
                  <a:tcPr marL="28222" marR="28222" marT="0" marB="0" anchor="ctr">
                    <a:lnL>
                      <a:noFill/>
                    </a:lnL>
                    <a:lnR>
                      <a:noFill/>
                    </a:lnR>
                    <a:lnT>
                      <a:noFill/>
                    </a:lnT>
                    <a:lnB w="12700" cap="flat" cmpd="sng" algn="ctr">
                      <a:solidFill>
                        <a:srgbClr val="000000"/>
                      </a:solidFill>
                      <a:prstDash val="solid"/>
                      <a:round/>
                      <a:headEnd type="none" w="med" len="med"/>
                      <a:tailEnd type="none" w="med" len="med"/>
                    </a:lnB>
                  </a:tcPr>
                </a:tc>
              </a:tr>
              <a:tr h="145143">
                <a:tc>
                  <a:txBody>
                    <a:bodyPr/>
                    <a:lstStyle/>
                    <a:p>
                      <a:pPr algn="just">
                        <a:lnSpc>
                          <a:spcPts val="1800"/>
                        </a:lnSpc>
                        <a:spcAft>
                          <a:spcPts val="0"/>
                        </a:spcAft>
                      </a:pPr>
                      <a:r>
                        <a:rPr lang="pt-BR" sz="1800" kern="1600">
                          <a:latin typeface="Arial"/>
                          <a:ea typeface="Times New Roman"/>
                          <a:cs typeface="Arial"/>
                        </a:rPr>
                        <a:t>Be /  9 [#3]</a:t>
                      </a:r>
                      <a:endParaRPr lang="pt-BR" sz="1800" kern="1600">
                        <a:latin typeface="Times New Roman"/>
                        <a:ea typeface="Times New Roman"/>
                        <a:cs typeface="Arial"/>
                      </a:endParaRPr>
                    </a:p>
                  </a:txBody>
                  <a:tcPr marL="28222" marR="28222"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ts val="1800"/>
                        </a:lnSpc>
                        <a:spcAft>
                          <a:spcPts val="0"/>
                        </a:spcAft>
                      </a:pPr>
                      <a:r>
                        <a:rPr lang="pt-BR" sz="1800" kern="1600">
                          <a:latin typeface="Arial"/>
                          <a:ea typeface="Times New Roman"/>
                          <a:cs typeface="Arial"/>
                        </a:rPr>
                        <a:t>97,9</a:t>
                      </a:r>
                      <a:endParaRPr lang="pt-BR" sz="1800" kern="1600">
                        <a:latin typeface="Times New Roman"/>
                        <a:ea typeface="Times New Roman"/>
                        <a:cs typeface="Arial"/>
                      </a:endParaRPr>
                    </a:p>
                  </a:txBody>
                  <a:tcPr marL="28222" marR="28222"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ts val="1800"/>
                        </a:lnSpc>
                        <a:spcAft>
                          <a:spcPts val="0"/>
                        </a:spcAft>
                      </a:pPr>
                      <a:r>
                        <a:rPr lang="pt-BR" sz="1800" kern="1600">
                          <a:latin typeface="Arial"/>
                          <a:ea typeface="Times New Roman"/>
                          <a:cs typeface="Arial"/>
                        </a:rPr>
                        <a:t>0,000</a:t>
                      </a:r>
                      <a:endParaRPr lang="pt-BR" sz="1800" kern="1600">
                        <a:latin typeface="Times New Roman"/>
                        <a:ea typeface="Times New Roman"/>
                        <a:cs typeface="Arial"/>
                      </a:endParaRPr>
                    </a:p>
                  </a:txBody>
                  <a:tcPr marL="28222" marR="28222"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ts val="1800"/>
                        </a:lnSpc>
                        <a:spcAft>
                          <a:spcPts val="0"/>
                        </a:spcAft>
                      </a:pPr>
                      <a:r>
                        <a:rPr lang="pt-BR" sz="1800" kern="1600">
                          <a:latin typeface="Arial"/>
                          <a:ea typeface="Times New Roman"/>
                          <a:cs typeface="Arial"/>
                        </a:rPr>
                        <a:t>3,9</a:t>
                      </a:r>
                      <a:endParaRPr lang="pt-BR" sz="1800" kern="1600">
                        <a:latin typeface="Times New Roman"/>
                        <a:ea typeface="Times New Roman"/>
                        <a:cs typeface="Arial"/>
                      </a:endParaRPr>
                    </a:p>
                  </a:txBody>
                  <a:tcPr marL="28222" marR="28222" marT="0" marB="0" anchor="b">
                    <a:lnL>
                      <a:noFill/>
                    </a:lnL>
                    <a:lnR>
                      <a:noFill/>
                    </a:lnR>
                    <a:lnT w="12700" cap="flat" cmpd="sng" algn="ctr">
                      <a:solidFill>
                        <a:srgbClr val="000000"/>
                      </a:solidFill>
                      <a:prstDash val="solid"/>
                      <a:round/>
                      <a:headEnd type="none" w="med" len="med"/>
                      <a:tailEnd type="none" w="med" len="med"/>
                    </a:lnT>
                    <a:lnB>
                      <a:noFill/>
                    </a:lnB>
                  </a:tcPr>
                </a:tc>
              </a:tr>
              <a:tr h="145143">
                <a:tc>
                  <a:txBody>
                    <a:bodyPr/>
                    <a:lstStyle/>
                    <a:p>
                      <a:pPr algn="just">
                        <a:lnSpc>
                          <a:spcPts val="1800"/>
                        </a:lnSpc>
                        <a:spcAft>
                          <a:spcPts val="0"/>
                        </a:spcAft>
                      </a:pPr>
                      <a:r>
                        <a:rPr lang="pt-BR" sz="1800" kern="1600">
                          <a:latin typeface="Arial"/>
                          <a:ea typeface="Times New Roman"/>
                          <a:cs typeface="Arial"/>
                        </a:rPr>
                        <a:t>Na /  23 [#3]</a:t>
                      </a:r>
                      <a:endParaRPr lang="pt-BR" sz="1800" kern="1600">
                        <a:latin typeface="Times New Roman"/>
                        <a:ea typeface="Times New Roman"/>
                        <a:cs typeface="Arial"/>
                      </a:endParaRPr>
                    </a:p>
                  </a:txBody>
                  <a:tcPr marL="28222" marR="28222" marT="0" marB="0" anchor="b">
                    <a:lnL>
                      <a:noFill/>
                    </a:lnL>
                    <a:lnR>
                      <a:noFill/>
                    </a:lnR>
                    <a:lnT>
                      <a:noFill/>
                    </a:lnT>
                    <a:lnB>
                      <a:noFill/>
                    </a:lnB>
                  </a:tcPr>
                </a:tc>
                <a:tc>
                  <a:txBody>
                    <a:bodyPr/>
                    <a:lstStyle/>
                    <a:p>
                      <a:pPr algn="r">
                        <a:lnSpc>
                          <a:spcPts val="1800"/>
                        </a:lnSpc>
                        <a:spcAft>
                          <a:spcPts val="0"/>
                        </a:spcAft>
                      </a:pPr>
                      <a:r>
                        <a:rPr lang="pt-BR" sz="1800" kern="1600">
                          <a:latin typeface="Arial"/>
                          <a:ea typeface="Times New Roman"/>
                          <a:cs typeface="Arial"/>
                        </a:rPr>
                        <a:t>57,4</a:t>
                      </a:r>
                      <a:endParaRPr lang="pt-BR" sz="1800" kern="1600">
                        <a:latin typeface="Times New Roman"/>
                        <a:ea typeface="Times New Roman"/>
                        <a:cs typeface="Arial"/>
                      </a:endParaRPr>
                    </a:p>
                  </a:txBody>
                  <a:tcPr marL="28222" marR="28222" marT="0" marB="0" anchor="b">
                    <a:lnL>
                      <a:noFill/>
                    </a:lnL>
                    <a:lnR>
                      <a:noFill/>
                    </a:lnR>
                    <a:lnT>
                      <a:noFill/>
                    </a:lnT>
                    <a:lnB>
                      <a:noFill/>
                    </a:lnB>
                  </a:tcPr>
                </a:tc>
                <a:tc>
                  <a:txBody>
                    <a:bodyPr/>
                    <a:lstStyle/>
                    <a:p>
                      <a:pPr algn="r">
                        <a:lnSpc>
                          <a:spcPts val="1800"/>
                        </a:lnSpc>
                        <a:spcAft>
                          <a:spcPts val="0"/>
                        </a:spcAft>
                      </a:pPr>
                      <a:r>
                        <a:rPr lang="pt-BR" sz="1800" kern="1600">
                          <a:latin typeface="Arial"/>
                          <a:ea typeface="Times New Roman"/>
                          <a:cs typeface="Arial"/>
                        </a:rPr>
                        <a:t>55</a:t>
                      </a:r>
                      <a:endParaRPr lang="pt-BR" sz="1800" kern="1600">
                        <a:latin typeface="Times New Roman"/>
                        <a:ea typeface="Times New Roman"/>
                        <a:cs typeface="Arial"/>
                      </a:endParaRPr>
                    </a:p>
                  </a:txBody>
                  <a:tcPr marL="28222" marR="28222" marT="0" marB="0" anchor="b">
                    <a:lnL>
                      <a:noFill/>
                    </a:lnL>
                    <a:lnR>
                      <a:noFill/>
                    </a:lnR>
                    <a:lnT>
                      <a:noFill/>
                    </a:lnT>
                    <a:lnB>
                      <a:noFill/>
                    </a:lnB>
                  </a:tcPr>
                </a:tc>
                <a:tc>
                  <a:txBody>
                    <a:bodyPr/>
                    <a:lstStyle/>
                    <a:p>
                      <a:pPr algn="r">
                        <a:lnSpc>
                          <a:spcPts val="1800"/>
                        </a:lnSpc>
                        <a:spcAft>
                          <a:spcPts val="0"/>
                        </a:spcAft>
                      </a:pPr>
                      <a:r>
                        <a:rPr lang="pt-BR" sz="1800" kern="1600">
                          <a:latin typeface="Arial"/>
                          <a:ea typeface="Times New Roman"/>
                          <a:cs typeface="Arial"/>
                        </a:rPr>
                        <a:t>78</a:t>
                      </a:r>
                      <a:endParaRPr lang="pt-BR" sz="1800" kern="1600">
                        <a:latin typeface="Times New Roman"/>
                        <a:ea typeface="Times New Roman"/>
                        <a:cs typeface="Arial"/>
                      </a:endParaRPr>
                    </a:p>
                  </a:txBody>
                  <a:tcPr marL="28222" marR="28222" marT="0" marB="0" anchor="b">
                    <a:lnL>
                      <a:noFill/>
                    </a:lnL>
                    <a:lnR>
                      <a:noFill/>
                    </a:lnR>
                    <a:lnT>
                      <a:noFill/>
                    </a:lnT>
                    <a:lnB>
                      <a:noFill/>
                    </a:lnB>
                  </a:tcPr>
                </a:tc>
              </a:tr>
              <a:tr h="145143">
                <a:tc>
                  <a:txBody>
                    <a:bodyPr/>
                    <a:lstStyle/>
                    <a:p>
                      <a:pPr algn="just">
                        <a:lnSpc>
                          <a:spcPts val="1800"/>
                        </a:lnSpc>
                        <a:spcAft>
                          <a:spcPts val="0"/>
                        </a:spcAft>
                      </a:pPr>
                      <a:r>
                        <a:rPr lang="pt-BR" sz="1800" kern="1600">
                          <a:latin typeface="Arial"/>
                          <a:ea typeface="Times New Roman"/>
                          <a:cs typeface="Arial"/>
                        </a:rPr>
                        <a:t>Mg /  24 [#3]</a:t>
                      </a:r>
                      <a:endParaRPr lang="pt-BR" sz="1800" kern="1600">
                        <a:latin typeface="Times New Roman"/>
                        <a:ea typeface="Times New Roman"/>
                        <a:cs typeface="Arial"/>
                      </a:endParaRPr>
                    </a:p>
                  </a:txBody>
                  <a:tcPr marL="28222" marR="28222" marT="0" marB="0" anchor="b">
                    <a:lnL>
                      <a:noFill/>
                    </a:lnL>
                    <a:lnR>
                      <a:noFill/>
                    </a:lnR>
                    <a:lnT>
                      <a:noFill/>
                    </a:lnT>
                    <a:lnB>
                      <a:noFill/>
                    </a:lnB>
                  </a:tcPr>
                </a:tc>
                <a:tc>
                  <a:txBody>
                    <a:bodyPr/>
                    <a:lstStyle/>
                    <a:p>
                      <a:pPr algn="r">
                        <a:lnSpc>
                          <a:spcPts val="1800"/>
                        </a:lnSpc>
                        <a:spcAft>
                          <a:spcPts val="0"/>
                        </a:spcAft>
                      </a:pPr>
                      <a:r>
                        <a:rPr lang="pt-BR" sz="1800" kern="1600">
                          <a:latin typeface="Arial"/>
                          <a:ea typeface="Times New Roman"/>
                          <a:cs typeface="Arial"/>
                        </a:rPr>
                        <a:t>102,3</a:t>
                      </a:r>
                      <a:endParaRPr lang="pt-BR" sz="1800" kern="1600">
                        <a:latin typeface="Times New Roman"/>
                        <a:ea typeface="Times New Roman"/>
                        <a:cs typeface="Arial"/>
                      </a:endParaRPr>
                    </a:p>
                  </a:txBody>
                  <a:tcPr marL="28222" marR="28222" marT="0" marB="0" anchor="b">
                    <a:lnL>
                      <a:noFill/>
                    </a:lnL>
                    <a:lnR>
                      <a:noFill/>
                    </a:lnR>
                    <a:lnT>
                      <a:noFill/>
                    </a:lnT>
                    <a:lnB>
                      <a:noFill/>
                    </a:lnB>
                  </a:tcPr>
                </a:tc>
                <a:tc>
                  <a:txBody>
                    <a:bodyPr/>
                    <a:lstStyle/>
                    <a:p>
                      <a:pPr algn="r">
                        <a:lnSpc>
                          <a:spcPts val="1800"/>
                        </a:lnSpc>
                        <a:spcAft>
                          <a:spcPts val="0"/>
                        </a:spcAft>
                      </a:pPr>
                      <a:r>
                        <a:rPr lang="pt-BR" sz="1800" kern="1600">
                          <a:latin typeface="Arial"/>
                          <a:ea typeface="Times New Roman"/>
                          <a:cs typeface="Arial"/>
                        </a:rPr>
                        <a:t>5,9</a:t>
                      </a:r>
                      <a:endParaRPr lang="pt-BR" sz="1800" kern="1600">
                        <a:latin typeface="Times New Roman"/>
                        <a:ea typeface="Times New Roman"/>
                        <a:cs typeface="Arial"/>
                      </a:endParaRPr>
                    </a:p>
                  </a:txBody>
                  <a:tcPr marL="28222" marR="28222" marT="0" marB="0" anchor="b">
                    <a:lnL>
                      <a:noFill/>
                    </a:lnL>
                    <a:lnR>
                      <a:noFill/>
                    </a:lnR>
                    <a:lnT>
                      <a:noFill/>
                    </a:lnT>
                    <a:lnB>
                      <a:noFill/>
                    </a:lnB>
                  </a:tcPr>
                </a:tc>
                <a:tc>
                  <a:txBody>
                    <a:bodyPr/>
                    <a:lstStyle/>
                    <a:p>
                      <a:pPr algn="r">
                        <a:lnSpc>
                          <a:spcPts val="1800"/>
                        </a:lnSpc>
                        <a:spcAft>
                          <a:spcPts val="0"/>
                        </a:spcAft>
                      </a:pPr>
                      <a:r>
                        <a:rPr lang="pt-BR" sz="1800" kern="1600">
                          <a:latin typeface="Arial"/>
                          <a:ea typeface="Times New Roman"/>
                          <a:cs typeface="Arial"/>
                        </a:rPr>
                        <a:t>47</a:t>
                      </a:r>
                      <a:endParaRPr lang="pt-BR" sz="1800" kern="1600">
                        <a:latin typeface="Times New Roman"/>
                        <a:ea typeface="Times New Roman"/>
                        <a:cs typeface="Arial"/>
                      </a:endParaRPr>
                    </a:p>
                  </a:txBody>
                  <a:tcPr marL="28222" marR="28222" marT="0" marB="0" anchor="b">
                    <a:lnL>
                      <a:noFill/>
                    </a:lnL>
                    <a:lnR>
                      <a:noFill/>
                    </a:lnR>
                    <a:lnT>
                      <a:noFill/>
                    </a:lnT>
                    <a:lnB>
                      <a:noFill/>
                    </a:lnB>
                  </a:tcPr>
                </a:tc>
              </a:tr>
              <a:tr h="145143">
                <a:tc>
                  <a:txBody>
                    <a:bodyPr/>
                    <a:lstStyle/>
                    <a:p>
                      <a:pPr algn="just">
                        <a:lnSpc>
                          <a:spcPts val="1800"/>
                        </a:lnSpc>
                        <a:spcAft>
                          <a:spcPts val="0"/>
                        </a:spcAft>
                      </a:pPr>
                      <a:r>
                        <a:rPr lang="pt-BR" sz="1800" kern="1600">
                          <a:latin typeface="Arial"/>
                          <a:ea typeface="Times New Roman"/>
                          <a:cs typeface="Arial"/>
                        </a:rPr>
                        <a:t>Al /  27 [#3]</a:t>
                      </a:r>
                      <a:endParaRPr lang="pt-BR" sz="1800" kern="1600">
                        <a:latin typeface="Times New Roman"/>
                        <a:ea typeface="Times New Roman"/>
                        <a:cs typeface="Arial"/>
                      </a:endParaRPr>
                    </a:p>
                  </a:txBody>
                  <a:tcPr marL="28222" marR="28222" marT="0" marB="0" anchor="b">
                    <a:lnL>
                      <a:noFill/>
                    </a:lnL>
                    <a:lnR>
                      <a:noFill/>
                    </a:lnR>
                    <a:lnT>
                      <a:noFill/>
                    </a:lnT>
                    <a:lnB>
                      <a:noFill/>
                    </a:lnB>
                  </a:tcPr>
                </a:tc>
                <a:tc>
                  <a:txBody>
                    <a:bodyPr/>
                    <a:lstStyle/>
                    <a:p>
                      <a:pPr algn="r">
                        <a:lnSpc>
                          <a:spcPts val="1800"/>
                        </a:lnSpc>
                        <a:spcAft>
                          <a:spcPts val="0"/>
                        </a:spcAft>
                      </a:pPr>
                      <a:r>
                        <a:rPr lang="pt-BR" sz="1800" kern="1600">
                          <a:latin typeface="Arial"/>
                          <a:ea typeface="Times New Roman"/>
                          <a:cs typeface="Arial"/>
                        </a:rPr>
                        <a:t>245,4</a:t>
                      </a:r>
                      <a:endParaRPr lang="pt-BR" sz="1800" kern="1600">
                        <a:latin typeface="Times New Roman"/>
                        <a:ea typeface="Times New Roman"/>
                        <a:cs typeface="Arial"/>
                      </a:endParaRPr>
                    </a:p>
                  </a:txBody>
                  <a:tcPr marL="28222" marR="28222" marT="0" marB="0" anchor="b">
                    <a:lnL>
                      <a:noFill/>
                    </a:lnL>
                    <a:lnR>
                      <a:noFill/>
                    </a:lnR>
                    <a:lnT>
                      <a:noFill/>
                    </a:lnT>
                    <a:lnB>
                      <a:noFill/>
                    </a:lnB>
                  </a:tcPr>
                </a:tc>
                <a:tc>
                  <a:txBody>
                    <a:bodyPr/>
                    <a:lstStyle/>
                    <a:p>
                      <a:pPr algn="r">
                        <a:lnSpc>
                          <a:spcPts val="1800"/>
                        </a:lnSpc>
                        <a:spcAft>
                          <a:spcPts val="0"/>
                        </a:spcAft>
                      </a:pPr>
                      <a:r>
                        <a:rPr lang="pt-BR" sz="1800" kern="1600">
                          <a:latin typeface="Arial"/>
                          <a:ea typeface="Times New Roman"/>
                          <a:cs typeface="Arial"/>
                        </a:rPr>
                        <a:t>27</a:t>
                      </a:r>
                      <a:endParaRPr lang="pt-BR" sz="1800" kern="1600">
                        <a:latin typeface="Times New Roman"/>
                        <a:ea typeface="Times New Roman"/>
                        <a:cs typeface="Arial"/>
                      </a:endParaRPr>
                    </a:p>
                  </a:txBody>
                  <a:tcPr marL="28222" marR="28222" marT="0" marB="0" anchor="b">
                    <a:lnL>
                      <a:noFill/>
                    </a:lnL>
                    <a:lnR>
                      <a:noFill/>
                    </a:lnR>
                    <a:lnT>
                      <a:noFill/>
                    </a:lnT>
                    <a:lnB>
                      <a:noFill/>
                    </a:lnB>
                  </a:tcPr>
                </a:tc>
                <a:tc>
                  <a:txBody>
                    <a:bodyPr/>
                    <a:lstStyle/>
                    <a:p>
                      <a:pPr algn="r">
                        <a:lnSpc>
                          <a:spcPts val="1800"/>
                        </a:lnSpc>
                        <a:spcAft>
                          <a:spcPts val="0"/>
                        </a:spcAft>
                      </a:pPr>
                      <a:r>
                        <a:rPr lang="pt-BR" sz="1800" kern="1600">
                          <a:latin typeface="Arial"/>
                          <a:ea typeface="Times New Roman"/>
                          <a:cs typeface="Arial"/>
                        </a:rPr>
                        <a:t>36</a:t>
                      </a:r>
                      <a:endParaRPr lang="pt-BR" sz="1800" kern="1600">
                        <a:latin typeface="Times New Roman"/>
                        <a:ea typeface="Times New Roman"/>
                        <a:cs typeface="Arial"/>
                      </a:endParaRPr>
                    </a:p>
                  </a:txBody>
                  <a:tcPr marL="28222" marR="28222" marT="0" marB="0" anchor="b">
                    <a:lnL>
                      <a:noFill/>
                    </a:lnL>
                    <a:lnR>
                      <a:noFill/>
                    </a:lnR>
                    <a:lnT>
                      <a:noFill/>
                    </a:lnT>
                    <a:lnB>
                      <a:noFill/>
                    </a:lnB>
                  </a:tcPr>
                </a:tc>
              </a:tr>
              <a:tr h="145143">
                <a:tc>
                  <a:txBody>
                    <a:bodyPr/>
                    <a:lstStyle/>
                    <a:p>
                      <a:pPr algn="just">
                        <a:lnSpc>
                          <a:spcPts val="1800"/>
                        </a:lnSpc>
                        <a:spcAft>
                          <a:spcPts val="0"/>
                        </a:spcAft>
                      </a:pPr>
                      <a:r>
                        <a:rPr lang="pt-BR" sz="1800" kern="1600">
                          <a:latin typeface="Arial"/>
                          <a:ea typeface="Times New Roman"/>
                          <a:cs typeface="Arial"/>
                        </a:rPr>
                        <a:t>K /  39 [#3]</a:t>
                      </a:r>
                      <a:endParaRPr lang="pt-BR" sz="1800" kern="1600">
                        <a:latin typeface="Times New Roman"/>
                        <a:ea typeface="Times New Roman"/>
                        <a:cs typeface="Arial"/>
                      </a:endParaRPr>
                    </a:p>
                  </a:txBody>
                  <a:tcPr marL="28222" marR="28222" marT="0" marB="0" anchor="b">
                    <a:lnL>
                      <a:noFill/>
                    </a:lnL>
                    <a:lnR>
                      <a:noFill/>
                    </a:lnR>
                    <a:lnT>
                      <a:noFill/>
                    </a:lnT>
                    <a:lnB>
                      <a:noFill/>
                    </a:lnB>
                  </a:tcPr>
                </a:tc>
                <a:tc>
                  <a:txBody>
                    <a:bodyPr/>
                    <a:lstStyle/>
                    <a:p>
                      <a:pPr algn="r">
                        <a:lnSpc>
                          <a:spcPts val="1800"/>
                        </a:lnSpc>
                        <a:spcAft>
                          <a:spcPts val="0"/>
                        </a:spcAft>
                      </a:pPr>
                      <a:r>
                        <a:rPr lang="pt-BR" sz="1800" kern="1600">
                          <a:latin typeface="Arial"/>
                          <a:ea typeface="Times New Roman"/>
                          <a:cs typeface="Arial"/>
                        </a:rPr>
                        <a:t>79,8</a:t>
                      </a:r>
                      <a:endParaRPr lang="pt-BR" sz="1800" kern="1600">
                        <a:latin typeface="Times New Roman"/>
                        <a:ea typeface="Times New Roman"/>
                        <a:cs typeface="Arial"/>
                      </a:endParaRPr>
                    </a:p>
                  </a:txBody>
                  <a:tcPr marL="28222" marR="28222" marT="0" marB="0" anchor="b">
                    <a:lnL>
                      <a:noFill/>
                    </a:lnL>
                    <a:lnR>
                      <a:noFill/>
                    </a:lnR>
                    <a:lnT>
                      <a:noFill/>
                    </a:lnT>
                    <a:lnB>
                      <a:noFill/>
                    </a:lnB>
                  </a:tcPr>
                </a:tc>
                <a:tc>
                  <a:txBody>
                    <a:bodyPr/>
                    <a:lstStyle/>
                    <a:p>
                      <a:pPr algn="r">
                        <a:lnSpc>
                          <a:spcPts val="1800"/>
                        </a:lnSpc>
                        <a:spcAft>
                          <a:spcPts val="0"/>
                        </a:spcAft>
                      </a:pPr>
                      <a:r>
                        <a:rPr lang="pt-BR" sz="1800" kern="1600">
                          <a:latin typeface="Arial"/>
                          <a:ea typeface="Times New Roman"/>
                          <a:cs typeface="Arial"/>
                        </a:rPr>
                        <a:t>7,7</a:t>
                      </a:r>
                      <a:endParaRPr lang="pt-BR" sz="1800" kern="1600">
                        <a:latin typeface="Times New Roman"/>
                        <a:ea typeface="Times New Roman"/>
                        <a:cs typeface="Arial"/>
                      </a:endParaRPr>
                    </a:p>
                  </a:txBody>
                  <a:tcPr marL="28222" marR="28222" marT="0" marB="0" anchor="b">
                    <a:lnL>
                      <a:noFill/>
                    </a:lnL>
                    <a:lnR>
                      <a:noFill/>
                    </a:lnR>
                    <a:lnT>
                      <a:noFill/>
                    </a:lnT>
                    <a:lnB>
                      <a:noFill/>
                    </a:lnB>
                  </a:tcPr>
                </a:tc>
                <a:tc>
                  <a:txBody>
                    <a:bodyPr/>
                    <a:lstStyle/>
                    <a:p>
                      <a:pPr algn="r">
                        <a:lnSpc>
                          <a:spcPts val="1800"/>
                        </a:lnSpc>
                        <a:spcAft>
                          <a:spcPts val="0"/>
                        </a:spcAft>
                      </a:pPr>
                      <a:r>
                        <a:rPr lang="pt-BR" sz="1800" kern="1600">
                          <a:latin typeface="Arial"/>
                          <a:ea typeface="Times New Roman"/>
                          <a:cs typeface="Arial"/>
                        </a:rPr>
                        <a:t>40</a:t>
                      </a:r>
                      <a:endParaRPr lang="pt-BR" sz="1800" kern="1600">
                        <a:latin typeface="Times New Roman"/>
                        <a:ea typeface="Times New Roman"/>
                        <a:cs typeface="Arial"/>
                      </a:endParaRPr>
                    </a:p>
                  </a:txBody>
                  <a:tcPr marL="28222" marR="28222" marT="0" marB="0" anchor="b">
                    <a:lnL>
                      <a:noFill/>
                    </a:lnL>
                    <a:lnR>
                      <a:noFill/>
                    </a:lnR>
                    <a:lnT>
                      <a:noFill/>
                    </a:lnT>
                    <a:lnB>
                      <a:noFill/>
                    </a:lnB>
                  </a:tcPr>
                </a:tc>
              </a:tr>
              <a:tr h="145143">
                <a:tc>
                  <a:txBody>
                    <a:bodyPr/>
                    <a:lstStyle/>
                    <a:p>
                      <a:pPr algn="just">
                        <a:lnSpc>
                          <a:spcPts val="1800"/>
                        </a:lnSpc>
                        <a:spcAft>
                          <a:spcPts val="0"/>
                        </a:spcAft>
                      </a:pPr>
                      <a:r>
                        <a:rPr lang="pt-BR" sz="1800" kern="1600">
                          <a:latin typeface="Arial"/>
                          <a:ea typeface="Times New Roman"/>
                          <a:cs typeface="Arial"/>
                        </a:rPr>
                        <a:t>Ca /  43 [#3]</a:t>
                      </a:r>
                      <a:endParaRPr lang="pt-BR" sz="1800" kern="1600">
                        <a:latin typeface="Times New Roman"/>
                        <a:ea typeface="Times New Roman"/>
                        <a:cs typeface="Arial"/>
                      </a:endParaRPr>
                    </a:p>
                  </a:txBody>
                  <a:tcPr marL="28222" marR="28222" marT="0" marB="0" anchor="b">
                    <a:lnL>
                      <a:noFill/>
                    </a:lnL>
                    <a:lnR>
                      <a:noFill/>
                    </a:lnR>
                    <a:lnT>
                      <a:noFill/>
                    </a:lnT>
                    <a:lnB>
                      <a:noFill/>
                    </a:lnB>
                  </a:tcPr>
                </a:tc>
                <a:tc>
                  <a:txBody>
                    <a:bodyPr/>
                    <a:lstStyle/>
                    <a:p>
                      <a:pPr algn="r">
                        <a:lnSpc>
                          <a:spcPts val="1800"/>
                        </a:lnSpc>
                        <a:spcAft>
                          <a:spcPts val="0"/>
                        </a:spcAft>
                      </a:pPr>
                      <a:r>
                        <a:rPr lang="pt-BR" sz="1800" kern="1600">
                          <a:latin typeface="Arial"/>
                          <a:ea typeface="Times New Roman"/>
                          <a:cs typeface="Arial"/>
                        </a:rPr>
                        <a:t>71,8</a:t>
                      </a:r>
                      <a:endParaRPr lang="pt-BR" sz="1800" kern="1600">
                        <a:latin typeface="Times New Roman"/>
                        <a:ea typeface="Times New Roman"/>
                        <a:cs typeface="Arial"/>
                      </a:endParaRPr>
                    </a:p>
                  </a:txBody>
                  <a:tcPr marL="28222" marR="28222" marT="0" marB="0" anchor="b">
                    <a:lnL>
                      <a:noFill/>
                    </a:lnL>
                    <a:lnR>
                      <a:noFill/>
                    </a:lnR>
                    <a:lnT>
                      <a:noFill/>
                    </a:lnT>
                    <a:lnB>
                      <a:noFill/>
                    </a:lnB>
                  </a:tcPr>
                </a:tc>
                <a:tc>
                  <a:txBody>
                    <a:bodyPr/>
                    <a:lstStyle/>
                    <a:p>
                      <a:pPr algn="r">
                        <a:lnSpc>
                          <a:spcPts val="1800"/>
                        </a:lnSpc>
                        <a:spcAft>
                          <a:spcPts val="0"/>
                        </a:spcAft>
                      </a:pPr>
                      <a:r>
                        <a:rPr lang="pt-BR" sz="1800" kern="1600">
                          <a:latin typeface="Arial"/>
                          <a:ea typeface="Times New Roman"/>
                          <a:cs typeface="Arial"/>
                        </a:rPr>
                        <a:t>29</a:t>
                      </a:r>
                      <a:endParaRPr lang="pt-BR" sz="1800" kern="1600">
                        <a:latin typeface="Times New Roman"/>
                        <a:ea typeface="Times New Roman"/>
                        <a:cs typeface="Arial"/>
                      </a:endParaRPr>
                    </a:p>
                  </a:txBody>
                  <a:tcPr marL="28222" marR="28222" marT="0" marB="0" anchor="b">
                    <a:lnL>
                      <a:noFill/>
                    </a:lnL>
                    <a:lnR>
                      <a:noFill/>
                    </a:lnR>
                    <a:lnT>
                      <a:noFill/>
                    </a:lnT>
                    <a:lnB>
                      <a:noFill/>
                    </a:lnB>
                  </a:tcPr>
                </a:tc>
                <a:tc>
                  <a:txBody>
                    <a:bodyPr/>
                    <a:lstStyle/>
                    <a:p>
                      <a:pPr algn="r">
                        <a:lnSpc>
                          <a:spcPts val="1800"/>
                        </a:lnSpc>
                        <a:spcAft>
                          <a:spcPts val="0"/>
                        </a:spcAft>
                      </a:pPr>
                      <a:r>
                        <a:rPr lang="pt-BR" sz="1800" kern="1600">
                          <a:latin typeface="Arial"/>
                          <a:ea typeface="Times New Roman"/>
                          <a:cs typeface="Arial"/>
                        </a:rPr>
                        <a:t>57</a:t>
                      </a:r>
                      <a:endParaRPr lang="pt-BR" sz="1800" kern="1600">
                        <a:latin typeface="Times New Roman"/>
                        <a:ea typeface="Times New Roman"/>
                        <a:cs typeface="Arial"/>
                      </a:endParaRPr>
                    </a:p>
                  </a:txBody>
                  <a:tcPr marL="28222" marR="28222" marT="0" marB="0" anchor="b">
                    <a:lnL>
                      <a:noFill/>
                    </a:lnL>
                    <a:lnR>
                      <a:noFill/>
                    </a:lnR>
                    <a:lnT>
                      <a:noFill/>
                    </a:lnT>
                    <a:lnB>
                      <a:noFill/>
                    </a:lnB>
                  </a:tcPr>
                </a:tc>
              </a:tr>
              <a:tr h="145143">
                <a:tc>
                  <a:txBody>
                    <a:bodyPr/>
                    <a:lstStyle/>
                    <a:p>
                      <a:pPr algn="just">
                        <a:lnSpc>
                          <a:spcPts val="1800"/>
                        </a:lnSpc>
                        <a:spcAft>
                          <a:spcPts val="0"/>
                        </a:spcAft>
                      </a:pPr>
                      <a:r>
                        <a:rPr lang="pt-BR" sz="1800" kern="1600">
                          <a:latin typeface="Arial"/>
                          <a:ea typeface="Times New Roman"/>
                          <a:cs typeface="Arial"/>
                        </a:rPr>
                        <a:t>V /  51 [#2]</a:t>
                      </a:r>
                      <a:endParaRPr lang="pt-BR" sz="1800" kern="1600">
                        <a:latin typeface="Times New Roman"/>
                        <a:ea typeface="Times New Roman"/>
                        <a:cs typeface="Arial"/>
                      </a:endParaRPr>
                    </a:p>
                  </a:txBody>
                  <a:tcPr marL="28222" marR="28222" marT="0" marB="0" anchor="b">
                    <a:lnL>
                      <a:noFill/>
                    </a:lnL>
                    <a:lnR>
                      <a:noFill/>
                    </a:lnR>
                    <a:lnT>
                      <a:noFill/>
                    </a:lnT>
                    <a:lnB>
                      <a:noFill/>
                    </a:lnB>
                  </a:tcPr>
                </a:tc>
                <a:tc>
                  <a:txBody>
                    <a:bodyPr/>
                    <a:lstStyle/>
                    <a:p>
                      <a:pPr algn="r">
                        <a:lnSpc>
                          <a:spcPts val="1800"/>
                        </a:lnSpc>
                        <a:spcAft>
                          <a:spcPts val="0"/>
                        </a:spcAft>
                      </a:pPr>
                      <a:r>
                        <a:rPr lang="pt-BR" sz="1800" kern="1600">
                          <a:latin typeface="Arial"/>
                          <a:ea typeface="Times New Roman"/>
                          <a:cs typeface="Arial"/>
                        </a:rPr>
                        <a:t>99,1</a:t>
                      </a:r>
                      <a:endParaRPr lang="pt-BR" sz="1800" kern="1600">
                        <a:latin typeface="Times New Roman"/>
                        <a:ea typeface="Times New Roman"/>
                        <a:cs typeface="Arial"/>
                      </a:endParaRPr>
                    </a:p>
                  </a:txBody>
                  <a:tcPr marL="28222" marR="28222" marT="0" marB="0" anchor="b">
                    <a:lnL>
                      <a:noFill/>
                    </a:lnL>
                    <a:lnR>
                      <a:noFill/>
                    </a:lnR>
                    <a:lnT>
                      <a:noFill/>
                    </a:lnT>
                    <a:lnB>
                      <a:noFill/>
                    </a:lnB>
                  </a:tcPr>
                </a:tc>
                <a:tc>
                  <a:txBody>
                    <a:bodyPr/>
                    <a:lstStyle/>
                    <a:p>
                      <a:pPr algn="r">
                        <a:lnSpc>
                          <a:spcPts val="1800"/>
                        </a:lnSpc>
                        <a:spcAft>
                          <a:spcPts val="0"/>
                        </a:spcAft>
                      </a:pPr>
                      <a:r>
                        <a:rPr lang="pt-BR" sz="1800" kern="1600">
                          <a:latin typeface="Arial"/>
                          <a:ea typeface="Times New Roman"/>
                          <a:cs typeface="Arial"/>
                        </a:rPr>
                        <a:t>0,090</a:t>
                      </a:r>
                      <a:endParaRPr lang="pt-BR" sz="1800" kern="1600">
                        <a:latin typeface="Times New Roman"/>
                        <a:ea typeface="Times New Roman"/>
                        <a:cs typeface="Arial"/>
                      </a:endParaRPr>
                    </a:p>
                  </a:txBody>
                  <a:tcPr marL="28222" marR="28222" marT="0" marB="0" anchor="b">
                    <a:lnL>
                      <a:noFill/>
                    </a:lnL>
                    <a:lnR>
                      <a:noFill/>
                    </a:lnR>
                    <a:lnT>
                      <a:noFill/>
                    </a:lnT>
                    <a:lnB>
                      <a:noFill/>
                    </a:lnB>
                  </a:tcPr>
                </a:tc>
                <a:tc>
                  <a:txBody>
                    <a:bodyPr/>
                    <a:lstStyle/>
                    <a:p>
                      <a:pPr algn="r">
                        <a:lnSpc>
                          <a:spcPts val="1800"/>
                        </a:lnSpc>
                        <a:spcAft>
                          <a:spcPts val="0"/>
                        </a:spcAft>
                      </a:pPr>
                      <a:r>
                        <a:rPr lang="pt-BR" sz="1800" kern="1600">
                          <a:latin typeface="Arial"/>
                          <a:ea typeface="Times New Roman"/>
                          <a:cs typeface="Arial"/>
                        </a:rPr>
                        <a:t>4,1</a:t>
                      </a:r>
                      <a:endParaRPr lang="pt-BR" sz="1800" kern="1600">
                        <a:latin typeface="Times New Roman"/>
                        <a:ea typeface="Times New Roman"/>
                        <a:cs typeface="Arial"/>
                      </a:endParaRPr>
                    </a:p>
                  </a:txBody>
                  <a:tcPr marL="28222" marR="28222" marT="0" marB="0" anchor="b">
                    <a:lnL>
                      <a:noFill/>
                    </a:lnL>
                    <a:lnR>
                      <a:noFill/>
                    </a:lnR>
                    <a:lnT>
                      <a:noFill/>
                    </a:lnT>
                    <a:lnB>
                      <a:noFill/>
                    </a:lnB>
                  </a:tcPr>
                </a:tc>
              </a:tr>
              <a:tr h="145143">
                <a:tc>
                  <a:txBody>
                    <a:bodyPr/>
                    <a:lstStyle/>
                    <a:p>
                      <a:pPr algn="just">
                        <a:lnSpc>
                          <a:spcPts val="1800"/>
                        </a:lnSpc>
                        <a:spcAft>
                          <a:spcPts val="0"/>
                        </a:spcAft>
                      </a:pPr>
                      <a:r>
                        <a:rPr lang="pt-BR" sz="1800" kern="1600">
                          <a:latin typeface="Arial"/>
                          <a:ea typeface="Times New Roman"/>
                          <a:cs typeface="Arial"/>
                        </a:rPr>
                        <a:t>Cr /  52 [#2]</a:t>
                      </a:r>
                      <a:endParaRPr lang="pt-BR" sz="1800" kern="1600">
                        <a:latin typeface="Times New Roman"/>
                        <a:ea typeface="Times New Roman"/>
                        <a:cs typeface="Arial"/>
                      </a:endParaRPr>
                    </a:p>
                  </a:txBody>
                  <a:tcPr marL="28222" marR="28222" marT="0" marB="0" anchor="b">
                    <a:lnL>
                      <a:noFill/>
                    </a:lnL>
                    <a:lnR>
                      <a:noFill/>
                    </a:lnR>
                    <a:lnT>
                      <a:noFill/>
                    </a:lnT>
                    <a:lnB>
                      <a:noFill/>
                    </a:lnB>
                  </a:tcPr>
                </a:tc>
                <a:tc>
                  <a:txBody>
                    <a:bodyPr/>
                    <a:lstStyle/>
                    <a:p>
                      <a:pPr algn="r">
                        <a:lnSpc>
                          <a:spcPts val="1800"/>
                        </a:lnSpc>
                        <a:spcAft>
                          <a:spcPts val="0"/>
                        </a:spcAft>
                      </a:pPr>
                      <a:r>
                        <a:rPr lang="pt-BR" sz="1800" kern="1600">
                          <a:latin typeface="Arial"/>
                          <a:ea typeface="Times New Roman"/>
                          <a:cs typeface="Arial"/>
                        </a:rPr>
                        <a:t>106,4</a:t>
                      </a:r>
                      <a:endParaRPr lang="pt-BR" sz="1800" kern="1600">
                        <a:latin typeface="Times New Roman"/>
                        <a:ea typeface="Times New Roman"/>
                        <a:cs typeface="Arial"/>
                      </a:endParaRPr>
                    </a:p>
                  </a:txBody>
                  <a:tcPr marL="28222" marR="28222" marT="0" marB="0" anchor="b">
                    <a:lnL>
                      <a:noFill/>
                    </a:lnL>
                    <a:lnR>
                      <a:noFill/>
                    </a:lnR>
                    <a:lnT>
                      <a:noFill/>
                    </a:lnT>
                    <a:lnB>
                      <a:noFill/>
                    </a:lnB>
                  </a:tcPr>
                </a:tc>
                <a:tc>
                  <a:txBody>
                    <a:bodyPr/>
                    <a:lstStyle/>
                    <a:p>
                      <a:pPr algn="r">
                        <a:lnSpc>
                          <a:spcPts val="1800"/>
                        </a:lnSpc>
                        <a:spcAft>
                          <a:spcPts val="0"/>
                        </a:spcAft>
                      </a:pPr>
                      <a:r>
                        <a:rPr lang="pt-BR" sz="1800" kern="1600">
                          <a:latin typeface="Arial"/>
                          <a:ea typeface="Times New Roman"/>
                          <a:cs typeface="Arial"/>
                        </a:rPr>
                        <a:t>0,263</a:t>
                      </a:r>
                      <a:endParaRPr lang="pt-BR" sz="1800" kern="1600">
                        <a:latin typeface="Times New Roman"/>
                        <a:ea typeface="Times New Roman"/>
                        <a:cs typeface="Arial"/>
                      </a:endParaRPr>
                    </a:p>
                  </a:txBody>
                  <a:tcPr marL="28222" marR="28222" marT="0" marB="0" anchor="b">
                    <a:lnL>
                      <a:noFill/>
                    </a:lnL>
                    <a:lnR>
                      <a:noFill/>
                    </a:lnR>
                    <a:lnT>
                      <a:noFill/>
                    </a:lnT>
                    <a:lnB>
                      <a:noFill/>
                    </a:lnB>
                  </a:tcPr>
                </a:tc>
                <a:tc>
                  <a:txBody>
                    <a:bodyPr/>
                    <a:lstStyle/>
                    <a:p>
                      <a:pPr algn="r">
                        <a:lnSpc>
                          <a:spcPts val="1800"/>
                        </a:lnSpc>
                        <a:spcAft>
                          <a:spcPts val="0"/>
                        </a:spcAft>
                      </a:pPr>
                      <a:r>
                        <a:rPr lang="pt-BR" sz="1800" kern="1600">
                          <a:latin typeface="Arial"/>
                          <a:ea typeface="Times New Roman"/>
                          <a:cs typeface="Arial"/>
                        </a:rPr>
                        <a:t>4,5</a:t>
                      </a:r>
                      <a:endParaRPr lang="pt-BR" sz="1800" kern="1600">
                        <a:latin typeface="Times New Roman"/>
                        <a:ea typeface="Times New Roman"/>
                        <a:cs typeface="Arial"/>
                      </a:endParaRPr>
                    </a:p>
                  </a:txBody>
                  <a:tcPr marL="28222" marR="28222" marT="0" marB="0" anchor="b">
                    <a:lnL>
                      <a:noFill/>
                    </a:lnL>
                    <a:lnR>
                      <a:noFill/>
                    </a:lnR>
                    <a:lnT>
                      <a:noFill/>
                    </a:lnT>
                    <a:lnB>
                      <a:noFill/>
                    </a:lnB>
                  </a:tcPr>
                </a:tc>
              </a:tr>
              <a:tr h="145143">
                <a:tc>
                  <a:txBody>
                    <a:bodyPr/>
                    <a:lstStyle/>
                    <a:p>
                      <a:pPr algn="just">
                        <a:lnSpc>
                          <a:spcPts val="1800"/>
                        </a:lnSpc>
                        <a:spcAft>
                          <a:spcPts val="0"/>
                        </a:spcAft>
                      </a:pPr>
                      <a:r>
                        <a:rPr lang="pt-BR" sz="1800" kern="1600">
                          <a:latin typeface="Arial"/>
                          <a:ea typeface="Times New Roman"/>
                          <a:cs typeface="Arial"/>
                        </a:rPr>
                        <a:t>Mn /  55 [#3]</a:t>
                      </a:r>
                      <a:endParaRPr lang="pt-BR" sz="1800" kern="1600">
                        <a:latin typeface="Times New Roman"/>
                        <a:ea typeface="Times New Roman"/>
                        <a:cs typeface="Arial"/>
                      </a:endParaRPr>
                    </a:p>
                  </a:txBody>
                  <a:tcPr marL="28222" marR="28222" marT="0" marB="0" anchor="b">
                    <a:lnL>
                      <a:noFill/>
                    </a:lnL>
                    <a:lnR>
                      <a:noFill/>
                    </a:lnR>
                    <a:lnT>
                      <a:noFill/>
                    </a:lnT>
                    <a:lnB>
                      <a:noFill/>
                    </a:lnB>
                  </a:tcPr>
                </a:tc>
                <a:tc>
                  <a:txBody>
                    <a:bodyPr/>
                    <a:lstStyle/>
                    <a:p>
                      <a:pPr algn="r">
                        <a:lnSpc>
                          <a:spcPts val="1800"/>
                        </a:lnSpc>
                        <a:spcAft>
                          <a:spcPts val="0"/>
                        </a:spcAft>
                      </a:pPr>
                      <a:r>
                        <a:rPr lang="pt-BR" sz="1800" kern="1600">
                          <a:latin typeface="Arial"/>
                          <a:ea typeface="Times New Roman"/>
                          <a:cs typeface="Arial"/>
                        </a:rPr>
                        <a:t>108,0</a:t>
                      </a:r>
                      <a:endParaRPr lang="pt-BR" sz="1800" kern="1600">
                        <a:latin typeface="Times New Roman"/>
                        <a:ea typeface="Times New Roman"/>
                        <a:cs typeface="Arial"/>
                      </a:endParaRPr>
                    </a:p>
                  </a:txBody>
                  <a:tcPr marL="28222" marR="28222" marT="0" marB="0" anchor="b">
                    <a:lnL>
                      <a:noFill/>
                    </a:lnL>
                    <a:lnR>
                      <a:noFill/>
                    </a:lnR>
                    <a:lnT>
                      <a:noFill/>
                    </a:lnT>
                    <a:lnB>
                      <a:noFill/>
                    </a:lnB>
                  </a:tcPr>
                </a:tc>
                <a:tc>
                  <a:txBody>
                    <a:bodyPr/>
                    <a:lstStyle/>
                    <a:p>
                      <a:pPr algn="r">
                        <a:lnSpc>
                          <a:spcPts val="1800"/>
                        </a:lnSpc>
                        <a:spcAft>
                          <a:spcPts val="0"/>
                        </a:spcAft>
                      </a:pPr>
                      <a:r>
                        <a:rPr lang="pt-BR" sz="1800" kern="1600">
                          <a:latin typeface="Arial"/>
                          <a:ea typeface="Times New Roman"/>
                          <a:cs typeface="Arial"/>
                        </a:rPr>
                        <a:t>0,416</a:t>
                      </a:r>
                      <a:endParaRPr lang="pt-BR" sz="1800" kern="1600">
                        <a:latin typeface="Times New Roman"/>
                        <a:ea typeface="Times New Roman"/>
                        <a:cs typeface="Arial"/>
                      </a:endParaRPr>
                    </a:p>
                  </a:txBody>
                  <a:tcPr marL="28222" marR="28222" marT="0" marB="0" anchor="b">
                    <a:lnL>
                      <a:noFill/>
                    </a:lnL>
                    <a:lnR>
                      <a:noFill/>
                    </a:lnR>
                    <a:lnT>
                      <a:noFill/>
                    </a:lnT>
                    <a:lnB>
                      <a:noFill/>
                    </a:lnB>
                  </a:tcPr>
                </a:tc>
                <a:tc>
                  <a:txBody>
                    <a:bodyPr/>
                    <a:lstStyle/>
                    <a:p>
                      <a:pPr algn="r">
                        <a:lnSpc>
                          <a:spcPts val="1800"/>
                        </a:lnSpc>
                        <a:spcAft>
                          <a:spcPts val="0"/>
                        </a:spcAft>
                      </a:pPr>
                      <a:r>
                        <a:rPr lang="pt-BR" sz="1800" kern="1600">
                          <a:latin typeface="Arial"/>
                          <a:ea typeface="Times New Roman"/>
                          <a:cs typeface="Arial"/>
                        </a:rPr>
                        <a:t>4,7</a:t>
                      </a:r>
                      <a:endParaRPr lang="pt-BR" sz="1800" kern="1600">
                        <a:latin typeface="Times New Roman"/>
                        <a:ea typeface="Times New Roman"/>
                        <a:cs typeface="Arial"/>
                      </a:endParaRPr>
                    </a:p>
                  </a:txBody>
                  <a:tcPr marL="28222" marR="28222" marT="0" marB="0" anchor="b">
                    <a:lnL>
                      <a:noFill/>
                    </a:lnL>
                    <a:lnR>
                      <a:noFill/>
                    </a:lnR>
                    <a:lnT>
                      <a:noFill/>
                    </a:lnT>
                    <a:lnB>
                      <a:noFill/>
                    </a:lnB>
                  </a:tcPr>
                </a:tc>
              </a:tr>
              <a:tr h="145143">
                <a:tc>
                  <a:txBody>
                    <a:bodyPr/>
                    <a:lstStyle/>
                    <a:p>
                      <a:pPr algn="just">
                        <a:lnSpc>
                          <a:spcPts val="1800"/>
                        </a:lnSpc>
                        <a:spcAft>
                          <a:spcPts val="0"/>
                        </a:spcAft>
                      </a:pPr>
                      <a:r>
                        <a:rPr lang="pt-BR" sz="1800" kern="1600">
                          <a:latin typeface="Arial"/>
                          <a:ea typeface="Times New Roman"/>
                          <a:cs typeface="Arial"/>
                        </a:rPr>
                        <a:t>Fe /  56 [#1]</a:t>
                      </a:r>
                      <a:endParaRPr lang="pt-BR" sz="1800" kern="1600">
                        <a:latin typeface="Times New Roman"/>
                        <a:ea typeface="Times New Roman"/>
                        <a:cs typeface="Arial"/>
                      </a:endParaRPr>
                    </a:p>
                  </a:txBody>
                  <a:tcPr marL="28222" marR="28222" marT="0" marB="0" anchor="b">
                    <a:lnL>
                      <a:noFill/>
                    </a:lnL>
                    <a:lnR>
                      <a:noFill/>
                    </a:lnR>
                    <a:lnT>
                      <a:noFill/>
                    </a:lnT>
                    <a:lnB>
                      <a:noFill/>
                    </a:lnB>
                  </a:tcPr>
                </a:tc>
                <a:tc>
                  <a:txBody>
                    <a:bodyPr/>
                    <a:lstStyle/>
                    <a:p>
                      <a:pPr algn="r">
                        <a:lnSpc>
                          <a:spcPts val="1800"/>
                        </a:lnSpc>
                        <a:spcAft>
                          <a:spcPts val="0"/>
                        </a:spcAft>
                      </a:pPr>
                      <a:r>
                        <a:rPr lang="pt-BR" sz="1800" kern="1600">
                          <a:latin typeface="Arial"/>
                          <a:ea typeface="Times New Roman"/>
                          <a:cs typeface="Arial"/>
                        </a:rPr>
                        <a:t>70,8</a:t>
                      </a:r>
                      <a:endParaRPr lang="pt-BR" sz="1800" kern="1600">
                        <a:latin typeface="Times New Roman"/>
                        <a:ea typeface="Times New Roman"/>
                        <a:cs typeface="Arial"/>
                      </a:endParaRPr>
                    </a:p>
                  </a:txBody>
                  <a:tcPr marL="28222" marR="28222" marT="0" marB="0" anchor="b">
                    <a:lnL>
                      <a:noFill/>
                    </a:lnL>
                    <a:lnR>
                      <a:noFill/>
                    </a:lnR>
                    <a:lnT>
                      <a:noFill/>
                    </a:lnT>
                    <a:lnB>
                      <a:noFill/>
                    </a:lnB>
                  </a:tcPr>
                </a:tc>
                <a:tc>
                  <a:txBody>
                    <a:bodyPr/>
                    <a:lstStyle/>
                    <a:p>
                      <a:pPr algn="r">
                        <a:lnSpc>
                          <a:spcPts val="1800"/>
                        </a:lnSpc>
                        <a:spcAft>
                          <a:spcPts val="0"/>
                        </a:spcAft>
                      </a:pPr>
                      <a:r>
                        <a:rPr lang="pt-BR" sz="1800" kern="1600">
                          <a:latin typeface="Arial"/>
                          <a:ea typeface="Times New Roman"/>
                          <a:cs typeface="Arial"/>
                        </a:rPr>
                        <a:t>27</a:t>
                      </a:r>
                      <a:endParaRPr lang="pt-BR" sz="1800" kern="1600">
                        <a:latin typeface="Times New Roman"/>
                        <a:ea typeface="Times New Roman"/>
                        <a:cs typeface="Arial"/>
                      </a:endParaRPr>
                    </a:p>
                  </a:txBody>
                  <a:tcPr marL="28222" marR="28222" marT="0" marB="0" anchor="b">
                    <a:lnL>
                      <a:noFill/>
                    </a:lnL>
                    <a:lnR>
                      <a:noFill/>
                    </a:lnR>
                    <a:lnT>
                      <a:noFill/>
                    </a:lnT>
                    <a:lnB>
                      <a:noFill/>
                    </a:lnB>
                  </a:tcPr>
                </a:tc>
                <a:tc>
                  <a:txBody>
                    <a:bodyPr/>
                    <a:lstStyle/>
                    <a:p>
                      <a:pPr algn="r">
                        <a:lnSpc>
                          <a:spcPts val="1800"/>
                        </a:lnSpc>
                        <a:spcAft>
                          <a:spcPts val="0"/>
                        </a:spcAft>
                      </a:pPr>
                      <a:r>
                        <a:rPr lang="pt-BR" sz="1800" kern="1600">
                          <a:latin typeface="Arial"/>
                          <a:ea typeface="Times New Roman"/>
                          <a:cs typeface="Arial"/>
                        </a:rPr>
                        <a:t>55</a:t>
                      </a:r>
                      <a:endParaRPr lang="pt-BR" sz="1800" kern="1600">
                        <a:latin typeface="Times New Roman"/>
                        <a:ea typeface="Times New Roman"/>
                        <a:cs typeface="Arial"/>
                      </a:endParaRPr>
                    </a:p>
                  </a:txBody>
                  <a:tcPr marL="28222" marR="28222" marT="0" marB="0" anchor="b">
                    <a:lnL>
                      <a:noFill/>
                    </a:lnL>
                    <a:lnR>
                      <a:noFill/>
                    </a:lnR>
                    <a:lnT>
                      <a:noFill/>
                    </a:lnT>
                    <a:lnB>
                      <a:noFill/>
                    </a:lnB>
                  </a:tcPr>
                </a:tc>
              </a:tr>
              <a:tr h="145143">
                <a:tc>
                  <a:txBody>
                    <a:bodyPr/>
                    <a:lstStyle/>
                    <a:p>
                      <a:pPr algn="just">
                        <a:lnSpc>
                          <a:spcPts val="1800"/>
                        </a:lnSpc>
                        <a:spcAft>
                          <a:spcPts val="0"/>
                        </a:spcAft>
                      </a:pPr>
                      <a:r>
                        <a:rPr lang="pt-BR" sz="1800" kern="1600">
                          <a:latin typeface="Arial"/>
                          <a:ea typeface="Times New Roman"/>
                          <a:cs typeface="Arial"/>
                        </a:rPr>
                        <a:t>Co /  59 [#3]</a:t>
                      </a:r>
                      <a:endParaRPr lang="pt-BR" sz="1800" kern="1600">
                        <a:latin typeface="Times New Roman"/>
                        <a:ea typeface="Times New Roman"/>
                        <a:cs typeface="Arial"/>
                      </a:endParaRPr>
                    </a:p>
                  </a:txBody>
                  <a:tcPr marL="28222" marR="28222" marT="0" marB="0" anchor="b">
                    <a:lnL>
                      <a:noFill/>
                    </a:lnL>
                    <a:lnR>
                      <a:noFill/>
                    </a:lnR>
                    <a:lnT>
                      <a:noFill/>
                    </a:lnT>
                    <a:lnB>
                      <a:noFill/>
                    </a:lnB>
                  </a:tcPr>
                </a:tc>
                <a:tc>
                  <a:txBody>
                    <a:bodyPr/>
                    <a:lstStyle/>
                    <a:p>
                      <a:pPr algn="r">
                        <a:lnSpc>
                          <a:spcPts val="1800"/>
                        </a:lnSpc>
                        <a:spcAft>
                          <a:spcPts val="0"/>
                        </a:spcAft>
                      </a:pPr>
                      <a:r>
                        <a:rPr lang="pt-BR" sz="1800" kern="1600">
                          <a:latin typeface="Arial"/>
                          <a:ea typeface="Times New Roman"/>
                          <a:cs typeface="Arial"/>
                        </a:rPr>
                        <a:t>110,4</a:t>
                      </a:r>
                      <a:endParaRPr lang="pt-BR" sz="1800" kern="1600">
                        <a:latin typeface="Times New Roman"/>
                        <a:ea typeface="Times New Roman"/>
                        <a:cs typeface="Arial"/>
                      </a:endParaRPr>
                    </a:p>
                  </a:txBody>
                  <a:tcPr marL="28222" marR="28222" marT="0" marB="0" anchor="b">
                    <a:lnL>
                      <a:noFill/>
                    </a:lnL>
                    <a:lnR>
                      <a:noFill/>
                    </a:lnR>
                    <a:lnT>
                      <a:noFill/>
                    </a:lnT>
                    <a:lnB>
                      <a:noFill/>
                    </a:lnB>
                  </a:tcPr>
                </a:tc>
                <a:tc>
                  <a:txBody>
                    <a:bodyPr/>
                    <a:lstStyle/>
                    <a:p>
                      <a:pPr algn="r">
                        <a:lnSpc>
                          <a:spcPts val="1800"/>
                        </a:lnSpc>
                        <a:spcAft>
                          <a:spcPts val="0"/>
                        </a:spcAft>
                      </a:pPr>
                      <a:r>
                        <a:rPr lang="pt-BR" sz="1800" kern="1600">
                          <a:latin typeface="Arial"/>
                          <a:ea typeface="Times New Roman"/>
                          <a:cs typeface="Arial"/>
                        </a:rPr>
                        <a:t>0,014</a:t>
                      </a:r>
                      <a:endParaRPr lang="pt-BR" sz="1800" kern="1600">
                        <a:latin typeface="Times New Roman"/>
                        <a:ea typeface="Times New Roman"/>
                        <a:cs typeface="Arial"/>
                      </a:endParaRPr>
                    </a:p>
                  </a:txBody>
                  <a:tcPr marL="28222" marR="28222" marT="0" marB="0" anchor="b">
                    <a:lnL>
                      <a:noFill/>
                    </a:lnL>
                    <a:lnR>
                      <a:noFill/>
                    </a:lnR>
                    <a:lnT>
                      <a:noFill/>
                    </a:lnT>
                    <a:lnB>
                      <a:noFill/>
                    </a:lnB>
                  </a:tcPr>
                </a:tc>
                <a:tc>
                  <a:txBody>
                    <a:bodyPr/>
                    <a:lstStyle/>
                    <a:p>
                      <a:pPr algn="r">
                        <a:lnSpc>
                          <a:spcPts val="1800"/>
                        </a:lnSpc>
                        <a:spcAft>
                          <a:spcPts val="0"/>
                        </a:spcAft>
                      </a:pPr>
                      <a:r>
                        <a:rPr lang="pt-BR" sz="1800" kern="1600">
                          <a:latin typeface="Arial"/>
                          <a:ea typeface="Times New Roman"/>
                          <a:cs typeface="Arial"/>
                        </a:rPr>
                        <a:t>4,4</a:t>
                      </a:r>
                      <a:endParaRPr lang="pt-BR" sz="1800" kern="1600">
                        <a:latin typeface="Times New Roman"/>
                        <a:ea typeface="Times New Roman"/>
                        <a:cs typeface="Arial"/>
                      </a:endParaRPr>
                    </a:p>
                  </a:txBody>
                  <a:tcPr marL="28222" marR="28222" marT="0" marB="0" anchor="b">
                    <a:lnL>
                      <a:noFill/>
                    </a:lnL>
                    <a:lnR>
                      <a:noFill/>
                    </a:lnR>
                    <a:lnT>
                      <a:noFill/>
                    </a:lnT>
                    <a:lnB>
                      <a:noFill/>
                    </a:lnB>
                  </a:tcPr>
                </a:tc>
              </a:tr>
              <a:tr h="145143">
                <a:tc>
                  <a:txBody>
                    <a:bodyPr/>
                    <a:lstStyle/>
                    <a:p>
                      <a:pPr algn="just">
                        <a:lnSpc>
                          <a:spcPts val="1800"/>
                        </a:lnSpc>
                        <a:spcAft>
                          <a:spcPts val="0"/>
                        </a:spcAft>
                      </a:pPr>
                      <a:r>
                        <a:rPr lang="pt-BR" sz="1800" kern="1600">
                          <a:latin typeface="Arial"/>
                          <a:ea typeface="Times New Roman"/>
                          <a:cs typeface="Arial"/>
                        </a:rPr>
                        <a:t>Ni /  60 [#2]</a:t>
                      </a:r>
                      <a:endParaRPr lang="pt-BR" sz="1800" kern="1600">
                        <a:latin typeface="Times New Roman"/>
                        <a:ea typeface="Times New Roman"/>
                        <a:cs typeface="Arial"/>
                      </a:endParaRPr>
                    </a:p>
                  </a:txBody>
                  <a:tcPr marL="28222" marR="28222" marT="0" marB="0" anchor="b">
                    <a:lnL>
                      <a:noFill/>
                    </a:lnL>
                    <a:lnR>
                      <a:noFill/>
                    </a:lnR>
                    <a:lnT>
                      <a:noFill/>
                    </a:lnT>
                    <a:lnB>
                      <a:noFill/>
                    </a:lnB>
                  </a:tcPr>
                </a:tc>
                <a:tc>
                  <a:txBody>
                    <a:bodyPr/>
                    <a:lstStyle/>
                    <a:p>
                      <a:pPr algn="r">
                        <a:lnSpc>
                          <a:spcPts val="1800"/>
                        </a:lnSpc>
                        <a:spcAft>
                          <a:spcPts val="0"/>
                        </a:spcAft>
                      </a:pPr>
                      <a:r>
                        <a:rPr lang="pt-BR" sz="1800" kern="1600">
                          <a:latin typeface="Arial"/>
                          <a:ea typeface="Times New Roman"/>
                          <a:cs typeface="Arial"/>
                        </a:rPr>
                        <a:t>96,8</a:t>
                      </a:r>
                      <a:endParaRPr lang="pt-BR" sz="1800" kern="1600">
                        <a:latin typeface="Times New Roman"/>
                        <a:ea typeface="Times New Roman"/>
                        <a:cs typeface="Arial"/>
                      </a:endParaRPr>
                    </a:p>
                  </a:txBody>
                  <a:tcPr marL="28222" marR="28222" marT="0" marB="0" anchor="b">
                    <a:lnL>
                      <a:noFill/>
                    </a:lnL>
                    <a:lnR>
                      <a:noFill/>
                    </a:lnR>
                    <a:lnT>
                      <a:noFill/>
                    </a:lnT>
                    <a:lnB>
                      <a:noFill/>
                    </a:lnB>
                  </a:tcPr>
                </a:tc>
                <a:tc>
                  <a:txBody>
                    <a:bodyPr/>
                    <a:lstStyle/>
                    <a:p>
                      <a:pPr algn="r">
                        <a:lnSpc>
                          <a:spcPts val="1800"/>
                        </a:lnSpc>
                        <a:spcAft>
                          <a:spcPts val="0"/>
                        </a:spcAft>
                      </a:pPr>
                      <a:r>
                        <a:rPr lang="pt-BR" sz="1800" kern="1600">
                          <a:latin typeface="Arial"/>
                          <a:ea typeface="Times New Roman"/>
                          <a:cs typeface="Arial"/>
                        </a:rPr>
                        <a:t>0,522</a:t>
                      </a:r>
                      <a:endParaRPr lang="pt-BR" sz="1800" kern="1600">
                        <a:latin typeface="Times New Roman"/>
                        <a:ea typeface="Times New Roman"/>
                        <a:cs typeface="Arial"/>
                      </a:endParaRPr>
                    </a:p>
                  </a:txBody>
                  <a:tcPr marL="28222" marR="28222" marT="0" marB="0" anchor="b">
                    <a:lnL>
                      <a:noFill/>
                    </a:lnL>
                    <a:lnR>
                      <a:noFill/>
                    </a:lnR>
                    <a:lnT>
                      <a:noFill/>
                    </a:lnT>
                    <a:lnB>
                      <a:noFill/>
                    </a:lnB>
                  </a:tcPr>
                </a:tc>
                <a:tc>
                  <a:txBody>
                    <a:bodyPr/>
                    <a:lstStyle/>
                    <a:p>
                      <a:pPr algn="r">
                        <a:lnSpc>
                          <a:spcPts val="1800"/>
                        </a:lnSpc>
                        <a:spcAft>
                          <a:spcPts val="0"/>
                        </a:spcAft>
                      </a:pPr>
                      <a:r>
                        <a:rPr lang="pt-BR" sz="1800" kern="1600">
                          <a:latin typeface="Arial"/>
                          <a:ea typeface="Times New Roman"/>
                          <a:cs typeface="Arial"/>
                        </a:rPr>
                        <a:t>4,4</a:t>
                      </a:r>
                      <a:endParaRPr lang="pt-BR" sz="1800" kern="1600">
                        <a:latin typeface="Times New Roman"/>
                        <a:ea typeface="Times New Roman"/>
                        <a:cs typeface="Arial"/>
                      </a:endParaRPr>
                    </a:p>
                  </a:txBody>
                  <a:tcPr marL="28222" marR="28222" marT="0" marB="0" anchor="b">
                    <a:lnL>
                      <a:noFill/>
                    </a:lnL>
                    <a:lnR>
                      <a:noFill/>
                    </a:lnR>
                    <a:lnT>
                      <a:noFill/>
                    </a:lnT>
                    <a:lnB>
                      <a:noFill/>
                    </a:lnB>
                  </a:tcPr>
                </a:tc>
              </a:tr>
              <a:tr h="145143">
                <a:tc>
                  <a:txBody>
                    <a:bodyPr/>
                    <a:lstStyle/>
                    <a:p>
                      <a:pPr algn="just">
                        <a:lnSpc>
                          <a:spcPts val="1800"/>
                        </a:lnSpc>
                        <a:spcAft>
                          <a:spcPts val="0"/>
                        </a:spcAft>
                      </a:pPr>
                      <a:r>
                        <a:rPr lang="pt-BR" sz="1800" kern="1600">
                          <a:latin typeface="Arial"/>
                          <a:ea typeface="Times New Roman"/>
                          <a:cs typeface="Arial"/>
                        </a:rPr>
                        <a:t>Cu /  63 [#2]</a:t>
                      </a:r>
                      <a:endParaRPr lang="pt-BR" sz="1800" kern="1600">
                        <a:latin typeface="Times New Roman"/>
                        <a:ea typeface="Times New Roman"/>
                        <a:cs typeface="Arial"/>
                      </a:endParaRPr>
                    </a:p>
                  </a:txBody>
                  <a:tcPr marL="28222" marR="28222" marT="0" marB="0" anchor="b">
                    <a:lnL>
                      <a:noFill/>
                    </a:lnL>
                    <a:lnR>
                      <a:noFill/>
                    </a:lnR>
                    <a:lnT>
                      <a:noFill/>
                    </a:lnT>
                    <a:lnB>
                      <a:noFill/>
                    </a:lnB>
                  </a:tcPr>
                </a:tc>
                <a:tc>
                  <a:txBody>
                    <a:bodyPr/>
                    <a:lstStyle/>
                    <a:p>
                      <a:pPr algn="r">
                        <a:lnSpc>
                          <a:spcPts val="1800"/>
                        </a:lnSpc>
                        <a:spcAft>
                          <a:spcPts val="0"/>
                        </a:spcAft>
                      </a:pPr>
                      <a:r>
                        <a:rPr lang="pt-BR" sz="1800" kern="1600">
                          <a:latin typeface="Arial"/>
                          <a:ea typeface="Times New Roman"/>
                          <a:cs typeface="Arial"/>
                        </a:rPr>
                        <a:t>99,7</a:t>
                      </a:r>
                      <a:endParaRPr lang="pt-BR" sz="1800" kern="1600">
                        <a:latin typeface="Times New Roman"/>
                        <a:ea typeface="Times New Roman"/>
                        <a:cs typeface="Arial"/>
                      </a:endParaRPr>
                    </a:p>
                  </a:txBody>
                  <a:tcPr marL="28222" marR="28222" marT="0" marB="0" anchor="b">
                    <a:lnL>
                      <a:noFill/>
                    </a:lnL>
                    <a:lnR>
                      <a:noFill/>
                    </a:lnR>
                    <a:lnT>
                      <a:noFill/>
                    </a:lnT>
                    <a:lnB>
                      <a:noFill/>
                    </a:lnB>
                  </a:tcPr>
                </a:tc>
                <a:tc>
                  <a:txBody>
                    <a:bodyPr/>
                    <a:lstStyle/>
                    <a:p>
                      <a:pPr algn="r">
                        <a:lnSpc>
                          <a:spcPts val="1800"/>
                        </a:lnSpc>
                        <a:spcAft>
                          <a:spcPts val="0"/>
                        </a:spcAft>
                      </a:pPr>
                      <a:r>
                        <a:rPr lang="pt-BR" sz="1800" kern="1600">
                          <a:latin typeface="Arial"/>
                          <a:ea typeface="Times New Roman"/>
                          <a:cs typeface="Arial"/>
                        </a:rPr>
                        <a:t>0,792</a:t>
                      </a:r>
                      <a:endParaRPr lang="pt-BR" sz="1800" kern="1600">
                        <a:latin typeface="Times New Roman"/>
                        <a:ea typeface="Times New Roman"/>
                        <a:cs typeface="Arial"/>
                      </a:endParaRPr>
                    </a:p>
                  </a:txBody>
                  <a:tcPr marL="28222" marR="28222" marT="0" marB="0" anchor="b">
                    <a:lnL>
                      <a:noFill/>
                    </a:lnL>
                    <a:lnR>
                      <a:noFill/>
                    </a:lnR>
                    <a:lnT>
                      <a:noFill/>
                    </a:lnT>
                    <a:lnB>
                      <a:noFill/>
                    </a:lnB>
                  </a:tcPr>
                </a:tc>
                <a:tc>
                  <a:txBody>
                    <a:bodyPr/>
                    <a:lstStyle/>
                    <a:p>
                      <a:pPr algn="r">
                        <a:lnSpc>
                          <a:spcPts val="1800"/>
                        </a:lnSpc>
                        <a:spcAft>
                          <a:spcPts val="0"/>
                        </a:spcAft>
                      </a:pPr>
                      <a:r>
                        <a:rPr lang="pt-BR" sz="1800" kern="1600">
                          <a:latin typeface="Arial"/>
                          <a:ea typeface="Times New Roman"/>
                          <a:cs typeface="Arial"/>
                        </a:rPr>
                        <a:t>4,8</a:t>
                      </a:r>
                      <a:endParaRPr lang="pt-BR" sz="1800" kern="1600">
                        <a:latin typeface="Times New Roman"/>
                        <a:ea typeface="Times New Roman"/>
                        <a:cs typeface="Arial"/>
                      </a:endParaRPr>
                    </a:p>
                  </a:txBody>
                  <a:tcPr marL="28222" marR="28222" marT="0" marB="0" anchor="b">
                    <a:lnL>
                      <a:noFill/>
                    </a:lnL>
                    <a:lnR>
                      <a:noFill/>
                    </a:lnR>
                    <a:lnT>
                      <a:noFill/>
                    </a:lnT>
                    <a:lnB>
                      <a:noFill/>
                    </a:lnB>
                  </a:tcPr>
                </a:tc>
              </a:tr>
              <a:tr h="145143">
                <a:tc>
                  <a:txBody>
                    <a:bodyPr/>
                    <a:lstStyle/>
                    <a:p>
                      <a:pPr algn="just">
                        <a:lnSpc>
                          <a:spcPts val="1800"/>
                        </a:lnSpc>
                        <a:spcAft>
                          <a:spcPts val="0"/>
                        </a:spcAft>
                      </a:pPr>
                      <a:r>
                        <a:rPr lang="pt-BR" sz="1800" kern="1600">
                          <a:latin typeface="Arial"/>
                          <a:ea typeface="Times New Roman"/>
                          <a:cs typeface="Arial"/>
                        </a:rPr>
                        <a:t>Zn /  66 [#3]</a:t>
                      </a:r>
                      <a:endParaRPr lang="pt-BR" sz="1800" kern="1600">
                        <a:latin typeface="Times New Roman"/>
                        <a:ea typeface="Times New Roman"/>
                        <a:cs typeface="Arial"/>
                      </a:endParaRPr>
                    </a:p>
                  </a:txBody>
                  <a:tcPr marL="28222" marR="28222" marT="0" marB="0" anchor="b">
                    <a:lnL>
                      <a:noFill/>
                    </a:lnL>
                    <a:lnR>
                      <a:noFill/>
                    </a:lnR>
                    <a:lnT>
                      <a:noFill/>
                    </a:lnT>
                    <a:lnB>
                      <a:noFill/>
                    </a:lnB>
                  </a:tcPr>
                </a:tc>
                <a:tc>
                  <a:txBody>
                    <a:bodyPr/>
                    <a:lstStyle/>
                    <a:p>
                      <a:pPr algn="r">
                        <a:lnSpc>
                          <a:spcPts val="1800"/>
                        </a:lnSpc>
                        <a:spcAft>
                          <a:spcPts val="0"/>
                        </a:spcAft>
                      </a:pPr>
                      <a:r>
                        <a:rPr lang="pt-BR" sz="1800" kern="1600">
                          <a:latin typeface="Arial"/>
                          <a:ea typeface="Times New Roman"/>
                          <a:cs typeface="Arial"/>
                        </a:rPr>
                        <a:t>79,1</a:t>
                      </a:r>
                      <a:endParaRPr lang="pt-BR" sz="1800" kern="1600">
                        <a:latin typeface="Times New Roman"/>
                        <a:ea typeface="Times New Roman"/>
                        <a:cs typeface="Arial"/>
                      </a:endParaRPr>
                    </a:p>
                  </a:txBody>
                  <a:tcPr marL="28222" marR="28222" marT="0" marB="0" anchor="b">
                    <a:lnL>
                      <a:noFill/>
                    </a:lnL>
                    <a:lnR>
                      <a:noFill/>
                    </a:lnR>
                    <a:lnT>
                      <a:noFill/>
                    </a:lnT>
                    <a:lnB>
                      <a:noFill/>
                    </a:lnB>
                  </a:tcPr>
                </a:tc>
                <a:tc>
                  <a:txBody>
                    <a:bodyPr/>
                    <a:lstStyle/>
                    <a:p>
                      <a:pPr algn="r">
                        <a:lnSpc>
                          <a:spcPts val="1800"/>
                        </a:lnSpc>
                        <a:spcAft>
                          <a:spcPts val="0"/>
                        </a:spcAft>
                      </a:pPr>
                      <a:r>
                        <a:rPr lang="pt-BR" sz="1800" kern="1600">
                          <a:latin typeface="Arial"/>
                          <a:ea typeface="Times New Roman"/>
                          <a:cs typeface="Arial"/>
                        </a:rPr>
                        <a:t>3,8</a:t>
                      </a:r>
                      <a:endParaRPr lang="pt-BR" sz="1800" kern="1600">
                        <a:latin typeface="Times New Roman"/>
                        <a:ea typeface="Times New Roman"/>
                        <a:cs typeface="Arial"/>
                      </a:endParaRPr>
                    </a:p>
                  </a:txBody>
                  <a:tcPr marL="28222" marR="28222" marT="0" marB="0" anchor="b">
                    <a:lnL>
                      <a:noFill/>
                    </a:lnL>
                    <a:lnR>
                      <a:noFill/>
                    </a:lnR>
                    <a:lnT>
                      <a:noFill/>
                    </a:lnT>
                    <a:lnB>
                      <a:noFill/>
                    </a:lnB>
                  </a:tcPr>
                </a:tc>
                <a:tc>
                  <a:txBody>
                    <a:bodyPr/>
                    <a:lstStyle/>
                    <a:p>
                      <a:pPr algn="r">
                        <a:lnSpc>
                          <a:spcPts val="1800"/>
                        </a:lnSpc>
                        <a:spcAft>
                          <a:spcPts val="0"/>
                        </a:spcAft>
                      </a:pPr>
                      <a:r>
                        <a:rPr lang="pt-BR" sz="1800" kern="1600">
                          <a:latin typeface="Arial"/>
                          <a:ea typeface="Times New Roman"/>
                          <a:cs typeface="Arial"/>
                        </a:rPr>
                        <a:t>7,0</a:t>
                      </a:r>
                      <a:endParaRPr lang="pt-BR" sz="1800" kern="1600">
                        <a:latin typeface="Times New Roman"/>
                        <a:ea typeface="Times New Roman"/>
                        <a:cs typeface="Arial"/>
                      </a:endParaRPr>
                    </a:p>
                  </a:txBody>
                  <a:tcPr marL="28222" marR="28222" marT="0" marB="0" anchor="b">
                    <a:lnL>
                      <a:noFill/>
                    </a:lnL>
                    <a:lnR>
                      <a:noFill/>
                    </a:lnR>
                    <a:lnT>
                      <a:noFill/>
                    </a:lnT>
                    <a:lnB>
                      <a:noFill/>
                    </a:lnB>
                  </a:tcPr>
                </a:tc>
              </a:tr>
              <a:tr h="145143">
                <a:tc>
                  <a:txBody>
                    <a:bodyPr/>
                    <a:lstStyle/>
                    <a:p>
                      <a:pPr algn="just">
                        <a:lnSpc>
                          <a:spcPts val="1800"/>
                        </a:lnSpc>
                        <a:spcAft>
                          <a:spcPts val="0"/>
                        </a:spcAft>
                      </a:pPr>
                      <a:r>
                        <a:rPr lang="pt-BR" sz="1800" kern="1600">
                          <a:latin typeface="Arial"/>
                          <a:ea typeface="Times New Roman"/>
                          <a:cs typeface="Arial"/>
                        </a:rPr>
                        <a:t>As /  75 [#2]</a:t>
                      </a:r>
                      <a:endParaRPr lang="pt-BR" sz="1800" kern="1600">
                        <a:latin typeface="Times New Roman"/>
                        <a:ea typeface="Times New Roman"/>
                        <a:cs typeface="Arial"/>
                      </a:endParaRPr>
                    </a:p>
                  </a:txBody>
                  <a:tcPr marL="28222" marR="28222" marT="0" marB="0" anchor="b">
                    <a:lnL>
                      <a:noFill/>
                    </a:lnL>
                    <a:lnR>
                      <a:noFill/>
                    </a:lnR>
                    <a:lnT>
                      <a:noFill/>
                    </a:lnT>
                    <a:lnB>
                      <a:noFill/>
                    </a:lnB>
                  </a:tcPr>
                </a:tc>
                <a:tc>
                  <a:txBody>
                    <a:bodyPr/>
                    <a:lstStyle/>
                    <a:p>
                      <a:pPr algn="r">
                        <a:lnSpc>
                          <a:spcPts val="1800"/>
                        </a:lnSpc>
                        <a:spcAft>
                          <a:spcPts val="0"/>
                        </a:spcAft>
                      </a:pPr>
                      <a:r>
                        <a:rPr lang="pt-BR" sz="1800" kern="1600">
                          <a:latin typeface="Arial"/>
                          <a:ea typeface="Times New Roman"/>
                          <a:cs typeface="Arial"/>
                        </a:rPr>
                        <a:t>99,4</a:t>
                      </a:r>
                      <a:endParaRPr lang="pt-BR" sz="1800" kern="1600">
                        <a:latin typeface="Times New Roman"/>
                        <a:ea typeface="Times New Roman"/>
                        <a:cs typeface="Arial"/>
                      </a:endParaRPr>
                    </a:p>
                  </a:txBody>
                  <a:tcPr marL="28222" marR="28222" marT="0" marB="0" anchor="b">
                    <a:lnL>
                      <a:noFill/>
                    </a:lnL>
                    <a:lnR>
                      <a:noFill/>
                    </a:lnR>
                    <a:lnT>
                      <a:noFill/>
                    </a:lnT>
                    <a:lnB>
                      <a:noFill/>
                    </a:lnB>
                  </a:tcPr>
                </a:tc>
                <a:tc>
                  <a:txBody>
                    <a:bodyPr/>
                    <a:lstStyle/>
                    <a:p>
                      <a:pPr algn="r">
                        <a:lnSpc>
                          <a:spcPts val="1800"/>
                        </a:lnSpc>
                        <a:spcAft>
                          <a:spcPts val="0"/>
                        </a:spcAft>
                      </a:pPr>
                      <a:r>
                        <a:rPr lang="pt-BR" sz="1800" kern="1600">
                          <a:latin typeface="Arial"/>
                          <a:ea typeface="Times New Roman"/>
                          <a:cs typeface="Arial"/>
                        </a:rPr>
                        <a:t>0,026</a:t>
                      </a:r>
                      <a:endParaRPr lang="pt-BR" sz="1800" kern="1600">
                        <a:latin typeface="Times New Roman"/>
                        <a:ea typeface="Times New Roman"/>
                        <a:cs typeface="Arial"/>
                      </a:endParaRPr>
                    </a:p>
                  </a:txBody>
                  <a:tcPr marL="28222" marR="28222" marT="0" marB="0" anchor="b">
                    <a:lnL>
                      <a:noFill/>
                    </a:lnL>
                    <a:lnR>
                      <a:noFill/>
                    </a:lnR>
                    <a:lnT>
                      <a:noFill/>
                    </a:lnT>
                    <a:lnB>
                      <a:noFill/>
                    </a:lnB>
                  </a:tcPr>
                </a:tc>
                <a:tc>
                  <a:txBody>
                    <a:bodyPr/>
                    <a:lstStyle/>
                    <a:p>
                      <a:pPr algn="r">
                        <a:lnSpc>
                          <a:spcPts val="1800"/>
                        </a:lnSpc>
                        <a:spcAft>
                          <a:spcPts val="0"/>
                        </a:spcAft>
                      </a:pPr>
                      <a:r>
                        <a:rPr lang="pt-BR" sz="1800" kern="1600">
                          <a:latin typeface="Arial"/>
                          <a:ea typeface="Times New Roman"/>
                          <a:cs typeface="Arial"/>
                        </a:rPr>
                        <a:t>4,0</a:t>
                      </a:r>
                      <a:endParaRPr lang="pt-BR" sz="1800" kern="1600">
                        <a:latin typeface="Times New Roman"/>
                        <a:ea typeface="Times New Roman"/>
                        <a:cs typeface="Arial"/>
                      </a:endParaRPr>
                    </a:p>
                  </a:txBody>
                  <a:tcPr marL="28222" marR="28222" marT="0" marB="0" anchor="b">
                    <a:lnL>
                      <a:noFill/>
                    </a:lnL>
                    <a:lnR>
                      <a:noFill/>
                    </a:lnR>
                    <a:lnT>
                      <a:noFill/>
                    </a:lnT>
                    <a:lnB>
                      <a:noFill/>
                    </a:lnB>
                  </a:tcPr>
                </a:tc>
              </a:tr>
              <a:tr h="145143">
                <a:tc>
                  <a:txBody>
                    <a:bodyPr/>
                    <a:lstStyle/>
                    <a:p>
                      <a:pPr algn="just">
                        <a:lnSpc>
                          <a:spcPts val="1800"/>
                        </a:lnSpc>
                        <a:spcAft>
                          <a:spcPts val="0"/>
                        </a:spcAft>
                      </a:pPr>
                      <a:r>
                        <a:rPr lang="pt-BR" sz="1800" kern="1600">
                          <a:latin typeface="Arial"/>
                          <a:ea typeface="Times New Roman"/>
                          <a:cs typeface="Arial"/>
                        </a:rPr>
                        <a:t>Se /  78 [#1]</a:t>
                      </a:r>
                      <a:endParaRPr lang="pt-BR" sz="1800" kern="1600">
                        <a:latin typeface="Times New Roman"/>
                        <a:ea typeface="Times New Roman"/>
                        <a:cs typeface="Arial"/>
                      </a:endParaRPr>
                    </a:p>
                  </a:txBody>
                  <a:tcPr marL="28222" marR="28222" marT="0" marB="0" anchor="b">
                    <a:lnL>
                      <a:noFill/>
                    </a:lnL>
                    <a:lnR>
                      <a:noFill/>
                    </a:lnR>
                    <a:lnT>
                      <a:noFill/>
                    </a:lnT>
                    <a:lnB>
                      <a:noFill/>
                    </a:lnB>
                  </a:tcPr>
                </a:tc>
                <a:tc>
                  <a:txBody>
                    <a:bodyPr/>
                    <a:lstStyle/>
                    <a:p>
                      <a:pPr algn="r">
                        <a:lnSpc>
                          <a:spcPts val="1800"/>
                        </a:lnSpc>
                        <a:spcAft>
                          <a:spcPts val="0"/>
                        </a:spcAft>
                      </a:pPr>
                      <a:r>
                        <a:rPr lang="pt-BR" sz="1800" kern="1600">
                          <a:latin typeface="Arial"/>
                          <a:ea typeface="Times New Roman"/>
                          <a:cs typeface="Arial"/>
                        </a:rPr>
                        <a:t>97,8</a:t>
                      </a:r>
                      <a:endParaRPr lang="pt-BR" sz="1800" kern="1600">
                        <a:latin typeface="Times New Roman"/>
                        <a:ea typeface="Times New Roman"/>
                        <a:cs typeface="Arial"/>
                      </a:endParaRPr>
                    </a:p>
                  </a:txBody>
                  <a:tcPr marL="28222" marR="28222" marT="0" marB="0" anchor="b">
                    <a:lnL>
                      <a:noFill/>
                    </a:lnL>
                    <a:lnR>
                      <a:noFill/>
                    </a:lnR>
                    <a:lnT>
                      <a:noFill/>
                    </a:lnT>
                    <a:lnB>
                      <a:noFill/>
                    </a:lnB>
                  </a:tcPr>
                </a:tc>
                <a:tc>
                  <a:txBody>
                    <a:bodyPr/>
                    <a:lstStyle/>
                    <a:p>
                      <a:pPr algn="r">
                        <a:lnSpc>
                          <a:spcPts val="1800"/>
                        </a:lnSpc>
                        <a:spcAft>
                          <a:spcPts val="0"/>
                        </a:spcAft>
                      </a:pPr>
                      <a:r>
                        <a:rPr lang="pt-BR" sz="1800" kern="1600">
                          <a:latin typeface="Arial"/>
                          <a:ea typeface="Times New Roman"/>
                          <a:cs typeface="Arial"/>
                        </a:rPr>
                        <a:t>0,101</a:t>
                      </a:r>
                      <a:endParaRPr lang="pt-BR" sz="1800" kern="1600">
                        <a:latin typeface="Times New Roman"/>
                        <a:ea typeface="Times New Roman"/>
                        <a:cs typeface="Arial"/>
                      </a:endParaRPr>
                    </a:p>
                  </a:txBody>
                  <a:tcPr marL="28222" marR="28222" marT="0" marB="0" anchor="b">
                    <a:lnL>
                      <a:noFill/>
                    </a:lnL>
                    <a:lnR>
                      <a:noFill/>
                    </a:lnR>
                    <a:lnT>
                      <a:noFill/>
                    </a:lnT>
                    <a:lnB>
                      <a:noFill/>
                    </a:lnB>
                  </a:tcPr>
                </a:tc>
                <a:tc>
                  <a:txBody>
                    <a:bodyPr/>
                    <a:lstStyle/>
                    <a:p>
                      <a:pPr algn="r">
                        <a:lnSpc>
                          <a:spcPts val="1800"/>
                        </a:lnSpc>
                        <a:spcAft>
                          <a:spcPts val="0"/>
                        </a:spcAft>
                      </a:pPr>
                      <a:r>
                        <a:rPr lang="pt-BR" sz="1800" kern="1600">
                          <a:latin typeface="Arial"/>
                          <a:ea typeface="Times New Roman"/>
                          <a:cs typeface="Arial"/>
                        </a:rPr>
                        <a:t>4,0</a:t>
                      </a:r>
                      <a:endParaRPr lang="pt-BR" sz="1800" kern="1600">
                        <a:latin typeface="Times New Roman"/>
                        <a:ea typeface="Times New Roman"/>
                        <a:cs typeface="Arial"/>
                      </a:endParaRPr>
                    </a:p>
                  </a:txBody>
                  <a:tcPr marL="28222" marR="28222" marT="0" marB="0" anchor="b">
                    <a:lnL>
                      <a:noFill/>
                    </a:lnL>
                    <a:lnR>
                      <a:noFill/>
                    </a:lnR>
                    <a:lnT>
                      <a:noFill/>
                    </a:lnT>
                    <a:lnB>
                      <a:noFill/>
                    </a:lnB>
                  </a:tcPr>
                </a:tc>
              </a:tr>
              <a:tr h="145143">
                <a:tc>
                  <a:txBody>
                    <a:bodyPr/>
                    <a:lstStyle/>
                    <a:p>
                      <a:pPr algn="just">
                        <a:lnSpc>
                          <a:spcPts val="1800"/>
                        </a:lnSpc>
                        <a:spcAft>
                          <a:spcPts val="0"/>
                        </a:spcAft>
                      </a:pPr>
                      <a:r>
                        <a:rPr lang="pt-BR" sz="1800" kern="1600">
                          <a:latin typeface="Arial"/>
                          <a:ea typeface="Times New Roman"/>
                          <a:cs typeface="Arial"/>
                        </a:rPr>
                        <a:t>Mo /  95 [#3]</a:t>
                      </a:r>
                      <a:endParaRPr lang="pt-BR" sz="1800" kern="1600">
                        <a:latin typeface="Times New Roman"/>
                        <a:ea typeface="Times New Roman"/>
                        <a:cs typeface="Arial"/>
                      </a:endParaRPr>
                    </a:p>
                  </a:txBody>
                  <a:tcPr marL="28222" marR="28222" marT="0" marB="0" anchor="b">
                    <a:lnL>
                      <a:noFill/>
                    </a:lnL>
                    <a:lnR>
                      <a:noFill/>
                    </a:lnR>
                    <a:lnT>
                      <a:noFill/>
                    </a:lnT>
                    <a:lnB>
                      <a:noFill/>
                    </a:lnB>
                  </a:tcPr>
                </a:tc>
                <a:tc>
                  <a:txBody>
                    <a:bodyPr/>
                    <a:lstStyle/>
                    <a:p>
                      <a:pPr algn="r">
                        <a:lnSpc>
                          <a:spcPts val="1800"/>
                        </a:lnSpc>
                        <a:spcAft>
                          <a:spcPts val="0"/>
                        </a:spcAft>
                      </a:pPr>
                      <a:r>
                        <a:rPr lang="pt-BR" sz="1800" kern="1600">
                          <a:latin typeface="Arial"/>
                          <a:ea typeface="Times New Roman"/>
                          <a:cs typeface="Arial"/>
                        </a:rPr>
                        <a:t>94,5</a:t>
                      </a:r>
                      <a:endParaRPr lang="pt-BR" sz="1800" kern="1600">
                        <a:latin typeface="Times New Roman"/>
                        <a:ea typeface="Times New Roman"/>
                        <a:cs typeface="Arial"/>
                      </a:endParaRPr>
                    </a:p>
                  </a:txBody>
                  <a:tcPr marL="28222" marR="28222" marT="0" marB="0" anchor="b">
                    <a:lnL>
                      <a:noFill/>
                    </a:lnL>
                    <a:lnR>
                      <a:noFill/>
                    </a:lnR>
                    <a:lnT>
                      <a:noFill/>
                    </a:lnT>
                    <a:lnB>
                      <a:noFill/>
                    </a:lnB>
                  </a:tcPr>
                </a:tc>
                <a:tc>
                  <a:txBody>
                    <a:bodyPr/>
                    <a:lstStyle/>
                    <a:p>
                      <a:pPr algn="r">
                        <a:lnSpc>
                          <a:spcPts val="1800"/>
                        </a:lnSpc>
                        <a:spcAft>
                          <a:spcPts val="0"/>
                        </a:spcAft>
                      </a:pPr>
                      <a:r>
                        <a:rPr lang="pt-BR" sz="1800" kern="1600">
                          <a:latin typeface="Arial"/>
                          <a:ea typeface="Times New Roman"/>
                          <a:cs typeface="Arial"/>
                        </a:rPr>
                        <a:t>0,019</a:t>
                      </a:r>
                      <a:endParaRPr lang="pt-BR" sz="1800" kern="1600">
                        <a:latin typeface="Times New Roman"/>
                        <a:ea typeface="Times New Roman"/>
                        <a:cs typeface="Arial"/>
                      </a:endParaRPr>
                    </a:p>
                  </a:txBody>
                  <a:tcPr marL="28222" marR="28222" marT="0" marB="0" anchor="b">
                    <a:lnL>
                      <a:noFill/>
                    </a:lnL>
                    <a:lnR>
                      <a:noFill/>
                    </a:lnR>
                    <a:lnT>
                      <a:noFill/>
                    </a:lnT>
                    <a:lnB>
                      <a:noFill/>
                    </a:lnB>
                  </a:tcPr>
                </a:tc>
                <a:tc>
                  <a:txBody>
                    <a:bodyPr/>
                    <a:lstStyle/>
                    <a:p>
                      <a:pPr algn="r">
                        <a:lnSpc>
                          <a:spcPts val="1800"/>
                        </a:lnSpc>
                        <a:spcAft>
                          <a:spcPts val="0"/>
                        </a:spcAft>
                      </a:pPr>
                      <a:r>
                        <a:rPr lang="pt-BR" sz="1800" kern="1600">
                          <a:latin typeface="Arial"/>
                          <a:ea typeface="Times New Roman"/>
                          <a:cs typeface="Arial"/>
                        </a:rPr>
                        <a:t>3,8</a:t>
                      </a:r>
                      <a:endParaRPr lang="pt-BR" sz="1800" kern="1600">
                        <a:latin typeface="Times New Roman"/>
                        <a:ea typeface="Times New Roman"/>
                        <a:cs typeface="Arial"/>
                      </a:endParaRPr>
                    </a:p>
                  </a:txBody>
                  <a:tcPr marL="28222" marR="28222" marT="0" marB="0" anchor="b">
                    <a:lnL>
                      <a:noFill/>
                    </a:lnL>
                    <a:lnR>
                      <a:noFill/>
                    </a:lnR>
                    <a:lnT>
                      <a:noFill/>
                    </a:lnT>
                    <a:lnB>
                      <a:noFill/>
                    </a:lnB>
                  </a:tcPr>
                </a:tc>
              </a:tr>
              <a:tr h="145143">
                <a:tc>
                  <a:txBody>
                    <a:bodyPr/>
                    <a:lstStyle/>
                    <a:p>
                      <a:pPr algn="just">
                        <a:lnSpc>
                          <a:spcPts val="1800"/>
                        </a:lnSpc>
                        <a:spcAft>
                          <a:spcPts val="0"/>
                        </a:spcAft>
                      </a:pPr>
                      <a:r>
                        <a:rPr lang="pt-BR" sz="1800" kern="1600">
                          <a:latin typeface="Arial"/>
                          <a:ea typeface="Times New Roman"/>
                          <a:cs typeface="Arial"/>
                        </a:rPr>
                        <a:t>Ag /  107 [#3]</a:t>
                      </a:r>
                      <a:endParaRPr lang="pt-BR" sz="1800" kern="1600">
                        <a:latin typeface="Times New Roman"/>
                        <a:ea typeface="Times New Roman"/>
                        <a:cs typeface="Arial"/>
                      </a:endParaRPr>
                    </a:p>
                  </a:txBody>
                  <a:tcPr marL="28222" marR="28222" marT="0" marB="0" anchor="b">
                    <a:lnL>
                      <a:noFill/>
                    </a:lnL>
                    <a:lnR>
                      <a:noFill/>
                    </a:lnR>
                    <a:lnT>
                      <a:noFill/>
                    </a:lnT>
                    <a:lnB>
                      <a:noFill/>
                    </a:lnB>
                  </a:tcPr>
                </a:tc>
                <a:tc>
                  <a:txBody>
                    <a:bodyPr/>
                    <a:lstStyle/>
                    <a:p>
                      <a:pPr algn="r">
                        <a:lnSpc>
                          <a:spcPts val="1800"/>
                        </a:lnSpc>
                        <a:spcAft>
                          <a:spcPts val="0"/>
                        </a:spcAft>
                      </a:pPr>
                      <a:r>
                        <a:rPr lang="pt-BR" sz="1800" kern="1600">
                          <a:latin typeface="Arial"/>
                          <a:ea typeface="Times New Roman"/>
                          <a:cs typeface="Arial"/>
                        </a:rPr>
                        <a:t>75,2</a:t>
                      </a:r>
                      <a:endParaRPr lang="pt-BR" sz="1800" kern="1600">
                        <a:latin typeface="Times New Roman"/>
                        <a:ea typeface="Times New Roman"/>
                        <a:cs typeface="Arial"/>
                      </a:endParaRPr>
                    </a:p>
                  </a:txBody>
                  <a:tcPr marL="28222" marR="28222" marT="0" marB="0" anchor="b">
                    <a:lnL>
                      <a:noFill/>
                    </a:lnL>
                    <a:lnR>
                      <a:noFill/>
                    </a:lnR>
                    <a:lnT>
                      <a:noFill/>
                    </a:lnT>
                    <a:lnB>
                      <a:noFill/>
                    </a:lnB>
                  </a:tcPr>
                </a:tc>
                <a:tc>
                  <a:txBody>
                    <a:bodyPr/>
                    <a:lstStyle/>
                    <a:p>
                      <a:pPr algn="r">
                        <a:lnSpc>
                          <a:spcPts val="1800"/>
                        </a:lnSpc>
                        <a:spcAft>
                          <a:spcPts val="0"/>
                        </a:spcAft>
                      </a:pPr>
                      <a:r>
                        <a:rPr lang="pt-BR" sz="1800" kern="1600">
                          <a:latin typeface="Arial"/>
                          <a:ea typeface="Times New Roman"/>
                          <a:cs typeface="Arial"/>
                        </a:rPr>
                        <a:t>0,002</a:t>
                      </a:r>
                      <a:endParaRPr lang="pt-BR" sz="1800" kern="1600">
                        <a:latin typeface="Times New Roman"/>
                        <a:ea typeface="Times New Roman"/>
                        <a:cs typeface="Arial"/>
                      </a:endParaRPr>
                    </a:p>
                  </a:txBody>
                  <a:tcPr marL="28222" marR="28222" marT="0" marB="0" anchor="b">
                    <a:lnL>
                      <a:noFill/>
                    </a:lnL>
                    <a:lnR>
                      <a:noFill/>
                    </a:lnR>
                    <a:lnT>
                      <a:noFill/>
                    </a:lnT>
                    <a:lnB>
                      <a:noFill/>
                    </a:lnB>
                  </a:tcPr>
                </a:tc>
                <a:tc>
                  <a:txBody>
                    <a:bodyPr/>
                    <a:lstStyle/>
                    <a:p>
                      <a:pPr algn="r">
                        <a:lnSpc>
                          <a:spcPts val="1800"/>
                        </a:lnSpc>
                        <a:spcAft>
                          <a:spcPts val="0"/>
                        </a:spcAft>
                      </a:pPr>
                      <a:r>
                        <a:rPr lang="pt-BR" sz="1800" kern="1600">
                          <a:latin typeface="Arial"/>
                          <a:ea typeface="Times New Roman"/>
                          <a:cs typeface="Arial"/>
                        </a:rPr>
                        <a:t>3,0</a:t>
                      </a:r>
                      <a:endParaRPr lang="pt-BR" sz="1800" kern="1600">
                        <a:latin typeface="Times New Roman"/>
                        <a:ea typeface="Times New Roman"/>
                        <a:cs typeface="Arial"/>
                      </a:endParaRPr>
                    </a:p>
                  </a:txBody>
                  <a:tcPr marL="28222" marR="28222" marT="0" marB="0" anchor="b">
                    <a:lnL>
                      <a:noFill/>
                    </a:lnL>
                    <a:lnR>
                      <a:noFill/>
                    </a:lnR>
                    <a:lnT>
                      <a:noFill/>
                    </a:lnT>
                    <a:lnB>
                      <a:noFill/>
                    </a:lnB>
                  </a:tcPr>
                </a:tc>
              </a:tr>
              <a:tr h="145143">
                <a:tc>
                  <a:txBody>
                    <a:bodyPr/>
                    <a:lstStyle/>
                    <a:p>
                      <a:pPr algn="just">
                        <a:lnSpc>
                          <a:spcPts val="1800"/>
                        </a:lnSpc>
                        <a:spcAft>
                          <a:spcPts val="0"/>
                        </a:spcAft>
                      </a:pPr>
                      <a:r>
                        <a:rPr lang="pt-BR" sz="1800" kern="1600">
                          <a:latin typeface="Arial"/>
                          <a:ea typeface="Times New Roman"/>
                          <a:cs typeface="Arial"/>
                        </a:rPr>
                        <a:t>Cd /  111 [#3]</a:t>
                      </a:r>
                      <a:endParaRPr lang="pt-BR" sz="1800" kern="1600">
                        <a:latin typeface="Times New Roman"/>
                        <a:ea typeface="Times New Roman"/>
                        <a:cs typeface="Arial"/>
                      </a:endParaRPr>
                    </a:p>
                  </a:txBody>
                  <a:tcPr marL="28222" marR="28222" marT="0" marB="0" anchor="b">
                    <a:lnL>
                      <a:noFill/>
                    </a:lnL>
                    <a:lnR>
                      <a:noFill/>
                    </a:lnR>
                    <a:lnT>
                      <a:noFill/>
                    </a:lnT>
                    <a:lnB>
                      <a:noFill/>
                    </a:lnB>
                  </a:tcPr>
                </a:tc>
                <a:tc>
                  <a:txBody>
                    <a:bodyPr/>
                    <a:lstStyle/>
                    <a:p>
                      <a:pPr algn="r">
                        <a:lnSpc>
                          <a:spcPts val="1800"/>
                        </a:lnSpc>
                        <a:spcAft>
                          <a:spcPts val="0"/>
                        </a:spcAft>
                      </a:pPr>
                      <a:r>
                        <a:rPr lang="pt-BR" sz="1800" kern="1600">
                          <a:latin typeface="Arial"/>
                          <a:ea typeface="Times New Roman"/>
                          <a:cs typeface="Arial"/>
                        </a:rPr>
                        <a:t>103,2</a:t>
                      </a:r>
                      <a:endParaRPr lang="pt-BR" sz="1800" kern="1600">
                        <a:latin typeface="Times New Roman"/>
                        <a:ea typeface="Times New Roman"/>
                        <a:cs typeface="Arial"/>
                      </a:endParaRPr>
                    </a:p>
                  </a:txBody>
                  <a:tcPr marL="28222" marR="28222" marT="0" marB="0" anchor="b">
                    <a:lnL>
                      <a:noFill/>
                    </a:lnL>
                    <a:lnR>
                      <a:noFill/>
                    </a:lnR>
                    <a:lnT>
                      <a:noFill/>
                    </a:lnT>
                    <a:lnB>
                      <a:noFill/>
                    </a:lnB>
                  </a:tcPr>
                </a:tc>
                <a:tc>
                  <a:txBody>
                    <a:bodyPr/>
                    <a:lstStyle/>
                    <a:p>
                      <a:pPr algn="r">
                        <a:lnSpc>
                          <a:spcPts val="1800"/>
                        </a:lnSpc>
                        <a:spcAft>
                          <a:spcPts val="0"/>
                        </a:spcAft>
                      </a:pPr>
                      <a:r>
                        <a:rPr lang="pt-BR" sz="1800" kern="1600">
                          <a:latin typeface="Arial"/>
                          <a:ea typeface="Times New Roman"/>
                          <a:cs typeface="Arial"/>
                        </a:rPr>
                        <a:t>0,003</a:t>
                      </a:r>
                      <a:endParaRPr lang="pt-BR" sz="1800" kern="1600">
                        <a:latin typeface="Times New Roman"/>
                        <a:ea typeface="Times New Roman"/>
                        <a:cs typeface="Arial"/>
                      </a:endParaRPr>
                    </a:p>
                  </a:txBody>
                  <a:tcPr marL="28222" marR="28222" marT="0" marB="0" anchor="b">
                    <a:lnL>
                      <a:noFill/>
                    </a:lnL>
                    <a:lnR>
                      <a:noFill/>
                    </a:lnR>
                    <a:lnT>
                      <a:noFill/>
                    </a:lnT>
                    <a:lnB>
                      <a:noFill/>
                    </a:lnB>
                  </a:tcPr>
                </a:tc>
                <a:tc>
                  <a:txBody>
                    <a:bodyPr/>
                    <a:lstStyle/>
                    <a:p>
                      <a:pPr algn="r">
                        <a:lnSpc>
                          <a:spcPts val="1800"/>
                        </a:lnSpc>
                        <a:spcAft>
                          <a:spcPts val="0"/>
                        </a:spcAft>
                      </a:pPr>
                      <a:r>
                        <a:rPr lang="pt-BR" sz="1800" kern="1600">
                          <a:latin typeface="Arial"/>
                          <a:ea typeface="Times New Roman"/>
                          <a:cs typeface="Arial"/>
                        </a:rPr>
                        <a:t>4,1</a:t>
                      </a:r>
                      <a:endParaRPr lang="pt-BR" sz="1800" kern="1600">
                        <a:latin typeface="Times New Roman"/>
                        <a:ea typeface="Times New Roman"/>
                        <a:cs typeface="Arial"/>
                      </a:endParaRPr>
                    </a:p>
                  </a:txBody>
                  <a:tcPr marL="28222" marR="28222" marT="0" marB="0" anchor="b">
                    <a:lnL>
                      <a:noFill/>
                    </a:lnL>
                    <a:lnR>
                      <a:noFill/>
                    </a:lnR>
                    <a:lnT>
                      <a:noFill/>
                    </a:lnT>
                    <a:lnB>
                      <a:noFill/>
                    </a:lnB>
                  </a:tcPr>
                </a:tc>
              </a:tr>
              <a:tr h="145143">
                <a:tc>
                  <a:txBody>
                    <a:bodyPr/>
                    <a:lstStyle/>
                    <a:p>
                      <a:pPr algn="just">
                        <a:lnSpc>
                          <a:spcPts val="1800"/>
                        </a:lnSpc>
                        <a:spcAft>
                          <a:spcPts val="0"/>
                        </a:spcAft>
                      </a:pPr>
                      <a:r>
                        <a:rPr lang="pt-BR" sz="1800" kern="1600">
                          <a:latin typeface="Arial"/>
                          <a:ea typeface="Times New Roman"/>
                          <a:cs typeface="Arial"/>
                        </a:rPr>
                        <a:t>Sb /  121 [#3]</a:t>
                      </a:r>
                      <a:endParaRPr lang="pt-BR" sz="1800" kern="1600">
                        <a:latin typeface="Times New Roman"/>
                        <a:ea typeface="Times New Roman"/>
                        <a:cs typeface="Arial"/>
                      </a:endParaRPr>
                    </a:p>
                  </a:txBody>
                  <a:tcPr marL="28222" marR="28222" marT="0" marB="0" anchor="b">
                    <a:lnL>
                      <a:noFill/>
                    </a:lnL>
                    <a:lnR>
                      <a:noFill/>
                    </a:lnR>
                    <a:lnT>
                      <a:noFill/>
                    </a:lnT>
                    <a:lnB>
                      <a:noFill/>
                    </a:lnB>
                  </a:tcPr>
                </a:tc>
                <a:tc>
                  <a:txBody>
                    <a:bodyPr/>
                    <a:lstStyle/>
                    <a:p>
                      <a:pPr algn="r">
                        <a:lnSpc>
                          <a:spcPts val="1800"/>
                        </a:lnSpc>
                        <a:spcAft>
                          <a:spcPts val="0"/>
                        </a:spcAft>
                      </a:pPr>
                      <a:r>
                        <a:rPr lang="pt-BR" sz="1800" kern="1600">
                          <a:latin typeface="Arial"/>
                          <a:ea typeface="Times New Roman"/>
                          <a:cs typeface="Arial"/>
                        </a:rPr>
                        <a:t>99,3</a:t>
                      </a:r>
                      <a:endParaRPr lang="pt-BR" sz="1800" kern="1600">
                        <a:latin typeface="Times New Roman"/>
                        <a:ea typeface="Times New Roman"/>
                        <a:cs typeface="Arial"/>
                      </a:endParaRPr>
                    </a:p>
                  </a:txBody>
                  <a:tcPr marL="28222" marR="28222" marT="0" marB="0" anchor="b">
                    <a:lnL>
                      <a:noFill/>
                    </a:lnL>
                    <a:lnR>
                      <a:noFill/>
                    </a:lnR>
                    <a:lnT>
                      <a:noFill/>
                    </a:lnT>
                    <a:lnB>
                      <a:noFill/>
                    </a:lnB>
                  </a:tcPr>
                </a:tc>
                <a:tc>
                  <a:txBody>
                    <a:bodyPr/>
                    <a:lstStyle/>
                    <a:p>
                      <a:pPr algn="r">
                        <a:lnSpc>
                          <a:spcPts val="1800"/>
                        </a:lnSpc>
                        <a:spcAft>
                          <a:spcPts val="0"/>
                        </a:spcAft>
                      </a:pPr>
                      <a:r>
                        <a:rPr lang="pt-BR" sz="1800" kern="1600">
                          <a:latin typeface="Arial"/>
                          <a:ea typeface="Times New Roman"/>
                          <a:cs typeface="Arial"/>
                        </a:rPr>
                        <a:t>0,019</a:t>
                      </a:r>
                      <a:endParaRPr lang="pt-BR" sz="1800" kern="1600">
                        <a:latin typeface="Times New Roman"/>
                        <a:ea typeface="Times New Roman"/>
                        <a:cs typeface="Arial"/>
                      </a:endParaRPr>
                    </a:p>
                  </a:txBody>
                  <a:tcPr marL="28222" marR="28222" marT="0" marB="0" anchor="b">
                    <a:lnL>
                      <a:noFill/>
                    </a:lnL>
                    <a:lnR>
                      <a:noFill/>
                    </a:lnR>
                    <a:lnT>
                      <a:noFill/>
                    </a:lnT>
                    <a:lnB>
                      <a:noFill/>
                    </a:lnB>
                  </a:tcPr>
                </a:tc>
                <a:tc>
                  <a:txBody>
                    <a:bodyPr/>
                    <a:lstStyle/>
                    <a:p>
                      <a:pPr algn="r">
                        <a:lnSpc>
                          <a:spcPts val="1800"/>
                        </a:lnSpc>
                        <a:spcAft>
                          <a:spcPts val="0"/>
                        </a:spcAft>
                      </a:pPr>
                      <a:r>
                        <a:rPr lang="pt-BR" sz="1800" kern="1600">
                          <a:latin typeface="Arial"/>
                          <a:ea typeface="Times New Roman"/>
                          <a:cs typeface="Arial"/>
                        </a:rPr>
                        <a:t>4,0</a:t>
                      </a:r>
                      <a:endParaRPr lang="pt-BR" sz="1800" kern="1600">
                        <a:latin typeface="Times New Roman"/>
                        <a:ea typeface="Times New Roman"/>
                        <a:cs typeface="Arial"/>
                      </a:endParaRPr>
                    </a:p>
                  </a:txBody>
                  <a:tcPr marL="28222" marR="28222" marT="0" marB="0" anchor="b">
                    <a:lnL>
                      <a:noFill/>
                    </a:lnL>
                    <a:lnR>
                      <a:noFill/>
                    </a:lnR>
                    <a:lnT>
                      <a:noFill/>
                    </a:lnT>
                    <a:lnB>
                      <a:noFill/>
                    </a:lnB>
                  </a:tcPr>
                </a:tc>
              </a:tr>
              <a:tr h="145143">
                <a:tc>
                  <a:txBody>
                    <a:bodyPr/>
                    <a:lstStyle/>
                    <a:p>
                      <a:pPr algn="just">
                        <a:lnSpc>
                          <a:spcPts val="1800"/>
                        </a:lnSpc>
                        <a:spcAft>
                          <a:spcPts val="0"/>
                        </a:spcAft>
                      </a:pPr>
                      <a:r>
                        <a:rPr lang="pt-BR" sz="1800" kern="1600">
                          <a:latin typeface="Arial"/>
                          <a:ea typeface="Times New Roman"/>
                          <a:cs typeface="Arial"/>
                        </a:rPr>
                        <a:t>Ba /  137 [#3]</a:t>
                      </a:r>
                      <a:endParaRPr lang="pt-BR" sz="1800" kern="1600">
                        <a:latin typeface="Times New Roman"/>
                        <a:ea typeface="Times New Roman"/>
                        <a:cs typeface="Arial"/>
                      </a:endParaRPr>
                    </a:p>
                  </a:txBody>
                  <a:tcPr marL="28222" marR="28222" marT="0" marB="0" anchor="b">
                    <a:lnL>
                      <a:noFill/>
                    </a:lnL>
                    <a:lnR>
                      <a:noFill/>
                    </a:lnR>
                    <a:lnT>
                      <a:noFill/>
                    </a:lnT>
                    <a:lnB>
                      <a:noFill/>
                    </a:lnB>
                  </a:tcPr>
                </a:tc>
                <a:tc>
                  <a:txBody>
                    <a:bodyPr/>
                    <a:lstStyle/>
                    <a:p>
                      <a:pPr algn="r">
                        <a:lnSpc>
                          <a:spcPts val="1800"/>
                        </a:lnSpc>
                        <a:spcAft>
                          <a:spcPts val="0"/>
                        </a:spcAft>
                      </a:pPr>
                      <a:r>
                        <a:rPr lang="pt-BR" sz="1800" kern="1600">
                          <a:latin typeface="Arial"/>
                          <a:ea typeface="Times New Roman"/>
                          <a:cs typeface="Arial"/>
                        </a:rPr>
                        <a:t>102,3</a:t>
                      </a:r>
                      <a:endParaRPr lang="pt-BR" sz="1800" kern="1600">
                        <a:latin typeface="Times New Roman"/>
                        <a:ea typeface="Times New Roman"/>
                        <a:cs typeface="Arial"/>
                      </a:endParaRPr>
                    </a:p>
                  </a:txBody>
                  <a:tcPr marL="28222" marR="28222" marT="0" marB="0" anchor="b">
                    <a:lnL>
                      <a:noFill/>
                    </a:lnL>
                    <a:lnR>
                      <a:noFill/>
                    </a:lnR>
                    <a:lnT>
                      <a:noFill/>
                    </a:lnT>
                    <a:lnB>
                      <a:noFill/>
                    </a:lnB>
                  </a:tcPr>
                </a:tc>
                <a:tc>
                  <a:txBody>
                    <a:bodyPr/>
                    <a:lstStyle/>
                    <a:p>
                      <a:pPr algn="r">
                        <a:lnSpc>
                          <a:spcPts val="1800"/>
                        </a:lnSpc>
                        <a:spcAft>
                          <a:spcPts val="0"/>
                        </a:spcAft>
                      </a:pPr>
                      <a:r>
                        <a:rPr lang="pt-BR" sz="1800" kern="1600">
                          <a:latin typeface="Arial"/>
                          <a:ea typeface="Times New Roman"/>
                          <a:cs typeface="Arial"/>
                        </a:rPr>
                        <a:t>0,263</a:t>
                      </a:r>
                      <a:endParaRPr lang="pt-BR" sz="1800" kern="1600">
                        <a:latin typeface="Times New Roman"/>
                        <a:ea typeface="Times New Roman"/>
                        <a:cs typeface="Arial"/>
                      </a:endParaRPr>
                    </a:p>
                  </a:txBody>
                  <a:tcPr marL="28222" marR="28222" marT="0" marB="0" anchor="b">
                    <a:lnL>
                      <a:noFill/>
                    </a:lnL>
                    <a:lnR>
                      <a:noFill/>
                    </a:lnR>
                    <a:lnT>
                      <a:noFill/>
                    </a:lnT>
                    <a:lnB>
                      <a:noFill/>
                    </a:lnB>
                  </a:tcPr>
                </a:tc>
                <a:tc>
                  <a:txBody>
                    <a:bodyPr/>
                    <a:lstStyle/>
                    <a:p>
                      <a:pPr algn="r">
                        <a:lnSpc>
                          <a:spcPts val="1800"/>
                        </a:lnSpc>
                        <a:spcAft>
                          <a:spcPts val="0"/>
                        </a:spcAft>
                      </a:pPr>
                      <a:r>
                        <a:rPr lang="pt-BR" sz="1800" kern="1600">
                          <a:latin typeface="Arial"/>
                          <a:ea typeface="Times New Roman"/>
                          <a:cs typeface="Arial"/>
                        </a:rPr>
                        <a:t>4,4</a:t>
                      </a:r>
                      <a:endParaRPr lang="pt-BR" sz="1800" kern="1600">
                        <a:latin typeface="Times New Roman"/>
                        <a:ea typeface="Times New Roman"/>
                        <a:cs typeface="Arial"/>
                      </a:endParaRPr>
                    </a:p>
                  </a:txBody>
                  <a:tcPr marL="28222" marR="28222" marT="0" marB="0" anchor="b">
                    <a:lnL>
                      <a:noFill/>
                    </a:lnL>
                    <a:lnR>
                      <a:noFill/>
                    </a:lnR>
                    <a:lnT>
                      <a:noFill/>
                    </a:lnT>
                    <a:lnB>
                      <a:noFill/>
                    </a:lnB>
                  </a:tcPr>
                </a:tc>
              </a:tr>
              <a:tr h="145143">
                <a:tc>
                  <a:txBody>
                    <a:bodyPr/>
                    <a:lstStyle/>
                    <a:p>
                      <a:pPr algn="just">
                        <a:lnSpc>
                          <a:spcPts val="1800"/>
                        </a:lnSpc>
                        <a:spcAft>
                          <a:spcPts val="0"/>
                        </a:spcAft>
                      </a:pPr>
                      <a:r>
                        <a:rPr lang="pt-BR" sz="1800" kern="1600">
                          <a:latin typeface="Arial"/>
                          <a:ea typeface="Times New Roman"/>
                          <a:cs typeface="Arial"/>
                        </a:rPr>
                        <a:t>Hg /  202 [#3]</a:t>
                      </a:r>
                      <a:r>
                        <a:rPr lang="pt-BR" sz="1800" kern="1600" baseline="30000">
                          <a:latin typeface="Arial"/>
                          <a:ea typeface="Times New Roman"/>
                          <a:cs typeface="Arial"/>
                        </a:rPr>
                        <a:t>(4)</a:t>
                      </a:r>
                      <a:endParaRPr lang="pt-BR" sz="1800" kern="1600">
                        <a:latin typeface="Times New Roman"/>
                        <a:ea typeface="Times New Roman"/>
                        <a:cs typeface="Arial"/>
                      </a:endParaRPr>
                    </a:p>
                  </a:txBody>
                  <a:tcPr marL="28222" marR="28222" marT="0" marB="0" anchor="b">
                    <a:lnL>
                      <a:noFill/>
                    </a:lnL>
                    <a:lnR>
                      <a:noFill/>
                    </a:lnR>
                    <a:lnT>
                      <a:noFill/>
                    </a:lnT>
                    <a:lnB>
                      <a:noFill/>
                    </a:lnB>
                  </a:tcPr>
                </a:tc>
                <a:tc>
                  <a:txBody>
                    <a:bodyPr/>
                    <a:lstStyle/>
                    <a:p>
                      <a:pPr algn="r">
                        <a:lnSpc>
                          <a:spcPts val="1800"/>
                        </a:lnSpc>
                        <a:spcAft>
                          <a:spcPts val="0"/>
                        </a:spcAft>
                      </a:pPr>
                      <a:r>
                        <a:rPr lang="pt-BR" sz="1800" kern="1600">
                          <a:latin typeface="Arial"/>
                          <a:ea typeface="Times New Roman"/>
                          <a:cs typeface="Arial"/>
                        </a:rPr>
                        <a:t>-0,9</a:t>
                      </a:r>
                      <a:endParaRPr lang="pt-BR" sz="1800" kern="1600">
                        <a:latin typeface="Times New Roman"/>
                        <a:ea typeface="Times New Roman"/>
                        <a:cs typeface="Arial"/>
                      </a:endParaRPr>
                    </a:p>
                  </a:txBody>
                  <a:tcPr marL="28222" marR="28222" marT="0" marB="0" anchor="b">
                    <a:lnL>
                      <a:noFill/>
                    </a:lnL>
                    <a:lnR>
                      <a:noFill/>
                    </a:lnR>
                    <a:lnT>
                      <a:noFill/>
                    </a:lnT>
                    <a:lnB>
                      <a:noFill/>
                    </a:lnB>
                  </a:tcPr>
                </a:tc>
                <a:tc>
                  <a:txBody>
                    <a:bodyPr/>
                    <a:lstStyle/>
                    <a:p>
                      <a:pPr algn="r">
                        <a:lnSpc>
                          <a:spcPts val="1800"/>
                        </a:lnSpc>
                        <a:spcAft>
                          <a:spcPts val="0"/>
                        </a:spcAft>
                      </a:pPr>
                      <a:r>
                        <a:rPr lang="pt-BR" sz="1800" kern="1600">
                          <a:latin typeface="Arial"/>
                          <a:ea typeface="Times New Roman"/>
                          <a:cs typeface="Arial"/>
                        </a:rPr>
                        <a:t>0,056</a:t>
                      </a:r>
                      <a:endParaRPr lang="pt-BR" sz="1800" kern="1600">
                        <a:latin typeface="Times New Roman"/>
                        <a:ea typeface="Times New Roman"/>
                        <a:cs typeface="Arial"/>
                      </a:endParaRPr>
                    </a:p>
                  </a:txBody>
                  <a:tcPr marL="28222" marR="28222" marT="0" marB="0" anchor="b">
                    <a:lnL>
                      <a:noFill/>
                    </a:lnL>
                    <a:lnR>
                      <a:noFill/>
                    </a:lnR>
                    <a:lnT>
                      <a:noFill/>
                    </a:lnT>
                    <a:lnB>
                      <a:noFill/>
                    </a:lnB>
                  </a:tcPr>
                </a:tc>
                <a:tc>
                  <a:txBody>
                    <a:bodyPr/>
                    <a:lstStyle/>
                    <a:p>
                      <a:pPr algn="r">
                        <a:lnSpc>
                          <a:spcPts val="1800"/>
                        </a:lnSpc>
                        <a:spcAft>
                          <a:spcPts val="0"/>
                        </a:spcAft>
                      </a:pPr>
                      <a:r>
                        <a:rPr lang="pt-BR" sz="1800" kern="1600">
                          <a:latin typeface="Arial"/>
                          <a:ea typeface="Times New Roman"/>
                          <a:cs typeface="Arial"/>
                        </a:rPr>
                        <a:t>0,019</a:t>
                      </a:r>
                      <a:endParaRPr lang="pt-BR" sz="1800" kern="1600">
                        <a:latin typeface="Times New Roman"/>
                        <a:ea typeface="Times New Roman"/>
                        <a:cs typeface="Arial"/>
                      </a:endParaRPr>
                    </a:p>
                  </a:txBody>
                  <a:tcPr marL="28222" marR="28222" marT="0" marB="0" anchor="b">
                    <a:lnL>
                      <a:noFill/>
                    </a:lnL>
                    <a:lnR>
                      <a:noFill/>
                    </a:lnR>
                    <a:lnT>
                      <a:noFill/>
                    </a:lnT>
                    <a:lnB>
                      <a:noFill/>
                    </a:lnB>
                  </a:tcPr>
                </a:tc>
              </a:tr>
              <a:tr h="145143">
                <a:tc>
                  <a:txBody>
                    <a:bodyPr/>
                    <a:lstStyle/>
                    <a:p>
                      <a:pPr algn="just">
                        <a:lnSpc>
                          <a:spcPts val="1800"/>
                        </a:lnSpc>
                        <a:spcAft>
                          <a:spcPts val="0"/>
                        </a:spcAft>
                      </a:pPr>
                      <a:r>
                        <a:rPr lang="pt-BR" sz="1800" kern="1600">
                          <a:latin typeface="Arial"/>
                          <a:ea typeface="Times New Roman"/>
                          <a:cs typeface="Arial"/>
                        </a:rPr>
                        <a:t>Tl /  205 [#3]</a:t>
                      </a:r>
                      <a:endParaRPr lang="pt-BR" sz="1800" kern="1600">
                        <a:latin typeface="Times New Roman"/>
                        <a:ea typeface="Times New Roman"/>
                        <a:cs typeface="Arial"/>
                      </a:endParaRPr>
                    </a:p>
                  </a:txBody>
                  <a:tcPr marL="28222" marR="28222" marT="0" marB="0" anchor="b">
                    <a:lnL>
                      <a:noFill/>
                    </a:lnL>
                    <a:lnR>
                      <a:noFill/>
                    </a:lnR>
                    <a:lnT>
                      <a:noFill/>
                    </a:lnT>
                    <a:lnB>
                      <a:noFill/>
                    </a:lnB>
                  </a:tcPr>
                </a:tc>
                <a:tc>
                  <a:txBody>
                    <a:bodyPr/>
                    <a:lstStyle/>
                    <a:p>
                      <a:pPr algn="r">
                        <a:lnSpc>
                          <a:spcPts val="1800"/>
                        </a:lnSpc>
                        <a:spcAft>
                          <a:spcPts val="0"/>
                        </a:spcAft>
                      </a:pPr>
                      <a:r>
                        <a:rPr lang="pt-BR" sz="1800" kern="1600">
                          <a:latin typeface="Arial"/>
                          <a:ea typeface="Times New Roman"/>
                          <a:cs typeface="Arial"/>
                        </a:rPr>
                        <a:t>102,0</a:t>
                      </a:r>
                      <a:endParaRPr lang="pt-BR" sz="1800" kern="1600">
                        <a:latin typeface="Times New Roman"/>
                        <a:ea typeface="Times New Roman"/>
                        <a:cs typeface="Arial"/>
                      </a:endParaRPr>
                    </a:p>
                  </a:txBody>
                  <a:tcPr marL="28222" marR="28222" marT="0" marB="0" anchor="b">
                    <a:lnL>
                      <a:noFill/>
                    </a:lnL>
                    <a:lnR>
                      <a:noFill/>
                    </a:lnR>
                    <a:lnT>
                      <a:noFill/>
                    </a:lnT>
                    <a:lnB>
                      <a:noFill/>
                    </a:lnB>
                  </a:tcPr>
                </a:tc>
                <a:tc>
                  <a:txBody>
                    <a:bodyPr/>
                    <a:lstStyle/>
                    <a:p>
                      <a:pPr algn="r">
                        <a:lnSpc>
                          <a:spcPts val="1800"/>
                        </a:lnSpc>
                        <a:spcAft>
                          <a:spcPts val="0"/>
                        </a:spcAft>
                      </a:pPr>
                      <a:r>
                        <a:rPr lang="pt-BR" sz="1800" kern="1600">
                          <a:latin typeface="Arial"/>
                          <a:ea typeface="Times New Roman"/>
                          <a:cs typeface="Arial"/>
                        </a:rPr>
                        <a:t>-0,002</a:t>
                      </a:r>
                      <a:endParaRPr lang="pt-BR" sz="1800" kern="1600">
                        <a:latin typeface="Times New Roman"/>
                        <a:ea typeface="Times New Roman"/>
                        <a:cs typeface="Arial"/>
                      </a:endParaRPr>
                    </a:p>
                  </a:txBody>
                  <a:tcPr marL="28222" marR="28222" marT="0" marB="0" anchor="b">
                    <a:lnL>
                      <a:noFill/>
                    </a:lnL>
                    <a:lnR>
                      <a:noFill/>
                    </a:lnR>
                    <a:lnT>
                      <a:noFill/>
                    </a:lnT>
                    <a:lnB>
                      <a:noFill/>
                    </a:lnB>
                  </a:tcPr>
                </a:tc>
                <a:tc>
                  <a:txBody>
                    <a:bodyPr/>
                    <a:lstStyle/>
                    <a:p>
                      <a:pPr algn="r">
                        <a:lnSpc>
                          <a:spcPts val="1800"/>
                        </a:lnSpc>
                        <a:spcAft>
                          <a:spcPts val="0"/>
                        </a:spcAft>
                      </a:pPr>
                      <a:r>
                        <a:rPr lang="pt-BR" sz="1800" kern="1600">
                          <a:latin typeface="Arial"/>
                          <a:ea typeface="Times New Roman"/>
                          <a:cs typeface="Arial"/>
                        </a:rPr>
                        <a:t>4,1</a:t>
                      </a:r>
                      <a:endParaRPr lang="pt-BR" sz="1800" kern="1600">
                        <a:latin typeface="Times New Roman"/>
                        <a:ea typeface="Times New Roman"/>
                        <a:cs typeface="Arial"/>
                      </a:endParaRPr>
                    </a:p>
                  </a:txBody>
                  <a:tcPr marL="28222" marR="28222" marT="0" marB="0" anchor="b">
                    <a:lnL>
                      <a:noFill/>
                    </a:lnL>
                    <a:lnR>
                      <a:noFill/>
                    </a:lnR>
                    <a:lnT>
                      <a:noFill/>
                    </a:lnT>
                    <a:lnB>
                      <a:noFill/>
                    </a:lnB>
                  </a:tcPr>
                </a:tc>
              </a:tr>
              <a:tr h="145143">
                <a:tc>
                  <a:txBody>
                    <a:bodyPr/>
                    <a:lstStyle/>
                    <a:p>
                      <a:pPr algn="just">
                        <a:lnSpc>
                          <a:spcPts val="1800"/>
                        </a:lnSpc>
                        <a:spcAft>
                          <a:spcPts val="0"/>
                        </a:spcAft>
                      </a:pPr>
                      <a:r>
                        <a:rPr lang="pt-BR" sz="1800" kern="1600">
                          <a:latin typeface="Arial"/>
                          <a:ea typeface="Times New Roman"/>
                          <a:cs typeface="Arial"/>
                        </a:rPr>
                        <a:t>Pb /  208 [#3]</a:t>
                      </a:r>
                      <a:endParaRPr lang="pt-BR" sz="1800" kern="1600">
                        <a:latin typeface="Times New Roman"/>
                        <a:ea typeface="Times New Roman"/>
                        <a:cs typeface="Arial"/>
                      </a:endParaRPr>
                    </a:p>
                  </a:txBody>
                  <a:tcPr marL="28222" marR="28222" marT="0" marB="0" anchor="b">
                    <a:lnL>
                      <a:noFill/>
                    </a:lnL>
                    <a:lnR>
                      <a:noFill/>
                    </a:lnR>
                    <a:lnT>
                      <a:noFill/>
                    </a:lnT>
                    <a:lnB>
                      <a:noFill/>
                    </a:lnB>
                  </a:tcPr>
                </a:tc>
                <a:tc>
                  <a:txBody>
                    <a:bodyPr/>
                    <a:lstStyle/>
                    <a:p>
                      <a:pPr algn="r">
                        <a:lnSpc>
                          <a:spcPts val="1800"/>
                        </a:lnSpc>
                        <a:spcAft>
                          <a:spcPts val="0"/>
                        </a:spcAft>
                      </a:pPr>
                      <a:r>
                        <a:rPr lang="pt-BR" sz="1800" kern="1600">
                          <a:latin typeface="Arial"/>
                          <a:ea typeface="Times New Roman"/>
                          <a:cs typeface="Arial"/>
                        </a:rPr>
                        <a:t>106,0</a:t>
                      </a:r>
                      <a:endParaRPr lang="pt-BR" sz="1800" kern="1600">
                        <a:latin typeface="Times New Roman"/>
                        <a:ea typeface="Times New Roman"/>
                        <a:cs typeface="Arial"/>
                      </a:endParaRPr>
                    </a:p>
                  </a:txBody>
                  <a:tcPr marL="28222" marR="28222" marT="0" marB="0" anchor="b">
                    <a:lnL>
                      <a:noFill/>
                    </a:lnL>
                    <a:lnR>
                      <a:noFill/>
                    </a:lnR>
                    <a:lnT>
                      <a:noFill/>
                    </a:lnT>
                    <a:lnB>
                      <a:noFill/>
                    </a:lnB>
                  </a:tcPr>
                </a:tc>
                <a:tc>
                  <a:txBody>
                    <a:bodyPr/>
                    <a:lstStyle/>
                    <a:p>
                      <a:pPr algn="r">
                        <a:lnSpc>
                          <a:spcPts val="1800"/>
                        </a:lnSpc>
                        <a:spcAft>
                          <a:spcPts val="0"/>
                        </a:spcAft>
                      </a:pPr>
                      <a:r>
                        <a:rPr lang="pt-BR" sz="1800" kern="1600">
                          <a:latin typeface="Arial"/>
                          <a:ea typeface="Times New Roman"/>
                          <a:cs typeface="Arial"/>
                        </a:rPr>
                        <a:t>0,51</a:t>
                      </a:r>
                      <a:endParaRPr lang="pt-BR" sz="1800" kern="1600">
                        <a:latin typeface="Times New Roman"/>
                        <a:ea typeface="Times New Roman"/>
                        <a:cs typeface="Arial"/>
                      </a:endParaRPr>
                    </a:p>
                  </a:txBody>
                  <a:tcPr marL="28222" marR="28222" marT="0" marB="0" anchor="b">
                    <a:lnL>
                      <a:noFill/>
                    </a:lnL>
                    <a:lnR>
                      <a:noFill/>
                    </a:lnR>
                    <a:lnT>
                      <a:noFill/>
                    </a:lnT>
                    <a:lnB>
                      <a:noFill/>
                    </a:lnB>
                  </a:tcPr>
                </a:tc>
                <a:tc>
                  <a:txBody>
                    <a:bodyPr/>
                    <a:lstStyle/>
                    <a:p>
                      <a:pPr algn="r">
                        <a:lnSpc>
                          <a:spcPts val="1800"/>
                        </a:lnSpc>
                        <a:spcAft>
                          <a:spcPts val="0"/>
                        </a:spcAft>
                      </a:pPr>
                      <a:r>
                        <a:rPr lang="pt-BR" sz="1800" kern="1600">
                          <a:latin typeface="Arial"/>
                          <a:ea typeface="Times New Roman"/>
                          <a:cs typeface="Arial"/>
                        </a:rPr>
                        <a:t>4,7</a:t>
                      </a:r>
                      <a:endParaRPr lang="pt-BR" sz="1800" kern="1600">
                        <a:latin typeface="Times New Roman"/>
                        <a:ea typeface="Times New Roman"/>
                        <a:cs typeface="Arial"/>
                      </a:endParaRPr>
                    </a:p>
                  </a:txBody>
                  <a:tcPr marL="28222" marR="28222" marT="0" marB="0" anchor="b">
                    <a:lnL>
                      <a:noFill/>
                    </a:lnL>
                    <a:lnR>
                      <a:noFill/>
                    </a:lnR>
                    <a:lnT>
                      <a:noFill/>
                    </a:lnT>
                    <a:lnB>
                      <a:noFill/>
                    </a:lnB>
                  </a:tcPr>
                </a:tc>
              </a:tr>
              <a:tr h="145143">
                <a:tc>
                  <a:txBody>
                    <a:bodyPr/>
                    <a:lstStyle/>
                    <a:p>
                      <a:pPr algn="just">
                        <a:lnSpc>
                          <a:spcPts val="1800"/>
                        </a:lnSpc>
                        <a:spcAft>
                          <a:spcPts val="0"/>
                        </a:spcAft>
                      </a:pPr>
                      <a:r>
                        <a:rPr lang="pt-BR" sz="1800" kern="1600">
                          <a:latin typeface="Arial"/>
                          <a:ea typeface="Times New Roman"/>
                          <a:cs typeface="Arial"/>
                        </a:rPr>
                        <a:t>Th /  232 [#3]</a:t>
                      </a:r>
                      <a:r>
                        <a:rPr lang="pt-BR" sz="1800" kern="1600" baseline="30000">
                          <a:latin typeface="Arial"/>
                          <a:ea typeface="Times New Roman"/>
                          <a:cs typeface="Arial"/>
                        </a:rPr>
                        <a:t>(4)</a:t>
                      </a:r>
                      <a:endParaRPr lang="pt-BR" sz="1800" kern="1600">
                        <a:latin typeface="Times New Roman"/>
                        <a:ea typeface="Times New Roman"/>
                        <a:cs typeface="Arial"/>
                      </a:endParaRPr>
                    </a:p>
                  </a:txBody>
                  <a:tcPr marL="28222" marR="28222" marT="0" marB="0" anchor="b">
                    <a:lnL>
                      <a:noFill/>
                    </a:lnL>
                    <a:lnR>
                      <a:noFill/>
                    </a:lnR>
                    <a:lnT>
                      <a:noFill/>
                    </a:lnT>
                    <a:lnB>
                      <a:noFill/>
                    </a:lnB>
                  </a:tcPr>
                </a:tc>
                <a:tc>
                  <a:txBody>
                    <a:bodyPr/>
                    <a:lstStyle/>
                    <a:p>
                      <a:pPr algn="r">
                        <a:lnSpc>
                          <a:spcPts val="1800"/>
                        </a:lnSpc>
                        <a:spcAft>
                          <a:spcPts val="0"/>
                        </a:spcAft>
                      </a:pPr>
                      <a:r>
                        <a:rPr lang="pt-BR" sz="1800" kern="1600">
                          <a:latin typeface="Arial"/>
                          <a:ea typeface="Times New Roman"/>
                          <a:cs typeface="Arial"/>
                        </a:rPr>
                        <a:t>0,0</a:t>
                      </a:r>
                      <a:endParaRPr lang="pt-BR" sz="1800" kern="1600">
                        <a:latin typeface="Times New Roman"/>
                        <a:ea typeface="Times New Roman"/>
                        <a:cs typeface="Arial"/>
                      </a:endParaRPr>
                    </a:p>
                  </a:txBody>
                  <a:tcPr marL="28222" marR="28222" marT="0" marB="0" anchor="b">
                    <a:lnL>
                      <a:noFill/>
                    </a:lnL>
                    <a:lnR>
                      <a:noFill/>
                    </a:lnR>
                    <a:lnT>
                      <a:noFill/>
                    </a:lnT>
                    <a:lnB>
                      <a:noFill/>
                    </a:lnB>
                  </a:tcPr>
                </a:tc>
                <a:tc>
                  <a:txBody>
                    <a:bodyPr/>
                    <a:lstStyle/>
                    <a:p>
                      <a:pPr algn="r">
                        <a:lnSpc>
                          <a:spcPts val="1800"/>
                        </a:lnSpc>
                        <a:spcAft>
                          <a:spcPts val="0"/>
                        </a:spcAft>
                      </a:pPr>
                      <a:r>
                        <a:rPr lang="pt-BR" sz="1800" kern="1600">
                          <a:latin typeface="Arial"/>
                          <a:ea typeface="Times New Roman"/>
                          <a:cs typeface="Arial"/>
                        </a:rPr>
                        <a:t>0,008</a:t>
                      </a:r>
                      <a:endParaRPr lang="pt-BR" sz="1800" kern="1600">
                        <a:latin typeface="Times New Roman"/>
                        <a:ea typeface="Times New Roman"/>
                        <a:cs typeface="Arial"/>
                      </a:endParaRPr>
                    </a:p>
                  </a:txBody>
                  <a:tcPr marL="28222" marR="28222" marT="0" marB="0" anchor="b">
                    <a:lnL>
                      <a:noFill/>
                    </a:lnL>
                    <a:lnR>
                      <a:noFill/>
                    </a:lnR>
                    <a:lnT>
                      <a:noFill/>
                    </a:lnT>
                    <a:lnB>
                      <a:noFill/>
                    </a:lnB>
                  </a:tcPr>
                </a:tc>
                <a:tc>
                  <a:txBody>
                    <a:bodyPr/>
                    <a:lstStyle/>
                    <a:p>
                      <a:pPr algn="r">
                        <a:lnSpc>
                          <a:spcPts val="1800"/>
                        </a:lnSpc>
                        <a:spcAft>
                          <a:spcPts val="0"/>
                        </a:spcAft>
                      </a:pPr>
                      <a:r>
                        <a:rPr lang="pt-BR" sz="1800" kern="1600">
                          <a:latin typeface="Arial"/>
                          <a:ea typeface="Times New Roman"/>
                          <a:cs typeface="Arial"/>
                        </a:rPr>
                        <a:t>0,006</a:t>
                      </a:r>
                      <a:endParaRPr lang="pt-BR" sz="1800" kern="1600">
                        <a:latin typeface="Times New Roman"/>
                        <a:ea typeface="Times New Roman"/>
                        <a:cs typeface="Arial"/>
                      </a:endParaRPr>
                    </a:p>
                  </a:txBody>
                  <a:tcPr marL="28222" marR="28222" marT="0" marB="0" anchor="b">
                    <a:lnL>
                      <a:noFill/>
                    </a:lnL>
                    <a:lnR>
                      <a:noFill/>
                    </a:lnR>
                    <a:lnT>
                      <a:noFill/>
                    </a:lnT>
                    <a:lnB>
                      <a:noFill/>
                    </a:lnB>
                  </a:tcPr>
                </a:tc>
              </a:tr>
              <a:tr h="145143">
                <a:tc>
                  <a:txBody>
                    <a:bodyPr/>
                    <a:lstStyle/>
                    <a:p>
                      <a:pPr algn="just">
                        <a:lnSpc>
                          <a:spcPts val="1800"/>
                        </a:lnSpc>
                        <a:spcAft>
                          <a:spcPts val="0"/>
                        </a:spcAft>
                      </a:pPr>
                      <a:r>
                        <a:rPr lang="pt-BR" sz="1800" kern="1600">
                          <a:latin typeface="Arial"/>
                          <a:ea typeface="Times New Roman"/>
                          <a:cs typeface="Arial"/>
                        </a:rPr>
                        <a:t>U /  238 [#3]</a:t>
                      </a:r>
                      <a:endParaRPr lang="pt-BR" sz="1800" kern="1600">
                        <a:latin typeface="Times New Roman"/>
                        <a:ea typeface="Times New Roman"/>
                        <a:cs typeface="Arial"/>
                      </a:endParaRPr>
                    </a:p>
                  </a:txBody>
                  <a:tcPr marL="28222" marR="28222"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ts val="1800"/>
                        </a:lnSpc>
                        <a:spcAft>
                          <a:spcPts val="0"/>
                        </a:spcAft>
                      </a:pPr>
                      <a:r>
                        <a:rPr lang="pt-BR" sz="1800" kern="1600">
                          <a:latin typeface="Arial"/>
                          <a:ea typeface="Times New Roman"/>
                          <a:cs typeface="Arial"/>
                        </a:rPr>
                        <a:t>102,3</a:t>
                      </a:r>
                      <a:endParaRPr lang="pt-BR" sz="1800" kern="1600">
                        <a:latin typeface="Times New Roman"/>
                        <a:ea typeface="Times New Roman"/>
                        <a:cs typeface="Arial"/>
                      </a:endParaRPr>
                    </a:p>
                  </a:txBody>
                  <a:tcPr marL="28222" marR="28222"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ts val="1800"/>
                        </a:lnSpc>
                        <a:spcAft>
                          <a:spcPts val="0"/>
                        </a:spcAft>
                      </a:pPr>
                      <a:r>
                        <a:rPr lang="pt-BR" sz="1800" kern="1600">
                          <a:latin typeface="Arial"/>
                          <a:ea typeface="Times New Roman"/>
                          <a:cs typeface="Arial"/>
                        </a:rPr>
                        <a:t>0,001</a:t>
                      </a:r>
                      <a:endParaRPr lang="pt-BR" sz="1800" kern="1600">
                        <a:latin typeface="Times New Roman"/>
                        <a:ea typeface="Times New Roman"/>
                        <a:cs typeface="Arial"/>
                      </a:endParaRPr>
                    </a:p>
                  </a:txBody>
                  <a:tcPr marL="28222" marR="28222"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ts val="1800"/>
                        </a:lnSpc>
                        <a:spcAft>
                          <a:spcPts val="0"/>
                        </a:spcAft>
                      </a:pPr>
                      <a:r>
                        <a:rPr lang="pt-BR" sz="1800" kern="1600" dirty="0">
                          <a:latin typeface="Arial"/>
                          <a:ea typeface="Times New Roman"/>
                          <a:cs typeface="Arial"/>
                        </a:rPr>
                        <a:t>4,1</a:t>
                      </a:r>
                      <a:endParaRPr lang="pt-BR" sz="1800" kern="1600" dirty="0">
                        <a:latin typeface="Times New Roman"/>
                        <a:ea typeface="Times New Roman"/>
                        <a:cs typeface="Arial"/>
                      </a:endParaRPr>
                    </a:p>
                  </a:txBody>
                  <a:tcPr marL="28222" marR="28222" marT="0" marB="0" anchor="b">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p:cNvGraphicFramePr>
            <a:graphicFrameLocks noGrp="1"/>
          </p:cNvGraphicFramePr>
          <p:nvPr/>
        </p:nvGraphicFramePr>
        <p:xfrm>
          <a:off x="1466852" y="304800"/>
          <a:ext cx="6610347" cy="6172200"/>
        </p:xfrm>
        <a:graphic>
          <a:graphicData uri="http://schemas.openxmlformats.org/drawingml/2006/table">
            <a:tbl>
              <a:tblPr/>
              <a:tblGrid>
                <a:gridCol w="1366612"/>
                <a:gridCol w="1113535"/>
                <a:gridCol w="1032550"/>
                <a:gridCol w="1032550"/>
                <a:gridCol w="1032550"/>
                <a:gridCol w="1032550"/>
              </a:tblGrid>
              <a:tr h="150519">
                <a:tc rowSpan="2">
                  <a:txBody>
                    <a:bodyPr/>
                    <a:lstStyle/>
                    <a:p>
                      <a:pPr marL="179705" algn="l">
                        <a:lnSpc>
                          <a:spcPts val="1800"/>
                        </a:lnSpc>
                        <a:spcAft>
                          <a:spcPts val="0"/>
                        </a:spcAft>
                      </a:pPr>
                      <a:r>
                        <a:rPr lang="pt-BR" sz="1600" kern="1600">
                          <a:latin typeface="Arial"/>
                          <a:ea typeface="Times New Roman"/>
                          <a:cs typeface="Arial"/>
                        </a:rPr>
                        <a:t>Elemento</a:t>
                      </a:r>
                      <a:endParaRPr lang="pt-BR" sz="1600" kern="1600">
                        <a:latin typeface="Times New Roman"/>
                        <a:ea typeface="Times New Roman"/>
                        <a:cs typeface="Arial"/>
                      </a:endParaRPr>
                    </a:p>
                  </a:txBody>
                  <a:tcPr marL="45156" marR="4515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179705" algn="ctr">
                        <a:lnSpc>
                          <a:spcPts val="1800"/>
                        </a:lnSpc>
                        <a:spcAft>
                          <a:spcPts val="0"/>
                        </a:spcAft>
                      </a:pPr>
                      <a:r>
                        <a:rPr lang="pt-BR" sz="1600" kern="1600">
                          <a:latin typeface="Arial"/>
                          <a:ea typeface="Times New Roman"/>
                          <a:cs typeface="Arial"/>
                        </a:rPr>
                        <a:t>SRM 1640</a:t>
                      </a:r>
                      <a:endParaRPr lang="pt-BR" sz="1600" kern="1600">
                        <a:latin typeface="Times New Roman"/>
                        <a:ea typeface="Times New Roman"/>
                        <a:cs typeface="Arial"/>
                      </a:endParaRPr>
                    </a:p>
                  </a:txBody>
                  <a:tcPr marL="45156" marR="4515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179705" algn="ctr">
                        <a:lnSpc>
                          <a:spcPts val="1800"/>
                        </a:lnSpc>
                        <a:spcAft>
                          <a:spcPts val="0"/>
                        </a:spcAft>
                      </a:pPr>
                      <a:r>
                        <a:rPr lang="pt-BR" sz="1600" kern="1600">
                          <a:latin typeface="Arial"/>
                          <a:ea typeface="Times New Roman"/>
                          <a:cs typeface="Arial"/>
                        </a:rPr>
                        <a:t>Valores determinados</a:t>
                      </a:r>
                      <a:endParaRPr lang="pt-BR" sz="1600" kern="1600">
                        <a:latin typeface="Times New Roman"/>
                        <a:ea typeface="Times New Roman"/>
                        <a:cs typeface="Arial"/>
                      </a:endParaRPr>
                    </a:p>
                  </a:txBody>
                  <a:tcPr marL="45156" marR="4515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tr>
              <a:tr h="150519">
                <a:tc vMerge="1">
                  <a:txBody>
                    <a:bodyPr/>
                    <a:lstStyle/>
                    <a:p>
                      <a:endParaRPr lang="pt-BR"/>
                    </a:p>
                  </a:txBody>
                  <a:tcPr/>
                </a:tc>
                <a:tc vMerge="1">
                  <a:txBody>
                    <a:bodyPr/>
                    <a:lstStyle/>
                    <a:p>
                      <a:endParaRPr lang="pt-BR"/>
                    </a:p>
                  </a:txBody>
                  <a:tcPr/>
                </a:tc>
                <a:tc>
                  <a:txBody>
                    <a:bodyPr/>
                    <a:lstStyle/>
                    <a:p>
                      <a:pPr marL="179705" algn="ctr">
                        <a:lnSpc>
                          <a:spcPts val="1800"/>
                        </a:lnSpc>
                        <a:spcAft>
                          <a:spcPts val="0"/>
                        </a:spcAft>
                      </a:pPr>
                      <a:r>
                        <a:rPr lang="pt-BR" sz="1600" kern="1600">
                          <a:latin typeface="Arial"/>
                          <a:ea typeface="Times New Roman"/>
                          <a:cs typeface="Arial"/>
                        </a:rPr>
                        <a:t>1:10</a:t>
                      </a:r>
                      <a:endParaRPr lang="pt-BR" sz="1600" kern="1600">
                        <a:latin typeface="Times New Roman"/>
                        <a:ea typeface="Times New Roman"/>
                        <a:cs typeface="Arial"/>
                      </a:endParaRPr>
                    </a:p>
                  </a:txBody>
                  <a:tcPr marL="45156" marR="4515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9705" algn="ctr">
                        <a:lnSpc>
                          <a:spcPts val="1800"/>
                        </a:lnSpc>
                        <a:spcAft>
                          <a:spcPts val="0"/>
                        </a:spcAft>
                      </a:pPr>
                      <a:r>
                        <a:rPr lang="pt-BR" sz="1600" kern="1600">
                          <a:latin typeface="Arial"/>
                          <a:ea typeface="Times New Roman"/>
                          <a:cs typeface="Arial"/>
                        </a:rPr>
                        <a:t>1:5</a:t>
                      </a:r>
                      <a:endParaRPr lang="pt-BR" sz="1600" kern="1600">
                        <a:latin typeface="Times New Roman"/>
                        <a:ea typeface="Times New Roman"/>
                        <a:cs typeface="Arial"/>
                      </a:endParaRPr>
                    </a:p>
                  </a:txBody>
                  <a:tcPr marL="45156" marR="4515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9705" algn="ctr">
                        <a:lnSpc>
                          <a:spcPts val="1800"/>
                        </a:lnSpc>
                        <a:spcAft>
                          <a:spcPts val="0"/>
                        </a:spcAft>
                      </a:pPr>
                      <a:r>
                        <a:rPr lang="pt-BR" sz="1600" kern="1600">
                          <a:latin typeface="Arial"/>
                          <a:ea typeface="Times New Roman"/>
                          <a:cs typeface="Arial"/>
                        </a:rPr>
                        <a:t>1:2</a:t>
                      </a:r>
                      <a:endParaRPr lang="pt-BR" sz="1600" kern="1600">
                        <a:latin typeface="Times New Roman"/>
                        <a:ea typeface="Times New Roman"/>
                        <a:cs typeface="Arial"/>
                      </a:endParaRPr>
                    </a:p>
                  </a:txBody>
                  <a:tcPr marL="45156" marR="4515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9705" algn="ctr">
                        <a:lnSpc>
                          <a:spcPts val="1800"/>
                        </a:lnSpc>
                        <a:spcAft>
                          <a:spcPts val="0"/>
                        </a:spcAft>
                      </a:pPr>
                      <a:r>
                        <a:rPr lang="pt-BR" sz="1600" kern="1600">
                          <a:latin typeface="Arial"/>
                          <a:ea typeface="Times New Roman"/>
                          <a:cs typeface="Arial"/>
                        </a:rPr>
                        <a:t>1:1</a:t>
                      </a:r>
                      <a:endParaRPr lang="pt-BR" sz="1600" kern="1600">
                        <a:latin typeface="Times New Roman"/>
                        <a:ea typeface="Times New Roman"/>
                        <a:cs typeface="Arial"/>
                      </a:endParaRPr>
                    </a:p>
                  </a:txBody>
                  <a:tcPr marL="45156" marR="4515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0519">
                <a:tc>
                  <a:txBody>
                    <a:bodyPr/>
                    <a:lstStyle/>
                    <a:p>
                      <a:pPr algn="just">
                        <a:lnSpc>
                          <a:spcPts val="1800"/>
                        </a:lnSpc>
                        <a:spcAft>
                          <a:spcPts val="0"/>
                        </a:spcAft>
                      </a:pPr>
                      <a:endParaRPr lang="pt-BR" sz="1600" kern="1600">
                        <a:latin typeface="Arial"/>
                        <a:ea typeface="Times New Roman"/>
                        <a:cs typeface="Arial"/>
                      </a:endParaRPr>
                    </a:p>
                  </a:txBody>
                  <a:tcPr marL="45156" marR="45156"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179705" algn="ctr">
                        <a:lnSpc>
                          <a:spcPts val="1800"/>
                        </a:lnSpc>
                        <a:spcAft>
                          <a:spcPts val="0"/>
                        </a:spcAft>
                      </a:pPr>
                      <a:endParaRPr lang="pt-BR" sz="1600" kern="1600">
                        <a:latin typeface="Arial"/>
                        <a:ea typeface="Times New Roman"/>
                        <a:cs typeface="Arial"/>
                      </a:endParaRPr>
                    </a:p>
                  </a:txBody>
                  <a:tcPr marL="45156" marR="45156" marT="0" marB="0" anchor="ctr">
                    <a:lnL>
                      <a:noFill/>
                    </a:lnL>
                    <a:lnR>
                      <a:noFill/>
                    </a:lnR>
                    <a:lnT w="12700" cap="flat" cmpd="sng" algn="ctr">
                      <a:solidFill>
                        <a:srgbClr val="000000"/>
                      </a:solidFill>
                      <a:prstDash val="solid"/>
                      <a:round/>
                      <a:headEnd type="none" w="med" len="med"/>
                      <a:tailEnd type="none" w="med" len="med"/>
                    </a:lnT>
                    <a:lnB>
                      <a:noFill/>
                    </a:lnB>
                  </a:tcPr>
                </a:tc>
                <a:tc gridSpan="4">
                  <a:txBody>
                    <a:bodyPr/>
                    <a:lstStyle/>
                    <a:p>
                      <a:pPr marL="179705" algn="ctr">
                        <a:lnSpc>
                          <a:spcPts val="1800"/>
                        </a:lnSpc>
                        <a:spcAft>
                          <a:spcPts val="0"/>
                        </a:spcAft>
                      </a:pPr>
                      <a:r>
                        <a:rPr lang="pt-BR" sz="1600" kern="1600" baseline="30000" dirty="0" smtClean="0">
                          <a:latin typeface="Arial"/>
                          <a:ea typeface="Times New Roman"/>
                          <a:cs typeface="Arial"/>
                        </a:rPr>
                        <a:t>_______________</a:t>
                      </a:r>
                      <a:r>
                        <a:rPr lang="pt-BR" sz="1600" kern="1600" dirty="0" smtClean="0">
                          <a:latin typeface="Arial"/>
                          <a:ea typeface="Times New Roman"/>
                          <a:cs typeface="Arial"/>
                        </a:rPr>
                        <a:t> </a:t>
                      </a:r>
                      <a:r>
                        <a:rPr lang="pt-BR" sz="1600" kern="1600" dirty="0">
                          <a:latin typeface="Arial"/>
                          <a:ea typeface="Times New Roman"/>
                          <a:cs typeface="Arial"/>
                        </a:rPr>
                        <a:t>µg  </a:t>
                      </a:r>
                      <a:r>
                        <a:rPr lang="pt-BR" sz="1600" kern="1600" dirty="0" err="1">
                          <a:latin typeface="Arial"/>
                          <a:ea typeface="Times New Roman"/>
                          <a:cs typeface="Arial"/>
                        </a:rPr>
                        <a:t>kg</a:t>
                      </a:r>
                      <a:r>
                        <a:rPr lang="pt-BR" sz="1600" kern="1600" baseline="30000" dirty="0" err="1">
                          <a:latin typeface="Arial"/>
                          <a:ea typeface="Times New Roman"/>
                          <a:cs typeface="Arial"/>
                        </a:rPr>
                        <a:t>‑1</a:t>
                      </a:r>
                      <a:r>
                        <a:rPr lang="pt-BR" sz="1600" kern="1600" baseline="30000" dirty="0">
                          <a:latin typeface="Arial"/>
                          <a:ea typeface="Times New Roman"/>
                          <a:cs typeface="Arial"/>
                        </a:rPr>
                        <a:t> </a:t>
                      </a:r>
                      <a:r>
                        <a:rPr lang="pt-BR" sz="1600" kern="1600" baseline="30000" dirty="0" smtClean="0">
                          <a:latin typeface="Arial"/>
                          <a:ea typeface="Times New Roman"/>
                          <a:cs typeface="Arial"/>
                        </a:rPr>
                        <a:t>_______________</a:t>
                      </a:r>
                      <a:endParaRPr lang="pt-BR" sz="1600" kern="1600" dirty="0">
                        <a:latin typeface="Times New Roman"/>
                        <a:ea typeface="Times New Roman"/>
                        <a:cs typeface="Arial"/>
                      </a:endParaRPr>
                    </a:p>
                  </a:txBody>
                  <a:tcPr marL="45156" marR="45156"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pt-BR"/>
                    </a:p>
                  </a:txBody>
                  <a:tcPr/>
                </a:tc>
                <a:tc hMerge="1">
                  <a:txBody>
                    <a:bodyPr/>
                    <a:lstStyle/>
                    <a:p>
                      <a:endParaRPr lang="pt-BR"/>
                    </a:p>
                  </a:txBody>
                  <a:tcPr/>
                </a:tc>
                <a:tc hMerge="1">
                  <a:txBody>
                    <a:bodyPr/>
                    <a:lstStyle/>
                    <a:p>
                      <a:endParaRPr lang="pt-BR"/>
                    </a:p>
                  </a:txBody>
                  <a:tcPr/>
                </a:tc>
              </a:tr>
              <a:tr h="150519">
                <a:tc>
                  <a:txBody>
                    <a:bodyPr/>
                    <a:lstStyle/>
                    <a:p>
                      <a:pPr algn="just">
                        <a:lnSpc>
                          <a:spcPts val="1800"/>
                        </a:lnSpc>
                        <a:spcAft>
                          <a:spcPts val="0"/>
                        </a:spcAft>
                      </a:pPr>
                      <a:r>
                        <a:rPr lang="pt-BR" sz="1600" kern="1600">
                          <a:latin typeface="Arial"/>
                          <a:ea typeface="Times New Roman"/>
                          <a:cs typeface="Arial"/>
                        </a:rPr>
                        <a:t>Be /  9 [#3]</a:t>
                      </a:r>
                      <a:endParaRPr lang="pt-BR" sz="1600" kern="1600">
                        <a:latin typeface="Times New Roman"/>
                        <a:ea typeface="Times New Roman"/>
                        <a:cs typeface="Arial"/>
                      </a:endParaRPr>
                    </a:p>
                  </a:txBody>
                  <a:tcPr marL="45156" marR="45156" marT="0" marB="0" anchor="b">
                    <a:lnL>
                      <a:noFill/>
                    </a:lnL>
                    <a:lnR>
                      <a:noFill/>
                    </a:lnR>
                    <a:lnT>
                      <a:noFill/>
                    </a:lnT>
                    <a:lnB>
                      <a:noFill/>
                    </a:lnB>
                  </a:tcPr>
                </a:tc>
                <a:tc>
                  <a:txBody>
                    <a:bodyPr/>
                    <a:lstStyle/>
                    <a:p>
                      <a:pPr marL="179705" algn="ctr">
                        <a:lnSpc>
                          <a:spcPts val="1800"/>
                        </a:lnSpc>
                        <a:spcAft>
                          <a:spcPts val="0"/>
                        </a:spcAft>
                      </a:pPr>
                      <a:r>
                        <a:rPr lang="pt-BR" sz="1600" kern="1600">
                          <a:latin typeface="Arial"/>
                          <a:ea typeface="Times New Roman"/>
                          <a:cs typeface="Arial"/>
                        </a:rPr>
                        <a:t>34,94</a:t>
                      </a:r>
                      <a:endParaRPr lang="pt-BR" sz="1600" kern="1600">
                        <a:latin typeface="Times New Roman"/>
                        <a:ea typeface="Times New Roman"/>
                        <a:cs typeface="Arial"/>
                      </a:endParaRPr>
                    </a:p>
                  </a:txBody>
                  <a:tcPr marL="45156" marR="45156" marT="0" marB="0" anchor="ctr">
                    <a:lnL>
                      <a:noFill/>
                    </a:lnL>
                    <a:lnR>
                      <a:noFill/>
                    </a:lnR>
                    <a:lnT>
                      <a:noFill/>
                    </a:lnT>
                    <a:lnB>
                      <a:noFill/>
                    </a:lnB>
                  </a:tcPr>
                </a:tc>
                <a:tc>
                  <a:txBody>
                    <a:bodyPr/>
                    <a:lstStyle/>
                    <a:p>
                      <a:pPr marL="179705" algn="ctr">
                        <a:lnSpc>
                          <a:spcPts val="1800"/>
                        </a:lnSpc>
                        <a:spcAft>
                          <a:spcPts val="0"/>
                        </a:spcAft>
                      </a:pPr>
                      <a:r>
                        <a:rPr lang="pt-BR" sz="1600" kern="1600">
                          <a:latin typeface="Arial"/>
                          <a:ea typeface="Times New Roman"/>
                          <a:cs typeface="Arial"/>
                        </a:rPr>
                        <a:t>34,50</a:t>
                      </a:r>
                      <a:endParaRPr lang="pt-BR" sz="1600" kern="1600">
                        <a:latin typeface="Times New Roman"/>
                        <a:ea typeface="Times New Roman"/>
                        <a:cs typeface="Arial"/>
                      </a:endParaRPr>
                    </a:p>
                  </a:txBody>
                  <a:tcPr marL="45156" marR="45156" marT="0" marB="0" anchor="ctr">
                    <a:lnL>
                      <a:noFill/>
                    </a:lnL>
                    <a:lnR>
                      <a:noFill/>
                    </a:lnR>
                    <a:lnT>
                      <a:noFill/>
                    </a:lnT>
                    <a:lnB>
                      <a:noFill/>
                    </a:lnB>
                  </a:tcPr>
                </a:tc>
                <a:tc>
                  <a:txBody>
                    <a:bodyPr/>
                    <a:lstStyle/>
                    <a:p>
                      <a:pPr marL="179705" algn="ctr">
                        <a:lnSpc>
                          <a:spcPts val="1800"/>
                        </a:lnSpc>
                        <a:spcAft>
                          <a:spcPts val="0"/>
                        </a:spcAft>
                      </a:pPr>
                      <a:r>
                        <a:rPr lang="pt-BR" sz="1600" kern="1600">
                          <a:latin typeface="Arial"/>
                          <a:ea typeface="Times New Roman"/>
                          <a:cs typeface="Arial"/>
                        </a:rPr>
                        <a:t>34,80</a:t>
                      </a:r>
                      <a:endParaRPr lang="pt-BR" sz="1600" kern="1600">
                        <a:latin typeface="Times New Roman"/>
                        <a:ea typeface="Times New Roman"/>
                        <a:cs typeface="Arial"/>
                      </a:endParaRPr>
                    </a:p>
                  </a:txBody>
                  <a:tcPr marL="45156" marR="45156" marT="0" marB="0" anchor="ctr">
                    <a:lnL>
                      <a:noFill/>
                    </a:lnL>
                    <a:lnR>
                      <a:noFill/>
                    </a:lnR>
                    <a:lnT>
                      <a:noFill/>
                    </a:lnT>
                    <a:lnB>
                      <a:noFill/>
                    </a:lnB>
                  </a:tcPr>
                </a:tc>
                <a:tc>
                  <a:txBody>
                    <a:bodyPr/>
                    <a:lstStyle/>
                    <a:p>
                      <a:pPr marL="179705" algn="ctr">
                        <a:lnSpc>
                          <a:spcPts val="1800"/>
                        </a:lnSpc>
                        <a:spcAft>
                          <a:spcPts val="0"/>
                        </a:spcAft>
                      </a:pPr>
                      <a:r>
                        <a:rPr lang="pt-BR" sz="1600" kern="1600">
                          <a:latin typeface="Arial"/>
                          <a:ea typeface="Times New Roman"/>
                          <a:cs typeface="Arial"/>
                        </a:rPr>
                        <a:t>34,96</a:t>
                      </a:r>
                      <a:endParaRPr lang="pt-BR" sz="1600" kern="1600">
                        <a:latin typeface="Times New Roman"/>
                        <a:ea typeface="Times New Roman"/>
                        <a:cs typeface="Arial"/>
                      </a:endParaRPr>
                    </a:p>
                  </a:txBody>
                  <a:tcPr marL="45156" marR="45156" marT="0" marB="0" anchor="ctr">
                    <a:lnL>
                      <a:noFill/>
                    </a:lnL>
                    <a:lnR>
                      <a:noFill/>
                    </a:lnR>
                    <a:lnT>
                      <a:noFill/>
                    </a:lnT>
                    <a:lnB>
                      <a:noFill/>
                    </a:lnB>
                  </a:tcPr>
                </a:tc>
                <a:tc>
                  <a:txBody>
                    <a:bodyPr/>
                    <a:lstStyle/>
                    <a:p>
                      <a:pPr marL="179705" algn="ctr">
                        <a:lnSpc>
                          <a:spcPts val="1800"/>
                        </a:lnSpc>
                        <a:spcAft>
                          <a:spcPts val="0"/>
                        </a:spcAft>
                      </a:pPr>
                      <a:r>
                        <a:rPr lang="pt-BR" sz="1600" kern="1600">
                          <a:latin typeface="Arial"/>
                          <a:ea typeface="Times New Roman"/>
                          <a:cs typeface="Arial"/>
                        </a:rPr>
                        <a:t>35,12</a:t>
                      </a:r>
                      <a:endParaRPr lang="pt-BR" sz="1600" kern="1600">
                        <a:latin typeface="Times New Roman"/>
                        <a:ea typeface="Times New Roman"/>
                        <a:cs typeface="Arial"/>
                      </a:endParaRPr>
                    </a:p>
                  </a:txBody>
                  <a:tcPr marL="45156" marR="45156" marT="0" marB="0" anchor="ctr">
                    <a:lnL>
                      <a:noFill/>
                    </a:lnL>
                    <a:lnR>
                      <a:noFill/>
                    </a:lnR>
                    <a:lnT>
                      <a:noFill/>
                    </a:lnT>
                    <a:lnB>
                      <a:noFill/>
                    </a:lnB>
                  </a:tcPr>
                </a:tc>
              </a:tr>
              <a:tr h="150519">
                <a:tc>
                  <a:txBody>
                    <a:bodyPr/>
                    <a:lstStyle/>
                    <a:p>
                      <a:pPr algn="just">
                        <a:lnSpc>
                          <a:spcPts val="1800"/>
                        </a:lnSpc>
                        <a:spcAft>
                          <a:spcPts val="0"/>
                        </a:spcAft>
                      </a:pPr>
                      <a:r>
                        <a:rPr lang="pt-BR" sz="1600" kern="1600">
                          <a:latin typeface="Arial"/>
                          <a:ea typeface="Times New Roman"/>
                          <a:cs typeface="Arial"/>
                        </a:rPr>
                        <a:t>Na /  23 [#3]</a:t>
                      </a:r>
                      <a:endParaRPr lang="pt-BR" sz="1600" kern="1600">
                        <a:latin typeface="Times New Roman"/>
                        <a:ea typeface="Times New Roman"/>
                        <a:cs typeface="Arial"/>
                      </a:endParaRPr>
                    </a:p>
                  </a:txBody>
                  <a:tcPr marL="45156" marR="45156" marT="0" marB="0" anchor="b">
                    <a:lnL>
                      <a:noFill/>
                    </a:lnL>
                    <a:lnR>
                      <a:noFill/>
                    </a:lnR>
                    <a:lnT>
                      <a:noFill/>
                    </a:lnT>
                    <a:lnB>
                      <a:noFill/>
                    </a:lnB>
                  </a:tcPr>
                </a:tc>
                <a:tc>
                  <a:txBody>
                    <a:bodyPr/>
                    <a:lstStyle/>
                    <a:p>
                      <a:pPr marL="179705" algn="ctr">
                        <a:lnSpc>
                          <a:spcPts val="1800"/>
                        </a:lnSpc>
                        <a:spcAft>
                          <a:spcPts val="0"/>
                        </a:spcAft>
                      </a:pPr>
                      <a:r>
                        <a:rPr lang="pt-BR" sz="1600" kern="1600">
                          <a:latin typeface="Arial"/>
                          <a:ea typeface="Times New Roman"/>
                          <a:cs typeface="Arial"/>
                        </a:rPr>
                        <a:t>29350</a:t>
                      </a:r>
                      <a:endParaRPr lang="pt-BR" sz="1600" kern="1600">
                        <a:latin typeface="Times New Roman"/>
                        <a:ea typeface="Times New Roman"/>
                        <a:cs typeface="Arial"/>
                      </a:endParaRPr>
                    </a:p>
                  </a:txBody>
                  <a:tcPr marL="45156" marR="45156" marT="0" marB="0" anchor="ctr">
                    <a:lnL>
                      <a:noFill/>
                    </a:lnL>
                    <a:lnR>
                      <a:noFill/>
                    </a:lnR>
                    <a:lnT>
                      <a:noFill/>
                    </a:lnT>
                    <a:lnB>
                      <a:noFill/>
                    </a:lnB>
                  </a:tcPr>
                </a:tc>
                <a:tc>
                  <a:txBody>
                    <a:bodyPr/>
                    <a:lstStyle/>
                    <a:p>
                      <a:pPr marL="179705" algn="ctr">
                        <a:lnSpc>
                          <a:spcPts val="1800"/>
                        </a:lnSpc>
                        <a:spcAft>
                          <a:spcPts val="0"/>
                        </a:spcAft>
                      </a:pPr>
                      <a:r>
                        <a:rPr lang="pt-BR" sz="1600" kern="1600">
                          <a:latin typeface="Arial"/>
                          <a:ea typeface="Times New Roman"/>
                          <a:cs typeface="Arial"/>
                        </a:rPr>
                        <a:t>29000</a:t>
                      </a:r>
                      <a:endParaRPr lang="pt-BR" sz="1600" kern="1600">
                        <a:latin typeface="Times New Roman"/>
                        <a:ea typeface="Times New Roman"/>
                        <a:cs typeface="Arial"/>
                      </a:endParaRPr>
                    </a:p>
                  </a:txBody>
                  <a:tcPr marL="45156" marR="45156" marT="0" marB="0" anchor="ctr">
                    <a:lnL>
                      <a:noFill/>
                    </a:lnL>
                    <a:lnR>
                      <a:noFill/>
                    </a:lnR>
                    <a:lnT>
                      <a:noFill/>
                    </a:lnT>
                    <a:lnB>
                      <a:noFill/>
                    </a:lnB>
                  </a:tcPr>
                </a:tc>
                <a:tc>
                  <a:txBody>
                    <a:bodyPr/>
                    <a:lstStyle/>
                    <a:p>
                      <a:pPr marL="179705" algn="ctr">
                        <a:lnSpc>
                          <a:spcPts val="1800"/>
                        </a:lnSpc>
                        <a:spcAft>
                          <a:spcPts val="0"/>
                        </a:spcAft>
                      </a:pPr>
                      <a:r>
                        <a:rPr lang="pt-BR" sz="1600" kern="1600">
                          <a:latin typeface="Arial"/>
                          <a:ea typeface="Times New Roman"/>
                          <a:cs typeface="Arial"/>
                        </a:rPr>
                        <a:t>28740</a:t>
                      </a:r>
                      <a:endParaRPr lang="pt-BR" sz="1600" kern="1600">
                        <a:latin typeface="Times New Roman"/>
                        <a:ea typeface="Times New Roman"/>
                        <a:cs typeface="Arial"/>
                      </a:endParaRPr>
                    </a:p>
                  </a:txBody>
                  <a:tcPr marL="45156" marR="45156" marT="0" marB="0" anchor="ctr">
                    <a:lnL>
                      <a:noFill/>
                    </a:lnL>
                    <a:lnR>
                      <a:noFill/>
                    </a:lnR>
                    <a:lnT>
                      <a:noFill/>
                    </a:lnT>
                    <a:lnB>
                      <a:noFill/>
                    </a:lnB>
                  </a:tcPr>
                </a:tc>
                <a:tc>
                  <a:txBody>
                    <a:bodyPr/>
                    <a:lstStyle/>
                    <a:p>
                      <a:pPr marL="179705" algn="ctr">
                        <a:lnSpc>
                          <a:spcPts val="1800"/>
                        </a:lnSpc>
                        <a:spcAft>
                          <a:spcPts val="0"/>
                        </a:spcAft>
                      </a:pPr>
                      <a:r>
                        <a:rPr lang="pt-BR" sz="1600" kern="1600">
                          <a:latin typeface="Arial"/>
                          <a:ea typeface="Times New Roman"/>
                          <a:cs typeface="Arial"/>
                        </a:rPr>
                        <a:t>28890</a:t>
                      </a:r>
                      <a:endParaRPr lang="pt-BR" sz="1600" kern="1600">
                        <a:latin typeface="Times New Roman"/>
                        <a:ea typeface="Times New Roman"/>
                        <a:cs typeface="Arial"/>
                      </a:endParaRPr>
                    </a:p>
                  </a:txBody>
                  <a:tcPr marL="45156" marR="45156" marT="0" marB="0" anchor="ctr">
                    <a:lnL>
                      <a:noFill/>
                    </a:lnL>
                    <a:lnR>
                      <a:noFill/>
                    </a:lnR>
                    <a:lnT>
                      <a:noFill/>
                    </a:lnT>
                    <a:lnB>
                      <a:noFill/>
                    </a:lnB>
                  </a:tcPr>
                </a:tc>
                <a:tc>
                  <a:txBody>
                    <a:bodyPr/>
                    <a:lstStyle/>
                    <a:p>
                      <a:pPr marL="179705" algn="ctr">
                        <a:lnSpc>
                          <a:spcPts val="1800"/>
                        </a:lnSpc>
                        <a:spcAft>
                          <a:spcPts val="0"/>
                        </a:spcAft>
                      </a:pPr>
                      <a:r>
                        <a:rPr lang="pt-BR" sz="1600" kern="1600">
                          <a:latin typeface="Arial"/>
                          <a:ea typeface="Times New Roman"/>
                          <a:cs typeface="Arial"/>
                        </a:rPr>
                        <a:t>28635</a:t>
                      </a:r>
                      <a:endParaRPr lang="pt-BR" sz="1600" kern="1600">
                        <a:latin typeface="Times New Roman"/>
                        <a:ea typeface="Times New Roman"/>
                        <a:cs typeface="Arial"/>
                      </a:endParaRPr>
                    </a:p>
                  </a:txBody>
                  <a:tcPr marL="45156" marR="45156" marT="0" marB="0" anchor="ctr">
                    <a:lnL>
                      <a:noFill/>
                    </a:lnL>
                    <a:lnR>
                      <a:noFill/>
                    </a:lnR>
                    <a:lnT>
                      <a:noFill/>
                    </a:lnT>
                    <a:lnB>
                      <a:noFill/>
                    </a:lnB>
                  </a:tcPr>
                </a:tc>
              </a:tr>
              <a:tr h="150519">
                <a:tc>
                  <a:txBody>
                    <a:bodyPr/>
                    <a:lstStyle/>
                    <a:p>
                      <a:pPr algn="just">
                        <a:lnSpc>
                          <a:spcPts val="1800"/>
                        </a:lnSpc>
                        <a:spcAft>
                          <a:spcPts val="0"/>
                        </a:spcAft>
                      </a:pPr>
                      <a:r>
                        <a:rPr lang="pt-BR" sz="1600" kern="1600">
                          <a:latin typeface="Arial"/>
                          <a:ea typeface="Times New Roman"/>
                          <a:cs typeface="Arial"/>
                        </a:rPr>
                        <a:t>Mg /  24 [#3]</a:t>
                      </a:r>
                      <a:endParaRPr lang="pt-BR" sz="1600" kern="1600">
                        <a:latin typeface="Times New Roman"/>
                        <a:ea typeface="Times New Roman"/>
                        <a:cs typeface="Arial"/>
                      </a:endParaRPr>
                    </a:p>
                  </a:txBody>
                  <a:tcPr marL="45156" marR="45156" marT="0" marB="0" anchor="b">
                    <a:lnL>
                      <a:noFill/>
                    </a:lnL>
                    <a:lnR>
                      <a:noFill/>
                    </a:lnR>
                    <a:lnT>
                      <a:noFill/>
                    </a:lnT>
                    <a:lnB>
                      <a:noFill/>
                    </a:lnB>
                  </a:tcPr>
                </a:tc>
                <a:tc>
                  <a:txBody>
                    <a:bodyPr/>
                    <a:lstStyle/>
                    <a:p>
                      <a:pPr marL="179705" algn="ctr">
                        <a:lnSpc>
                          <a:spcPts val="1800"/>
                        </a:lnSpc>
                        <a:spcAft>
                          <a:spcPts val="0"/>
                        </a:spcAft>
                      </a:pPr>
                      <a:r>
                        <a:rPr lang="pt-BR" sz="1600" kern="1600">
                          <a:latin typeface="Arial"/>
                          <a:ea typeface="Times New Roman"/>
                          <a:cs typeface="Arial"/>
                        </a:rPr>
                        <a:t>5819</a:t>
                      </a:r>
                      <a:endParaRPr lang="pt-BR" sz="1600" kern="1600">
                        <a:latin typeface="Times New Roman"/>
                        <a:ea typeface="Times New Roman"/>
                        <a:cs typeface="Arial"/>
                      </a:endParaRPr>
                    </a:p>
                  </a:txBody>
                  <a:tcPr marL="45156" marR="45156" marT="0" marB="0" anchor="ctr">
                    <a:lnL>
                      <a:noFill/>
                    </a:lnL>
                    <a:lnR>
                      <a:noFill/>
                    </a:lnR>
                    <a:lnT>
                      <a:noFill/>
                    </a:lnT>
                    <a:lnB>
                      <a:noFill/>
                    </a:lnB>
                  </a:tcPr>
                </a:tc>
                <a:tc>
                  <a:txBody>
                    <a:bodyPr/>
                    <a:lstStyle/>
                    <a:p>
                      <a:pPr marL="179705" algn="ctr">
                        <a:lnSpc>
                          <a:spcPts val="1800"/>
                        </a:lnSpc>
                        <a:spcAft>
                          <a:spcPts val="0"/>
                        </a:spcAft>
                      </a:pPr>
                      <a:r>
                        <a:rPr lang="pt-BR" sz="1600" kern="1600">
                          <a:latin typeface="Arial"/>
                          <a:ea typeface="Times New Roman"/>
                          <a:cs typeface="Arial"/>
                        </a:rPr>
                        <a:t>5818</a:t>
                      </a:r>
                      <a:endParaRPr lang="pt-BR" sz="1600" kern="1600">
                        <a:latin typeface="Times New Roman"/>
                        <a:ea typeface="Times New Roman"/>
                        <a:cs typeface="Arial"/>
                      </a:endParaRPr>
                    </a:p>
                  </a:txBody>
                  <a:tcPr marL="45156" marR="45156" marT="0" marB="0" anchor="ctr">
                    <a:lnL>
                      <a:noFill/>
                    </a:lnL>
                    <a:lnR>
                      <a:noFill/>
                    </a:lnR>
                    <a:lnT>
                      <a:noFill/>
                    </a:lnT>
                    <a:lnB>
                      <a:noFill/>
                    </a:lnB>
                  </a:tcPr>
                </a:tc>
                <a:tc>
                  <a:txBody>
                    <a:bodyPr/>
                    <a:lstStyle/>
                    <a:p>
                      <a:pPr marL="179705" algn="ctr">
                        <a:lnSpc>
                          <a:spcPts val="1800"/>
                        </a:lnSpc>
                        <a:spcAft>
                          <a:spcPts val="0"/>
                        </a:spcAft>
                      </a:pPr>
                      <a:r>
                        <a:rPr lang="pt-BR" sz="1600" kern="1600">
                          <a:latin typeface="Arial"/>
                          <a:ea typeface="Times New Roman"/>
                          <a:cs typeface="Arial"/>
                        </a:rPr>
                        <a:t>5769</a:t>
                      </a:r>
                      <a:endParaRPr lang="pt-BR" sz="1600" kern="1600">
                        <a:latin typeface="Times New Roman"/>
                        <a:ea typeface="Times New Roman"/>
                        <a:cs typeface="Arial"/>
                      </a:endParaRPr>
                    </a:p>
                  </a:txBody>
                  <a:tcPr marL="45156" marR="45156" marT="0" marB="0" anchor="ctr">
                    <a:lnL>
                      <a:noFill/>
                    </a:lnL>
                    <a:lnR>
                      <a:noFill/>
                    </a:lnR>
                    <a:lnT>
                      <a:noFill/>
                    </a:lnT>
                    <a:lnB>
                      <a:noFill/>
                    </a:lnB>
                  </a:tcPr>
                </a:tc>
                <a:tc>
                  <a:txBody>
                    <a:bodyPr/>
                    <a:lstStyle/>
                    <a:p>
                      <a:pPr marL="179705" algn="ctr">
                        <a:lnSpc>
                          <a:spcPts val="1800"/>
                        </a:lnSpc>
                        <a:spcAft>
                          <a:spcPts val="0"/>
                        </a:spcAft>
                      </a:pPr>
                      <a:r>
                        <a:rPr lang="pt-BR" sz="1600" kern="1600">
                          <a:latin typeface="Arial"/>
                          <a:ea typeface="Times New Roman"/>
                          <a:cs typeface="Arial"/>
                        </a:rPr>
                        <a:t>5802</a:t>
                      </a:r>
                      <a:endParaRPr lang="pt-BR" sz="1600" kern="1600">
                        <a:latin typeface="Times New Roman"/>
                        <a:ea typeface="Times New Roman"/>
                        <a:cs typeface="Arial"/>
                      </a:endParaRPr>
                    </a:p>
                  </a:txBody>
                  <a:tcPr marL="45156" marR="45156" marT="0" marB="0" anchor="ctr">
                    <a:lnL>
                      <a:noFill/>
                    </a:lnL>
                    <a:lnR>
                      <a:noFill/>
                    </a:lnR>
                    <a:lnT>
                      <a:noFill/>
                    </a:lnT>
                    <a:lnB>
                      <a:noFill/>
                    </a:lnB>
                  </a:tcPr>
                </a:tc>
                <a:tc>
                  <a:txBody>
                    <a:bodyPr/>
                    <a:lstStyle/>
                    <a:p>
                      <a:pPr marL="179705" algn="ctr">
                        <a:lnSpc>
                          <a:spcPts val="1800"/>
                        </a:lnSpc>
                        <a:spcAft>
                          <a:spcPts val="0"/>
                        </a:spcAft>
                      </a:pPr>
                      <a:r>
                        <a:rPr lang="pt-BR" sz="1600" kern="1600">
                          <a:latin typeface="Arial"/>
                          <a:ea typeface="Times New Roman"/>
                          <a:cs typeface="Arial"/>
                        </a:rPr>
                        <a:t>5720</a:t>
                      </a:r>
                      <a:endParaRPr lang="pt-BR" sz="1600" kern="1600">
                        <a:latin typeface="Times New Roman"/>
                        <a:ea typeface="Times New Roman"/>
                        <a:cs typeface="Arial"/>
                      </a:endParaRPr>
                    </a:p>
                  </a:txBody>
                  <a:tcPr marL="45156" marR="45156" marT="0" marB="0" anchor="ctr">
                    <a:lnL>
                      <a:noFill/>
                    </a:lnL>
                    <a:lnR>
                      <a:noFill/>
                    </a:lnR>
                    <a:lnT>
                      <a:noFill/>
                    </a:lnT>
                    <a:lnB>
                      <a:noFill/>
                    </a:lnB>
                  </a:tcPr>
                </a:tc>
              </a:tr>
              <a:tr h="150519">
                <a:tc>
                  <a:txBody>
                    <a:bodyPr/>
                    <a:lstStyle/>
                    <a:p>
                      <a:pPr algn="just">
                        <a:lnSpc>
                          <a:spcPts val="1800"/>
                        </a:lnSpc>
                        <a:spcAft>
                          <a:spcPts val="0"/>
                        </a:spcAft>
                      </a:pPr>
                      <a:r>
                        <a:rPr lang="pt-BR" sz="1600" kern="1600">
                          <a:latin typeface="Arial"/>
                          <a:ea typeface="Times New Roman"/>
                          <a:cs typeface="Arial"/>
                        </a:rPr>
                        <a:t>Al /  27 [#3]</a:t>
                      </a:r>
                      <a:endParaRPr lang="pt-BR" sz="1600" kern="1600">
                        <a:latin typeface="Times New Roman"/>
                        <a:ea typeface="Times New Roman"/>
                        <a:cs typeface="Arial"/>
                      </a:endParaRPr>
                    </a:p>
                  </a:txBody>
                  <a:tcPr marL="45156" marR="45156" marT="0" marB="0" anchor="b">
                    <a:lnL>
                      <a:noFill/>
                    </a:lnL>
                    <a:lnR>
                      <a:noFill/>
                    </a:lnR>
                    <a:lnT>
                      <a:noFill/>
                    </a:lnT>
                    <a:lnB>
                      <a:noFill/>
                    </a:lnB>
                  </a:tcPr>
                </a:tc>
                <a:tc>
                  <a:txBody>
                    <a:bodyPr/>
                    <a:lstStyle/>
                    <a:p>
                      <a:pPr marL="179705" algn="ctr">
                        <a:lnSpc>
                          <a:spcPts val="1800"/>
                        </a:lnSpc>
                        <a:spcAft>
                          <a:spcPts val="0"/>
                        </a:spcAft>
                      </a:pPr>
                      <a:r>
                        <a:rPr lang="pt-BR" sz="1600" kern="1600">
                          <a:latin typeface="Arial"/>
                          <a:ea typeface="Times New Roman"/>
                          <a:cs typeface="Arial"/>
                        </a:rPr>
                        <a:t>52</a:t>
                      </a:r>
                      <a:endParaRPr lang="pt-BR" sz="1600" kern="1600">
                        <a:latin typeface="Times New Roman"/>
                        <a:ea typeface="Times New Roman"/>
                        <a:cs typeface="Arial"/>
                      </a:endParaRPr>
                    </a:p>
                  </a:txBody>
                  <a:tcPr marL="45156" marR="45156" marT="0" marB="0" anchor="ctr">
                    <a:lnL>
                      <a:noFill/>
                    </a:lnL>
                    <a:lnR>
                      <a:noFill/>
                    </a:lnR>
                    <a:lnT>
                      <a:noFill/>
                    </a:lnT>
                    <a:lnB>
                      <a:noFill/>
                    </a:lnB>
                  </a:tcPr>
                </a:tc>
                <a:tc>
                  <a:txBody>
                    <a:bodyPr/>
                    <a:lstStyle/>
                    <a:p>
                      <a:pPr marL="179705" algn="ctr">
                        <a:lnSpc>
                          <a:spcPts val="1800"/>
                        </a:lnSpc>
                        <a:spcAft>
                          <a:spcPts val="0"/>
                        </a:spcAft>
                      </a:pPr>
                      <a:r>
                        <a:rPr lang="pt-BR" sz="1600" kern="1600">
                          <a:latin typeface="Arial"/>
                          <a:ea typeface="Times New Roman"/>
                          <a:cs typeface="Arial"/>
                        </a:rPr>
                        <a:t>19,71</a:t>
                      </a:r>
                      <a:endParaRPr lang="pt-BR" sz="1600" kern="1600">
                        <a:latin typeface="Times New Roman"/>
                        <a:ea typeface="Times New Roman"/>
                        <a:cs typeface="Arial"/>
                      </a:endParaRPr>
                    </a:p>
                  </a:txBody>
                  <a:tcPr marL="45156" marR="45156" marT="0" marB="0" anchor="ctr">
                    <a:lnL>
                      <a:noFill/>
                    </a:lnL>
                    <a:lnR>
                      <a:noFill/>
                    </a:lnR>
                    <a:lnT>
                      <a:noFill/>
                    </a:lnT>
                    <a:lnB>
                      <a:noFill/>
                    </a:lnB>
                  </a:tcPr>
                </a:tc>
                <a:tc>
                  <a:txBody>
                    <a:bodyPr/>
                    <a:lstStyle/>
                    <a:p>
                      <a:pPr marL="179705" algn="ctr">
                        <a:lnSpc>
                          <a:spcPts val="1800"/>
                        </a:lnSpc>
                        <a:spcAft>
                          <a:spcPts val="0"/>
                        </a:spcAft>
                      </a:pPr>
                      <a:r>
                        <a:rPr lang="pt-BR" sz="1600" kern="1600">
                          <a:latin typeface="Arial"/>
                          <a:ea typeface="Times New Roman"/>
                          <a:cs typeface="Arial"/>
                        </a:rPr>
                        <a:t>42,83</a:t>
                      </a:r>
                      <a:endParaRPr lang="pt-BR" sz="1600" kern="1600">
                        <a:latin typeface="Times New Roman"/>
                        <a:ea typeface="Times New Roman"/>
                        <a:cs typeface="Arial"/>
                      </a:endParaRPr>
                    </a:p>
                  </a:txBody>
                  <a:tcPr marL="45156" marR="45156" marT="0" marB="0" anchor="ctr">
                    <a:lnL>
                      <a:noFill/>
                    </a:lnL>
                    <a:lnR>
                      <a:noFill/>
                    </a:lnR>
                    <a:lnT>
                      <a:noFill/>
                    </a:lnT>
                    <a:lnB>
                      <a:noFill/>
                    </a:lnB>
                  </a:tcPr>
                </a:tc>
                <a:tc>
                  <a:txBody>
                    <a:bodyPr/>
                    <a:lstStyle/>
                    <a:p>
                      <a:pPr marL="179705" algn="ctr">
                        <a:lnSpc>
                          <a:spcPts val="1800"/>
                        </a:lnSpc>
                        <a:spcAft>
                          <a:spcPts val="0"/>
                        </a:spcAft>
                      </a:pPr>
                      <a:r>
                        <a:rPr lang="pt-BR" sz="1600" kern="1600">
                          <a:latin typeface="Arial"/>
                          <a:ea typeface="Times New Roman"/>
                          <a:cs typeface="Arial"/>
                        </a:rPr>
                        <a:t>50,18</a:t>
                      </a:r>
                      <a:endParaRPr lang="pt-BR" sz="1600" kern="1600">
                        <a:latin typeface="Times New Roman"/>
                        <a:ea typeface="Times New Roman"/>
                        <a:cs typeface="Arial"/>
                      </a:endParaRPr>
                    </a:p>
                  </a:txBody>
                  <a:tcPr marL="45156" marR="45156" marT="0" marB="0" anchor="ctr">
                    <a:lnL>
                      <a:noFill/>
                    </a:lnL>
                    <a:lnR>
                      <a:noFill/>
                    </a:lnR>
                    <a:lnT>
                      <a:noFill/>
                    </a:lnT>
                    <a:lnB>
                      <a:noFill/>
                    </a:lnB>
                  </a:tcPr>
                </a:tc>
                <a:tc>
                  <a:txBody>
                    <a:bodyPr/>
                    <a:lstStyle/>
                    <a:p>
                      <a:pPr marL="179705" algn="ctr">
                        <a:lnSpc>
                          <a:spcPts val="1800"/>
                        </a:lnSpc>
                        <a:spcAft>
                          <a:spcPts val="0"/>
                        </a:spcAft>
                      </a:pPr>
                      <a:r>
                        <a:rPr lang="pt-BR" sz="1600" kern="1600">
                          <a:latin typeface="Arial"/>
                          <a:ea typeface="Times New Roman"/>
                          <a:cs typeface="Arial"/>
                        </a:rPr>
                        <a:t>45,12</a:t>
                      </a:r>
                      <a:endParaRPr lang="pt-BR" sz="1600" kern="1600">
                        <a:latin typeface="Times New Roman"/>
                        <a:ea typeface="Times New Roman"/>
                        <a:cs typeface="Arial"/>
                      </a:endParaRPr>
                    </a:p>
                  </a:txBody>
                  <a:tcPr marL="45156" marR="45156" marT="0" marB="0" anchor="ctr">
                    <a:lnL>
                      <a:noFill/>
                    </a:lnL>
                    <a:lnR>
                      <a:noFill/>
                    </a:lnR>
                    <a:lnT>
                      <a:noFill/>
                    </a:lnT>
                    <a:lnB>
                      <a:noFill/>
                    </a:lnB>
                  </a:tcPr>
                </a:tc>
              </a:tr>
              <a:tr h="150519">
                <a:tc>
                  <a:txBody>
                    <a:bodyPr/>
                    <a:lstStyle/>
                    <a:p>
                      <a:pPr algn="just">
                        <a:lnSpc>
                          <a:spcPts val="1800"/>
                        </a:lnSpc>
                        <a:spcAft>
                          <a:spcPts val="0"/>
                        </a:spcAft>
                      </a:pPr>
                      <a:r>
                        <a:rPr lang="pt-BR" sz="1600" kern="1600">
                          <a:latin typeface="Arial"/>
                          <a:ea typeface="Times New Roman"/>
                          <a:cs typeface="Arial"/>
                        </a:rPr>
                        <a:t>K /  39 [#3]</a:t>
                      </a:r>
                      <a:endParaRPr lang="pt-BR" sz="1600" kern="1600">
                        <a:latin typeface="Times New Roman"/>
                        <a:ea typeface="Times New Roman"/>
                        <a:cs typeface="Arial"/>
                      </a:endParaRPr>
                    </a:p>
                  </a:txBody>
                  <a:tcPr marL="45156" marR="45156" marT="0" marB="0" anchor="b">
                    <a:lnL>
                      <a:noFill/>
                    </a:lnL>
                    <a:lnR>
                      <a:noFill/>
                    </a:lnR>
                    <a:lnT>
                      <a:noFill/>
                    </a:lnT>
                    <a:lnB>
                      <a:noFill/>
                    </a:lnB>
                  </a:tcPr>
                </a:tc>
                <a:tc>
                  <a:txBody>
                    <a:bodyPr/>
                    <a:lstStyle/>
                    <a:p>
                      <a:pPr marL="179705" algn="ctr">
                        <a:lnSpc>
                          <a:spcPts val="1800"/>
                        </a:lnSpc>
                        <a:spcAft>
                          <a:spcPts val="0"/>
                        </a:spcAft>
                      </a:pPr>
                      <a:r>
                        <a:rPr lang="pt-BR" sz="1600" kern="1600">
                          <a:latin typeface="Arial"/>
                          <a:ea typeface="Times New Roman"/>
                          <a:cs typeface="Arial"/>
                        </a:rPr>
                        <a:t>994</a:t>
                      </a:r>
                      <a:endParaRPr lang="pt-BR" sz="1600" kern="1600">
                        <a:latin typeface="Times New Roman"/>
                        <a:ea typeface="Times New Roman"/>
                        <a:cs typeface="Arial"/>
                      </a:endParaRPr>
                    </a:p>
                  </a:txBody>
                  <a:tcPr marL="45156" marR="45156" marT="0" marB="0" anchor="ctr">
                    <a:lnL>
                      <a:noFill/>
                    </a:lnL>
                    <a:lnR>
                      <a:noFill/>
                    </a:lnR>
                    <a:lnT>
                      <a:noFill/>
                    </a:lnT>
                    <a:lnB>
                      <a:noFill/>
                    </a:lnB>
                  </a:tcPr>
                </a:tc>
                <a:tc>
                  <a:txBody>
                    <a:bodyPr/>
                    <a:lstStyle/>
                    <a:p>
                      <a:pPr marL="179705" algn="ctr">
                        <a:lnSpc>
                          <a:spcPts val="1800"/>
                        </a:lnSpc>
                        <a:spcAft>
                          <a:spcPts val="0"/>
                        </a:spcAft>
                      </a:pPr>
                      <a:r>
                        <a:rPr lang="pt-BR" sz="1600" kern="1600">
                          <a:latin typeface="Arial"/>
                          <a:ea typeface="Times New Roman"/>
                          <a:cs typeface="Arial"/>
                        </a:rPr>
                        <a:t>820</a:t>
                      </a:r>
                      <a:endParaRPr lang="pt-BR" sz="1600" kern="1600">
                        <a:latin typeface="Times New Roman"/>
                        <a:ea typeface="Times New Roman"/>
                        <a:cs typeface="Arial"/>
                      </a:endParaRPr>
                    </a:p>
                  </a:txBody>
                  <a:tcPr marL="45156" marR="45156" marT="0" marB="0" anchor="ctr">
                    <a:lnL>
                      <a:noFill/>
                    </a:lnL>
                    <a:lnR>
                      <a:noFill/>
                    </a:lnR>
                    <a:lnT>
                      <a:noFill/>
                    </a:lnT>
                    <a:lnB>
                      <a:noFill/>
                    </a:lnB>
                  </a:tcPr>
                </a:tc>
                <a:tc>
                  <a:txBody>
                    <a:bodyPr/>
                    <a:lstStyle/>
                    <a:p>
                      <a:pPr marL="179705" algn="ctr">
                        <a:lnSpc>
                          <a:spcPts val="1800"/>
                        </a:lnSpc>
                        <a:spcAft>
                          <a:spcPts val="0"/>
                        </a:spcAft>
                      </a:pPr>
                      <a:r>
                        <a:rPr lang="pt-BR" sz="1600" kern="1600">
                          <a:latin typeface="Arial"/>
                          <a:ea typeface="Times New Roman"/>
                          <a:cs typeface="Arial"/>
                        </a:rPr>
                        <a:t>903</a:t>
                      </a:r>
                      <a:endParaRPr lang="pt-BR" sz="1600" kern="1600">
                        <a:latin typeface="Times New Roman"/>
                        <a:ea typeface="Times New Roman"/>
                        <a:cs typeface="Arial"/>
                      </a:endParaRPr>
                    </a:p>
                  </a:txBody>
                  <a:tcPr marL="45156" marR="45156" marT="0" marB="0" anchor="ctr">
                    <a:lnL>
                      <a:noFill/>
                    </a:lnL>
                    <a:lnR>
                      <a:noFill/>
                    </a:lnR>
                    <a:lnT>
                      <a:noFill/>
                    </a:lnT>
                    <a:lnB>
                      <a:noFill/>
                    </a:lnB>
                  </a:tcPr>
                </a:tc>
                <a:tc>
                  <a:txBody>
                    <a:bodyPr/>
                    <a:lstStyle/>
                    <a:p>
                      <a:pPr marL="179705" algn="ctr">
                        <a:lnSpc>
                          <a:spcPts val="1800"/>
                        </a:lnSpc>
                        <a:spcAft>
                          <a:spcPts val="0"/>
                        </a:spcAft>
                      </a:pPr>
                      <a:r>
                        <a:rPr lang="pt-BR" sz="1600" kern="1600">
                          <a:latin typeface="Arial"/>
                          <a:ea typeface="Times New Roman"/>
                          <a:cs typeface="Arial"/>
                        </a:rPr>
                        <a:t>928</a:t>
                      </a:r>
                      <a:endParaRPr lang="pt-BR" sz="1600" kern="1600">
                        <a:latin typeface="Times New Roman"/>
                        <a:ea typeface="Times New Roman"/>
                        <a:cs typeface="Arial"/>
                      </a:endParaRPr>
                    </a:p>
                  </a:txBody>
                  <a:tcPr marL="45156" marR="45156" marT="0" marB="0" anchor="ctr">
                    <a:lnL>
                      <a:noFill/>
                    </a:lnL>
                    <a:lnR>
                      <a:noFill/>
                    </a:lnR>
                    <a:lnT>
                      <a:noFill/>
                    </a:lnT>
                    <a:lnB>
                      <a:noFill/>
                    </a:lnB>
                  </a:tcPr>
                </a:tc>
                <a:tc>
                  <a:txBody>
                    <a:bodyPr/>
                    <a:lstStyle/>
                    <a:p>
                      <a:pPr marL="179705" algn="ctr">
                        <a:lnSpc>
                          <a:spcPts val="1800"/>
                        </a:lnSpc>
                        <a:spcAft>
                          <a:spcPts val="0"/>
                        </a:spcAft>
                      </a:pPr>
                      <a:r>
                        <a:rPr lang="pt-BR" sz="1600" kern="1600">
                          <a:latin typeface="Arial"/>
                          <a:ea typeface="Times New Roman"/>
                          <a:cs typeface="Arial"/>
                        </a:rPr>
                        <a:t>918</a:t>
                      </a:r>
                      <a:endParaRPr lang="pt-BR" sz="1600" kern="1600">
                        <a:latin typeface="Times New Roman"/>
                        <a:ea typeface="Times New Roman"/>
                        <a:cs typeface="Arial"/>
                      </a:endParaRPr>
                    </a:p>
                  </a:txBody>
                  <a:tcPr marL="45156" marR="45156" marT="0" marB="0" anchor="ctr">
                    <a:lnL>
                      <a:noFill/>
                    </a:lnL>
                    <a:lnR>
                      <a:noFill/>
                    </a:lnR>
                    <a:lnT>
                      <a:noFill/>
                    </a:lnT>
                    <a:lnB>
                      <a:noFill/>
                    </a:lnB>
                  </a:tcPr>
                </a:tc>
              </a:tr>
              <a:tr h="150519">
                <a:tc>
                  <a:txBody>
                    <a:bodyPr/>
                    <a:lstStyle/>
                    <a:p>
                      <a:pPr algn="just">
                        <a:lnSpc>
                          <a:spcPts val="1800"/>
                        </a:lnSpc>
                        <a:spcAft>
                          <a:spcPts val="0"/>
                        </a:spcAft>
                      </a:pPr>
                      <a:r>
                        <a:rPr lang="pt-BR" sz="1600" kern="1600">
                          <a:latin typeface="Arial"/>
                          <a:ea typeface="Times New Roman"/>
                          <a:cs typeface="Arial"/>
                        </a:rPr>
                        <a:t>Ca /  43 [#3]</a:t>
                      </a:r>
                      <a:endParaRPr lang="pt-BR" sz="1600" kern="1600">
                        <a:latin typeface="Times New Roman"/>
                        <a:ea typeface="Times New Roman"/>
                        <a:cs typeface="Arial"/>
                      </a:endParaRPr>
                    </a:p>
                  </a:txBody>
                  <a:tcPr marL="45156" marR="45156" marT="0" marB="0" anchor="b">
                    <a:lnL>
                      <a:noFill/>
                    </a:lnL>
                    <a:lnR>
                      <a:noFill/>
                    </a:lnR>
                    <a:lnT>
                      <a:noFill/>
                    </a:lnT>
                    <a:lnB>
                      <a:noFill/>
                    </a:lnB>
                  </a:tcPr>
                </a:tc>
                <a:tc>
                  <a:txBody>
                    <a:bodyPr/>
                    <a:lstStyle/>
                    <a:p>
                      <a:pPr marL="179705" algn="ctr">
                        <a:lnSpc>
                          <a:spcPts val="1800"/>
                        </a:lnSpc>
                        <a:spcAft>
                          <a:spcPts val="0"/>
                        </a:spcAft>
                      </a:pPr>
                      <a:r>
                        <a:rPr lang="pt-BR" sz="1600" kern="1600">
                          <a:latin typeface="Arial"/>
                          <a:ea typeface="Times New Roman"/>
                          <a:cs typeface="Arial"/>
                        </a:rPr>
                        <a:t>7045</a:t>
                      </a:r>
                      <a:endParaRPr lang="pt-BR" sz="1600" kern="1600">
                        <a:latin typeface="Times New Roman"/>
                        <a:ea typeface="Times New Roman"/>
                        <a:cs typeface="Arial"/>
                      </a:endParaRPr>
                    </a:p>
                  </a:txBody>
                  <a:tcPr marL="45156" marR="45156" marT="0" marB="0" anchor="ctr">
                    <a:lnL>
                      <a:noFill/>
                    </a:lnL>
                    <a:lnR>
                      <a:noFill/>
                    </a:lnR>
                    <a:lnT>
                      <a:noFill/>
                    </a:lnT>
                    <a:lnB>
                      <a:noFill/>
                    </a:lnB>
                  </a:tcPr>
                </a:tc>
                <a:tc>
                  <a:txBody>
                    <a:bodyPr/>
                    <a:lstStyle/>
                    <a:p>
                      <a:pPr marL="179705" algn="ctr">
                        <a:lnSpc>
                          <a:spcPts val="1800"/>
                        </a:lnSpc>
                        <a:spcAft>
                          <a:spcPts val="0"/>
                        </a:spcAft>
                      </a:pPr>
                      <a:r>
                        <a:rPr lang="pt-BR" sz="1600" kern="1600">
                          <a:latin typeface="Arial"/>
                          <a:ea typeface="Times New Roman"/>
                          <a:cs typeface="Arial"/>
                        </a:rPr>
                        <a:t>6357</a:t>
                      </a:r>
                      <a:endParaRPr lang="pt-BR" sz="1600" kern="1600">
                        <a:latin typeface="Times New Roman"/>
                        <a:ea typeface="Times New Roman"/>
                        <a:cs typeface="Arial"/>
                      </a:endParaRPr>
                    </a:p>
                  </a:txBody>
                  <a:tcPr marL="45156" marR="45156" marT="0" marB="0" anchor="ctr">
                    <a:lnL>
                      <a:noFill/>
                    </a:lnL>
                    <a:lnR>
                      <a:noFill/>
                    </a:lnR>
                    <a:lnT>
                      <a:noFill/>
                    </a:lnT>
                    <a:lnB>
                      <a:noFill/>
                    </a:lnB>
                  </a:tcPr>
                </a:tc>
                <a:tc>
                  <a:txBody>
                    <a:bodyPr/>
                    <a:lstStyle/>
                    <a:p>
                      <a:pPr marL="179705" algn="ctr">
                        <a:lnSpc>
                          <a:spcPts val="1800"/>
                        </a:lnSpc>
                        <a:spcAft>
                          <a:spcPts val="0"/>
                        </a:spcAft>
                      </a:pPr>
                      <a:r>
                        <a:rPr lang="pt-BR" sz="1600" kern="1600">
                          <a:latin typeface="Arial"/>
                          <a:ea typeface="Times New Roman"/>
                          <a:cs typeface="Arial"/>
                        </a:rPr>
                        <a:t>6755</a:t>
                      </a:r>
                      <a:endParaRPr lang="pt-BR" sz="1600" kern="1600">
                        <a:latin typeface="Times New Roman"/>
                        <a:ea typeface="Times New Roman"/>
                        <a:cs typeface="Arial"/>
                      </a:endParaRPr>
                    </a:p>
                  </a:txBody>
                  <a:tcPr marL="45156" marR="45156" marT="0" marB="0" anchor="ctr">
                    <a:lnL>
                      <a:noFill/>
                    </a:lnL>
                    <a:lnR>
                      <a:noFill/>
                    </a:lnR>
                    <a:lnT>
                      <a:noFill/>
                    </a:lnT>
                    <a:lnB>
                      <a:noFill/>
                    </a:lnB>
                  </a:tcPr>
                </a:tc>
                <a:tc>
                  <a:txBody>
                    <a:bodyPr/>
                    <a:lstStyle/>
                    <a:p>
                      <a:pPr marL="179705" algn="ctr">
                        <a:lnSpc>
                          <a:spcPts val="1800"/>
                        </a:lnSpc>
                        <a:spcAft>
                          <a:spcPts val="0"/>
                        </a:spcAft>
                      </a:pPr>
                      <a:r>
                        <a:rPr lang="pt-BR" sz="1600" kern="1600">
                          <a:latin typeface="Arial"/>
                          <a:ea typeface="Times New Roman"/>
                          <a:cs typeface="Arial"/>
                        </a:rPr>
                        <a:t>6814</a:t>
                      </a:r>
                      <a:endParaRPr lang="pt-BR" sz="1600" kern="1600">
                        <a:latin typeface="Times New Roman"/>
                        <a:ea typeface="Times New Roman"/>
                        <a:cs typeface="Arial"/>
                      </a:endParaRPr>
                    </a:p>
                  </a:txBody>
                  <a:tcPr marL="45156" marR="45156" marT="0" marB="0" anchor="ctr">
                    <a:lnL>
                      <a:noFill/>
                    </a:lnL>
                    <a:lnR>
                      <a:noFill/>
                    </a:lnR>
                    <a:lnT>
                      <a:noFill/>
                    </a:lnT>
                    <a:lnB>
                      <a:noFill/>
                    </a:lnB>
                  </a:tcPr>
                </a:tc>
                <a:tc>
                  <a:txBody>
                    <a:bodyPr/>
                    <a:lstStyle/>
                    <a:p>
                      <a:pPr marL="179705" algn="ctr">
                        <a:lnSpc>
                          <a:spcPts val="1800"/>
                        </a:lnSpc>
                        <a:spcAft>
                          <a:spcPts val="0"/>
                        </a:spcAft>
                      </a:pPr>
                      <a:r>
                        <a:rPr lang="pt-BR" sz="1600" kern="1600">
                          <a:latin typeface="Arial"/>
                          <a:ea typeface="Times New Roman"/>
                          <a:cs typeface="Arial"/>
                        </a:rPr>
                        <a:t>6638</a:t>
                      </a:r>
                      <a:endParaRPr lang="pt-BR" sz="1600" kern="1600">
                        <a:latin typeface="Times New Roman"/>
                        <a:ea typeface="Times New Roman"/>
                        <a:cs typeface="Arial"/>
                      </a:endParaRPr>
                    </a:p>
                  </a:txBody>
                  <a:tcPr marL="45156" marR="45156" marT="0" marB="0" anchor="ctr">
                    <a:lnL>
                      <a:noFill/>
                    </a:lnL>
                    <a:lnR>
                      <a:noFill/>
                    </a:lnR>
                    <a:lnT>
                      <a:noFill/>
                    </a:lnT>
                    <a:lnB>
                      <a:noFill/>
                    </a:lnB>
                  </a:tcPr>
                </a:tc>
              </a:tr>
              <a:tr h="150519">
                <a:tc>
                  <a:txBody>
                    <a:bodyPr/>
                    <a:lstStyle/>
                    <a:p>
                      <a:pPr algn="just">
                        <a:lnSpc>
                          <a:spcPts val="1800"/>
                        </a:lnSpc>
                        <a:spcAft>
                          <a:spcPts val="0"/>
                        </a:spcAft>
                      </a:pPr>
                      <a:r>
                        <a:rPr lang="pt-BR" sz="1600" kern="1600">
                          <a:latin typeface="Arial"/>
                          <a:ea typeface="Times New Roman"/>
                          <a:cs typeface="Arial"/>
                        </a:rPr>
                        <a:t>V /  51 [#2]</a:t>
                      </a:r>
                      <a:endParaRPr lang="pt-BR" sz="1600" kern="1600">
                        <a:latin typeface="Times New Roman"/>
                        <a:ea typeface="Times New Roman"/>
                        <a:cs typeface="Arial"/>
                      </a:endParaRPr>
                    </a:p>
                  </a:txBody>
                  <a:tcPr marL="45156" marR="45156" marT="0" marB="0" anchor="b">
                    <a:lnL>
                      <a:noFill/>
                    </a:lnL>
                    <a:lnR>
                      <a:noFill/>
                    </a:lnR>
                    <a:lnT>
                      <a:noFill/>
                    </a:lnT>
                    <a:lnB>
                      <a:noFill/>
                    </a:lnB>
                  </a:tcPr>
                </a:tc>
                <a:tc>
                  <a:txBody>
                    <a:bodyPr/>
                    <a:lstStyle/>
                    <a:p>
                      <a:pPr marL="179705" algn="ctr">
                        <a:lnSpc>
                          <a:spcPts val="1800"/>
                        </a:lnSpc>
                        <a:spcAft>
                          <a:spcPts val="0"/>
                        </a:spcAft>
                      </a:pPr>
                      <a:r>
                        <a:rPr lang="pt-BR" sz="1600" kern="1600">
                          <a:latin typeface="Arial"/>
                          <a:ea typeface="Times New Roman"/>
                          <a:cs typeface="Arial"/>
                        </a:rPr>
                        <a:t>12,99</a:t>
                      </a:r>
                      <a:endParaRPr lang="pt-BR" sz="1600" kern="1600">
                        <a:latin typeface="Times New Roman"/>
                        <a:ea typeface="Times New Roman"/>
                        <a:cs typeface="Arial"/>
                      </a:endParaRPr>
                    </a:p>
                  </a:txBody>
                  <a:tcPr marL="45156" marR="45156" marT="0" marB="0" anchor="ctr">
                    <a:lnL>
                      <a:noFill/>
                    </a:lnL>
                    <a:lnR>
                      <a:noFill/>
                    </a:lnR>
                    <a:lnT>
                      <a:noFill/>
                    </a:lnT>
                    <a:lnB>
                      <a:noFill/>
                    </a:lnB>
                  </a:tcPr>
                </a:tc>
                <a:tc>
                  <a:txBody>
                    <a:bodyPr/>
                    <a:lstStyle/>
                    <a:p>
                      <a:pPr marL="179705" algn="ctr">
                        <a:lnSpc>
                          <a:spcPts val="1800"/>
                        </a:lnSpc>
                        <a:spcAft>
                          <a:spcPts val="0"/>
                        </a:spcAft>
                      </a:pPr>
                      <a:r>
                        <a:rPr lang="pt-BR" sz="1600" kern="1600">
                          <a:latin typeface="Arial"/>
                          <a:ea typeface="Times New Roman"/>
                          <a:cs typeface="Arial"/>
                        </a:rPr>
                        <a:t>9,72</a:t>
                      </a:r>
                      <a:endParaRPr lang="pt-BR" sz="1600" kern="1600">
                        <a:latin typeface="Times New Roman"/>
                        <a:ea typeface="Times New Roman"/>
                        <a:cs typeface="Arial"/>
                      </a:endParaRPr>
                    </a:p>
                  </a:txBody>
                  <a:tcPr marL="45156" marR="45156" marT="0" marB="0" anchor="ctr">
                    <a:lnL>
                      <a:noFill/>
                    </a:lnL>
                    <a:lnR>
                      <a:noFill/>
                    </a:lnR>
                    <a:lnT>
                      <a:noFill/>
                    </a:lnT>
                    <a:lnB>
                      <a:noFill/>
                    </a:lnB>
                  </a:tcPr>
                </a:tc>
                <a:tc>
                  <a:txBody>
                    <a:bodyPr/>
                    <a:lstStyle/>
                    <a:p>
                      <a:pPr marL="179705" algn="ctr">
                        <a:lnSpc>
                          <a:spcPts val="1800"/>
                        </a:lnSpc>
                        <a:spcAft>
                          <a:spcPts val="0"/>
                        </a:spcAft>
                      </a:pPr>
                      <a:r>
                        <a:rPr lang="pt-BR" sz="1600" kern="1600">
                          <a:latin typeface="Arial"/>
                          <a:ea typeface="Times New Roman"/>
                          <a:cs typeface="Arial"/>
                        </a:rPr>
                        <a:t>11,04</a:t>
                      </a:r>
                      <a:endParaRPr lang="pt-BR" sz="1600" kern="1600">
                        <a:latin typeface="Times New Roman"/>
                        <a:ea typeface="Times New Roman"/>
                        <a:cs typeface="Arial"/>
                      </a:endParaRPr>
                    </a:p>
                  </a:txBody>
                  <a:tcPr marL="45156" marR="45156" marT="0" marB="0" anchor="ctr">
                    <a:lnL>
                      <a:noFill/>
                    </a:lnL>
                    <a:lnR>
                      <a:noFill/>
                    </a:lnR>
                    <a:lnT>
                      <a:noFill/>
                    </a:lnT>
                    <a:lnB>
                      <a:noFill/>
                    </a:lnB>
                  </a:tcPr>
                </a:tc>
                <a:tc>
                  <a:txBody>
                    <a:bodyPr/>
                    <a:lstStyle/>
                    <a:p>
                      <a:pPr marL="179705" algn="ctr">
                        <a:lnSpc>
                          <a:spcPts val="1800"/>
                        </a:lnSpc>
                        <a:spcAft>
                          <a:spcPts val="0"/>
                        </a:spcAft>
                      </a:pPr>
                      <a:r>
                        <a:rPr lang="pt-BR" sz="1600" kern="1600">
                          <a:latin typeface="Arial"/>
                          <a:ea typeface="Times New Roman"/>
                          <a:cs typeface="Arial"/>
                        </a:rPr>
                        <a:t>11,29</a:t>
                      </a:r>
                      <a:endParaRPr lang="pt-BR" sz="1600" kern="1600">
                        <a:latin typeface="Times New Roman"/>
                        <a:ea typeface="Times New Roman"/>
                        <a:cs typeface="Arial"/>
                      </a:endParaRPr>
                    </a:p>
                  </a:txBody>
                  <a:tcPr marL="45156" marR="45156" marT="0" marB="0" anchor="ctr">
                    <a:lnL>
                      <a:noFill/>
                    </a:lnL>
                    <a:lnR>
                      <a:noFill/>
                    </a:lnR>
                    <a:lnT>
                      <a:noFill/>
                    </a:lnT>
                    <a:lnB>
                      <a:noFill/>
                    </a:lnB>
                  </a:tcPr>
                </a:tc>
                <a:tc>
                  <a:txBody>
                    <a:bodyPr/>
                    <a:lstStyle/>
                    <a:p>
                      <a:pPr marL="179705" algn="ctr">
                        <a:lnSpc>
                          <a:spcPts val="1800"/>
                        </a:lnSpc>
                        <a:spcAft>
                          <a:spcPts val="0"/>
                        </a:spcAft>
                      </a:pPr>
                      <a:r>
                        <a:rPr lang="pt-BR" sz="1600" kern="1600">
                          <a:latin typeface="Arial"/>
                          <a:ea typeface="Times New Roman"/>
                          <a:cs typeface="Arial"/>
                        </a:rPr>
                        <a:t>11,79</a:t>
                      </a:r>
                      <a:endParaRPr lang="pt-BR" sz="1600" kern="1600">
                        <a:latin typeface="Times New Roman"/>
                        <a:ea typeface="Times New Roman"/>
                        <a:cs typeface="Arial"/>
                      </a:endParaRPr>
                    </a:p>
                  </a:txBody>
                  <a:tcPr marL="45156" marR="45156" marT="0" marB="0" anchor="ctr">
                    <a:lnL>
                      <a:noFill/>
                    </a:lnL>
                    <a:lnR>
                      <a:noFill/>
                    </a:lnR>
                    <a:lnT>
                      <a:noFill/>
                    </a:lnT>
                    <a:lnB>
                      <a:noFill/>
                    </a:lnB>
                  </a:tcPr>
                </a:tc>
              </a:tr>
              <a:tr h="150519">
                <a:tc>
                  <a:txBody>
                    <a:bodyPr/>
                    <a:lstStyle/>
                    <a:p>
                      <a:pPr algn="just">
                        <a:lnSpc>
                          <a:spcPts val="1800"/>
                        </a:lnSpc>
                        <a:spcAft>
                          <a:spcPts val="0"/>
                        </a:spcAft>
                      </a:pPr>
                      <a:r>
                        <a:rPr lang="pt-BR" sz="1600" kern="1600">
                          <a:latin typeface="Arial"/>
                          <a:ea typeface="Times New Roman"/>
                          <a:cs typeface="Arial"/>
                        </a:rPr>
                        <a:t>Cr /  52 [#2]</a:t>
                      </a:r>
                      <a:endParaRPr lang="pt-BR" sz="1600" kern="1600">
                        <a:latin typeface="Times New Roman"/>
                        <a:ea typeface="Times New Roman"/>
                        <a:cs typeface="Arial"/>
                      </a:endParaRPr>
                    </a:p>
                  </a:txBody>
                  <a:tcPr marL="45156" marR="45156" marT="0" marB="0" anchor="b">
                    <a:lnL>
                      <a:noFill/>
                    </a:lnL>
                    <a:lnR>
                      <a:noFill/>
                    </a:lnR>
                    <a:lnT>
                      <a:noFill/>
                    </a:lnT>
                    <a:lnB>
                      <a:noFill/>
                    </a:lnB>
                  </a:tcPr>
                </a:tc>
                <a:tc>
                  <a:txBody>
                    <a:bodyPr/>
                    <a:lstStyle/>
                    <a:p>
                      <a:pPr marL="179705" algn="ctr">
                        <a:lnSpc>
                          <a:spcPts val="1800"/>
                        </a:lnSpc>
                        <a:spcAft>
                          <a:spcPts val="0"/>
                        </a:spcAft>
                      </a:pPr>
                      <a:r>
                        <a:rPr lang="pt-BR" sz="1600" kern="1600">
                          <a:latin typeface="Arial"/>
                          <a:ea typeface="Times New Roman"/>
                          <a:cs typeface="Arial"/>
                        </a:rPr>
                        <a:t>38,6</a:t>
                      </a:r>
                      <a:endParaRPr lang="pt-BR" sz="1600" kern="1600">
                        <a:latin typeface="Times New Roman"/>
                        <a:ea typeface="Times New Roman"/>
                        <a:cs typeface="Arial"/>
                      </a:endParaRPr>
                    </a:p>
                  </a:txBody>
                  <a:tcPr marL="45156" marR="45156" marT="0" marB="0" anchor="ctr">
                    <a:lnL>
                      <a:noFill/>
                    </a:lnL>
                    <a:lnR>
                      <a:noFill/>
                    </a:lnR>
                    <a:lnT>
                      <a:noFill/>
                    </a:lnT>
                    <a:lnB>
                      <a:noFill/>
                    </a:lnB>
                  </a:tcPr>
                </a:tc>
                <a:tc>
                  <a:txBody>
                    <a:bodyPr/>
                    <a:lstStyle/>
                    <a:p>
                      <a:pPr marL="179705" algn="ctr">
                        <a:lnSpc>
                          <a:spcPts val="1800"/>
                        </a:lnSpc>
                        <a:spcAft>
                          <a:spcPts val="0"/>
                        </a:spcAft>
                      </a:pPr>
                      <a:r>
                        <a:rPr lang="pt-BR" sz="1600" kern="1600">
                          <a:latin typeface="Arial"/>
                          <a:ea typeface="Times New Roman"/>
                          <a:cs typeface="Arial"/>
                        </a:rPr>
                        <a:t>36,0</a:t>
                      </a:r>
                      <a:endParaRPr lang="pt-BR" sz="1600" kern="1600">
                        <a:latin typeface="Times New Roman"/>
                        <a:ea typeface="Times New Roman"/>
                        <a:cs typeface="Arial"/>
                      </a:endParaRPr>
                    </a:p>
                  </a:txBody>
                  <a:tcPr marL="45156" marR="45156" marT="0" marB="0" anchor="ctr">
                    <a:lnL>
                      <a:noFill/>
                    </a:lnL>
                    <a:lnR>
                      <a:noFill/>
                    </a:lnR>
                    <a:lnT>
                      <a:noFill/>
                    </a:lnT>
                    <a:lnB>
                      <a:noFill/>
                    </a:lnB>
                  </a:tcPr>
                </a:tc>
                <a:tc>
                  <a:txBody>
                    <a:bodyPr/>
                    <a:lstStyle/>
                    <a:p>
                      <a:pPr marL="179705" algn="ctr">
                        <a:lnSpc>
                          <a:spcPts val="1800"/>
                        </a:lnSpc>
                        <a:spcAft>
                          <a:spcPts val="0"/>
                        </a:spcAft>
                      </a:pPr>
                      <a:r>
                        <a:rPr lang="pt-BR" sz="1600" kern="1600">
                          <a:latin typeface="Arial"/>
                          <a:ea typeface="Times New Roman"/>
                          <a:cs typeface="Arial"/>
                        </a:rPr>
                        <a:t>36,8</a:t>
                      </a:r>
                      <a:endParaRPr lang="pt-BR" sz="1600" kern="1600">
                        <a:latin typeface="Times New Roman"/>
                        <a:ea typeface="Times New Roman"/>
                        <a:cs typeface="Arial"/>
                      </a:endParaRPr>
                    </a:p>
                  </a:txBody>
                  <a:tcPr marL="45156" marR="45156" marT="0" marB="0" anchor="ctr">
                    <a:lnL>
                      <a:noFill/>
                    </a:lnL>
                    <a:lnR>
                      <a:noFill/>
                    </a:lnR>
                    <a:lnT>
                      <a:noFill/>
                    </a:lnT>
                    <a:lnB>
                      <a:noFill/>
                    </a:lnB>
                  </a:tcPr>
                </a:tc>
                <a:tc>
                  <a:txBody>
                    <a:bodyPr/>
                    <a:lstStyle/>
                    <a:p>
                      <a:pPr marL="179705" algn="ctr">
                        <a:lnSpc>
                          <a:spcPts val="1800"/>
                        </a:lnSpc>
                        <a:spcAft>
                          <a:spcPts val="0"/>
                        </a:spcAft>
                      </a:pPr>
                      <a:r>
                        <a:rPr lang="pt-BR" sz="1600" kern="1600">
                          <a:latin typeface="Arial"/>
                          <a:ea typeface="Times New Roman"/>
                          <a:cs typeface="Arial"/>
                        </a:rPr>
                        <a:t>36,5</a:t>
                      </a:r>
                      <a:endParaRPr lang="pt-BR" sz="1600" kern="1600">
                        <a:latin typeface="Times New Roman"/>
                        <a:ea typeface="Times New Roman"/>
                        <a:cs typeface="Arial"/>
                      </a:endParaRPr>
                    </a:p>
                  </a:txBody>
                  <a:tcPr marL="45156" marR="45156" marT="0" marB="0" anchor="ctr">
                    <a:lnL>
                      <a:noFill/>
                    </a:lnL>
                    <a:lnR>
                      <a:noFill/>
                    </a:lnR>
                    <a:lnT>
                      <a:noFill/>
                    </a:lnT>
                    <a:lnB>
                      <a:noFill/>
                    </a:lnB>
                  </a:tcPr>
                </a:tc>
                <a:tc>
                  <a:txBody>
                    <a:bodyPr/>
                    <a:lstStyle/>
                    <a:p>
                      <a:pPr marL="179705" algn="ctr">
                        <a:lnSpc>
                          <a:spcPts val="1800"/>
                        </a:lnSpc>
                        <a:spcAft>
                          <a:spcPts val="0"/>
                        </a:spcAft>
                      </a:pPr>
                      <a:r>
                        <a:rPr lang="pt-BR" sz="1600" kern="1600">
                          <a:latin typeface="Arial"/>
                          <a:ea typeface="Times New Roman"/>
                          <a:cs typeface="Arial"/>
                        </a:rPr>
                        <a:t>36,4</a:t>
                      </a:r>
                      <a:endParaRPr lang="pt-BR" sz="1600" kern="1600">
                        <a:latin typeface="Times New Roman"/>
                        <a:ea typeface="Times New Roman"/>
                        <a:cs typeface="Arial"/>
                      </a:endParaRPr>
                    </a:p>
                  </a:txBody>
                  <a:tcPr marL="45156" marR="45156" marT="0" marB="0" anchor="ctr">
                    <a:lnL>
                      <a:noFill/>
                    </a:lnL>
                    <a:lnR>
                      <a:noFill/>
                    </a:lnR>
                    <a:lnT>
                      <a:noFill/>
                    </a:lnT>
                    <a:lnB>
                      <a:noFill/>
                    </a:lnB>
                  </a:tcPr>
                </a:tc>
              </a:tr>
              <a:tr h="150519">
                <a:tc>
                  <a:txBody>
                    <a:bodyPr/>
                    <a:lstStyle/>
                    <a:p>
                      <a:pPr algn="just">
                        <a:lnSpc>
                          <a:spcPts val="1800"/>
                        </a:lnSpc>
                        <a:spcAft>
                          <a:spcPts val="0"/>
                        </a:spcAft>
                      </a:pPr>
                      <a:r>
                        <a:rPr lang="pt-BR" sz="1600" kern="1600">
                          <a:latin typeface="Arial"/>
                          <a:ea typeface="Times New Roman"/>
                          <a:cs typeface="Arial"/>
                        </a:rPr>
                        <a:t>Mn /  55 [#3]</a:t>
                      </a:r>
                      <a:endParaRPr lang="pt-BR" sz="1600" kern="1600">
                        <a:latin typeface="Times New Roman"/>
                        <a:ea typeface="Times New Roman"/>
                        <a:cs typeface="Arial"/>
                      </a:endParaRPr>
                    </a:p>
                  </a:txBody>
                  <a:tcPr marL="45156" marR="45156" marT="0" marB="0" anchor="b">
                    <a:lnL>
                      <a:noFill/>
                    </a:lnL>
                    <a:lnR>
                      <a:noFill/>
                    </a:lnR>
                    <a:lnT>
                      <a:noFill/>
                    </a:lnT>
                    <a:lnB>
                      <a:noFill/>
                    </a:lnB>
                  </a:tcPr>
                </a:tc>
                <a:tc>
                  <a:txBody>
                    <a:bodyPr/>
                    <a:lstStyle/>
                    <a:p>
                      <a:pPr marL="179705" algn="ctr">
                        <a:lnSpc>
                          <a:spcPts val="1800"/>
                        </a:lnSpc>
                        <a:spcAft>
                          <a:spcPts val="0"/>
                        </a:spcAft>
                      </a:pPr>
                      <a:r>
                        <a:rPr lang="pt-BR" sz="1600" kern="1600">
                          <a:latin typeface="Arial"/>
                          <a:ea typeface="Times New Roman"/>
                          <a:cs typeface="Arial"/>
                        </a:rPr>
                        <a:t>121,5</a:t>
                      </a:r>
                      <a:endParaRPr lang="pt-BR" sz="1600" kern="1600">
                        <a:latin typeface="Times New Roman"/>
                        <a:ea typeface="Times New Roman"/>
                        <a:cs typeface="Arial"/>
                      </a:endParaRPr>
                    </a:p>
                  </a:txBody>
                  <a:tcPr marL="45156" marR="45156" marT="0" marB="0" anchor="ctr">
                    <a:lnL>
                      <a:noFill/>
                    </a:lnL>
                    <a:lnR>
                      <a:noFill/>
                    </a:lnR>
                    <a:lnT>
                      <a:noFill/>
                    </a:lnT>
                    <a:lnB>
                      <a:noFill/>
                    </a:lnB>
                  </a:tcPr>
                </a:tc>
                <a:tc>
                  <a:txBody>
                    <a:bodyPr/>
                    <a:lstStyle/>
                    <a:p>
                      <a:pPr marL="179705" algn="ctr">
                        <a:lnSpc>
                          <a:spcPts val="1800"/>
                        </a:lnSpc>
                        <a:spcAft>
                          <a:spcPts val="0"/>
                        </a:spcAft>
                      </a:pPr>
                      <a:r>
                        <a:rPr lang="pt-BR" sz="1600" kern="1600">
                          <a:latin typeface="Arial"/>
                          <a:ea typeface="Times New Roman"/>
                          <a:cs typeface="Arial"/>
                        </a:rPr>
                        <a:t>125,30</a:t>
                      </a:r>
                      <a:endParaRPr lang="pt-BR" sz="1600" kern="1600">
                        <a:latin typeface="Times New Roman"/>
                        <a:ea typeface="Times New Roman"/>
                        <a:cs typeface="Arial"/>
                      </a:endParaRPr>
                    </a:p>
                  </a:txBody>
                  <a:tcPr marL="45156" marR="45156" marT="0" marB="0" anchor="ctr">
                    <a:lnL>
                      <a:noFill/>
                    </a:lnL>
                    <a:lnR>
                      <a:noFill/>
                    </a:lnR>
                    <a:lnT>
                      <a:noFill/>
                    </a:lnT>
                    <a:lnB>
                      <a:noFill/>
                    </a:lnB>
                  </a:tcPr>
                </a:tc>
                <a:tc>
                  <a:txBody>
                    <a:bodyPr/>
                    <a:lstStyle/>
                    <a:p>
                      <a:pPr marL="179705" algn="ctr">
                        <a:lnSpc>
                          <a:spcPts val="1800"/>
                        </a:lnSpc>
                        <a:spcAft>
                          <a:spcPts val="0"/>
                        </a:spcAft>
                      </a:pPr>
                      <a:r>
                        <a:rPr lang="pt-BR" sz="1600" kern="1600">
                          <a:latin typeface="Arial"/>
                          <a:ea typeface="Times New Roman"/>
                          <a:cs typeface="Arial"/>
                        </a:rPr>
                        <a:t>124,60</a:t>
                      </a:r>
                      <a:endParaRPr lang="pt-BR" sz="1600" kern="1600">
                        <a:latin typeface="Times New Roman"/>
                        <a:ea typeface="Times New Roman"/>
                        <a:cs typeface="Arial"/>
                      </a:endParaRPr>
                    </a:p>
                  </a:txBody>
                  <a:tcPr marL="45156" marR="45156" marT="0" marB="0" anchor="ctr">
                    <a:lnL>
                      <a:noFill/>
                    </a:lnL>
                    <a:lnR>
                      <a:noFill/>
                    </a:lnR>
                    <a:lnT>
                      <a:noFill/>
                    </a:lnT>
                    <a:lnB>
                      <a:noFill/>
                    </a:lnB>
                  </a:tcPr>
                </a:tc>
                <a:tc>
                  <a:txBody>
                    <a:bodyPr/>
                    <a:lstStyle/>
                    <a:p>
                      <a:pPr marL="179705" algn="ctr">
                        <a:lnSpc>
                          <a:spcPts val="1800"/>
                        </a:lnSpc>
                        <a:spcAft>
                          <a:spcPts val="0"/>
                        </a:spcAft>
                      </a:pPr>
                      <a:r>
                        <a:rPr lang="pt-BR" sz="1600" kern="1600">
                          <a:latin typeface="Arial"/>
                          <a:ea typeface="Times New Roman"/>
                          <a:cs typeface="Arial"/>
                        </a:rPr>
                        <a:t>121,50</a:t>
                      </a:r>
                      <a:endParaRPr lang="pt-BR" sz="1600" kern="1600">
                        <a:latin typeface="Times New Roman"/>
                        <a:ea typeface="Times New Roman"/>
                        <a:cs typeface="Arial"/>
                      </a:endParaRPr>
                    </a:p>
                  </a:txBody>
                  <a:tcPr marL="45156" marR="45156" marT="0" marB="0" anchor="ctr">
                    <a:lnL>
                      <a:noFill/>
                    </a:lnL>
                    <a:lnR>
                      <a:noFill/>
                    </a:lnR>
                    <a:lnT>
                      <a:noFill/>
                    </a:lnT>
                    <a:lnB>
                      <a:noFill/>
                    </a:lnB>
                  </a:tcPr>
                </a:tc>
                <a:tc>
                  <a:txBody>
                    <a:bodyPr/>
                    <a:lstStyle/>
                    <a:p>
                      <a:pPr marL="179705" algn="ctr">
                        <a:lnSpc>
                          <a:spcPts val="1800"/>
                        </a:lnSpc>
                        <a:spcAft>
                          <a:spcPts val="0"/>
                        </a:spcAft>
                      </a:pPr>
                      <a:r>
                        <a:rPr lang="pt-BR" sz="1600" kern="1600">
                          <a:latin typeface="Arial"/>
                          <a:ea typeface="Times New Roman"/>
                          <a:cs typeface="Arial"/>
                        </a:rPr>
                        <a:t>117,50</a:t>
                      </a:r>
                      <a:endParaRPr lang="pt-BR" sz="1600" kern="1600">
                        <a:latin typeface="Times New Roman"/>
                        <a:ea typeface="Times New Roman"/>
                        <a:cs typeface="Arial"/>
                      </a:endParaRPr>
                    </a:p>
                  </a:txBody>
                  <a:tcPr marL="45156" marR="45156" marT="0" marB="0" anchor="ctr">
                    <a:lnL>
                      <a:noFill/>
                    </a:lnL>
                    <a:lnR>
                      <a:noFill/>
                    </a:lnR>
                    <a:lnT>
                      <a:noFill/>
                    </a:lnT>
                    <a:lnB>
                      <a:noFill/>
                    </a:lnB>
                  </a:tcPr>
                </a:tc>
              </a:tr>
              <a:tr h="150519">
                <a:tc>
                  <a:txBody>
                    <a:bodyPr/>
                    <a:lstStyle/>
                    <a:p>
                      <a:pPr algn="just">
                        <a:lnSpc>
                          <a:spcPts val="1800"/>
                        </a:lnSpc>
                        <a:spcAft>
                          <a:spcPts val="0"/>
                        </a:spcAft>
                      </a:pPr>
                      <a:r>
                        <a:rPr lang="pt-BR" sz="1600" kern="1600">
                          <a:latin typeface="Arial"/>
                          <a:ea typeface="Times New Roman"/>
                          <a:cs typeface="Arial"/>
                        </a:rPr>
                        <a:t>Fe /  56 [#1]</a:t>
                      </a:r>
                      <a:endParaRPr lang="pt-BR" sz="1600" kern="1600">
                        <a:latin typeface="Times New Roman"/>
                        <a:ea typeface="Times New Roman"/>
                        <a:cs typeface="Arial"/>
                      </a:endParaRPr>
                    </a:p>
                  </a:txBody>
                  <a:tcPr marL="45156" marR="45156" marT="0" marB="0" anchor="b">
                    <a:lnL>
                      <a:noFill/>
                    </a:lnL>
                    <a:lnR>
                      <a:noFill/>
                    </a:lnR>
                    <a:lnT>
                      <a:noFill/>
                    </a:lnT>
                    <a:lnB>
                      <a:noFill/>
                    </a:lnB>
                  </a:tcPr>
                </a:tc>
                <a:tc>
                  <a:txBody>
                    <a:bodyPr/>
                    <a:lstStyle/>
                    <a:p>
                      <a:pPr marL="179705" algn="ctr">
                        <a:lnSpc>
                          <a:spcPts val="1800"/>
                        </a:lnSpc>
                        <a:spcAft>
                          <a:spcPts val="0"/>
                        </a:spcAft>
                      </a:pPr>
                      <a:r>
                        <a:rPr lang="pt-BR" sz="1600" kern="1600">
                          <a:latin typeface="Arial"/>
                          <a:ea typeface="Times New Roman"/>
                          <a:cs typeface="Arial"/>
                        </a:rPr>
                        <a:t>34,32</a:t>
                      </a:r>
                      <a:endParaRPr lang="pt-BR" sz="1600" kern="1600">
                        <a:latin typeface="Times New Roman"/>
                        <a:ea typeface="Times New Roman"/>
                        <a:cs typeface="Arial"/>
                      </a:endParaRPr>
                    </a:p>
                  </a:txBody>
                  <a:tcPr marL="45156" marR="45156" marT="0" marB="0" anchor="ctr">
                    <a:lnL>
                      <a:noFill/>
                    </a:lnL>
                    <a:lnR>
                      <a:noFill/>
                    </a:lnR>
                    <a:lnT>
                      <a:noFill/>
                    </a:lnT>
                    <a:lnB>
                      <a:noFill/>
                    </a:lnB>
                  </a:tcPr>
                </a:tc>
                <a:tc>
                  <a:txBody>
                    <a:bodyPr/>
                    <a:lstStyle/>
                    <a:p>
                      <a:pPr marL="179705" algn="ctr">
                        <a:lnSpc>
                          <a:spcPts val="1800"/>
                        </a:lnSpc>
                        <a:spcAft>
                          <a:spcPts val="0"/>
                        </a:spcAft>
                      </a:pPr>
                      <a:r>
                        <a:rPr lang="pt-BR" sz="1600" kern="1600">
                          <a:latin typeface="Arial"/>
                          <a:ea typeface="Times New Roman"/>
                          <a:cs typeface="Arial"/>
                        </a:rPr>
                        <a:t>19,17</a:t>
                      </a:r>
                      <a:endParaRPr lang="pt-BR" sz="1600" kern="1600">
                        <a:latin typeface="Times New Roman"/>
                        <a:ea typeface="Times New Roman"/>
                        <a:cs typeface="Arial"/>
                      </a:endParaRPr>
                    </a:p>
                  </a:txBody>
                  <a:tcPr marL="45156" marR="45156" marT="0" marB="0" anchor="ctr">
                    <a:lnL>
                      <a:noFill/>
                    </a:lnL>
                    <a:lnR>
                      <a:noFill/>
                    </a:lnR>
                    <a:lnT>
                      <a:noFill/>
                    </a:lnT>
                    <a:lnB>
                      <a:noFill/>
                    </a:lnB>
                  </a:tcPr>
                </a:tc>
                <a:tc>
                  <a:txBody>
                    <a:bodyPr/>
                    <a:lstStyle/>
                    <a:p>
                      <a:pPr marL="179705" algn="ctr">
                        <a:lnSpc>
                          <a:spcPts val="1800"/>
                        </a:lnSpc>
                        <a:spcAft>
                          <a:spcPts val="0"/>
                        </a:spcAft>
                      </a:pPr>
                      <a:r>
                        <a:rPr lang="pt-BR" sz="1600" kern="1600">
                          <a:latin typeface="Arial"/>
                          <a:ea typeface="Times New Roman"/>
                          <a:cs typeface="Arial"/>
                        </a:rPr>
                        <a:t>31,26</a:t>
                      </a:r>
                      <a:endParaRPr lang="pt-BR" sz="1600" kern="1600">
                        <a:latin typeface="Times New Roman"/>
                        <a:ea typeface="Times New Roman"/>
                        <a:cs typeface="Arial"/>
                      </a:endParaRPr>
                    </a:p>
                  </a:txBody>
                  <a:tcPr marL="45156" marR="45156" marT="0" marB="0" anchor="ctr">
                    <a:lnL>
                      <a:noFill/>
                    </a:lnL>
                    <a:lnR>
                      <a:noFill/>
                    </a:lnR>
                    <a:lnT>
                      <a:noFill/>
                    </a:lnT>
                    <a:lnB>
                      <a:noFill/>
                    </a:lnB>
                  </a:tcPr>
                </a:tc>
                <a:tc>
                  <a:txBody>
                    <a:bodyPr/>
                    <a:lstStyle/>
                    <a:p>
                      <a:pPr marL="179705" algn="ctr">
                        <a:lnSpc>
                          <a:spcPts val="1800"/>
                        </a:lnSpc>
                        <a:spcAft>
                          <a:spcPts val="0"/>
                        </a:spcAft>
                      </a:pPr>
                      <a:r>
                        <a:rPr lang="pt-BR" sz="1600" kern="1600">
                          <a:latin typeface="Arial"/>
                          <a:ea typeface="Times New Roman"/>
                          <a:cs typeface="Arial"/>
                        </a:rPr>
                        <a:t>34,03</a:t>
                      </a:r>
                      <a:endParaRPr lang="pt-BR" sz="1600" kern="1600">
                        <a:latin typeface="Times New Roman"/>
                        <a:ea typeface="Times New Roman"/>
                        <a:cs typeface="Arial"/>
                      </a:endParaRPr>
                    </a:p>
                  </a:txBody>
                  <a:tcPr marL="45156" marR="45156" marT="0" marB="0" anchor="ctr">
                    <a:lnL>
                      <a:noFill/>
                    </a:lnL>
                    <a:lnR>
                      <a:noFill/>
                    </a:lnR>
                    <a:lnT>
                      <a:noFill/>
                    </a:lnT>
                    <a:lnB>
                      <a:noFill/>
                    </a:lnB>
                  </a:tcPr>
                </a:tc>
                <a:tc>
                  <a:txBody>
                    <a:bodyPr/>
                    <a:lstStyle/>
                    <a:p>
                      <a:pPr marL="179705" algn="ctr">
                        <a:lnSpc>
                          <a:spcPts val="1800"/>
                        </a:lnSpc>
                        <a:spcAft>
                          <a:spcPts val="0"/>
                        </a:spcAft>
                      </a:pPr>
                      <a:r>
                        <a:rPr lang="pt-BR" sz="1600" kern="1600">
                          <a:latin typeface="Arial"/>
                          <a:ea typeface="Times New Roman"/>
                          <a:cs typeface="Arial"/>
                        </a:rPr>
                        <a:t>33,42</a:t>
                      </a:r>
                      <a:endParaRPr lang="pt-BR" sz="1600" kern="1600">
                        <a:latin typeface="Times New Roman"/>
                        <a:ea typeface="Times New Roman"/>
                        <a:cs typeface="Arial"/>
                      </a:endParaRPr>
                    </a:p>
                  </a:txBody>
                  <a:tcPr marL="45156" marR="45156" marT="0" marB="0" anchor="ctr">
                    <a:lnL>
                      <a:noFill/>
                    </a:lnL>
                    <a:lnR>
                      <a:noFill/>
                    </a:lnR>
                    <a:lnT>
                      <a:noFill/>
                    </a:lnT>
                    <a:lnB>
                      <a:noFill/>
                    </a:lnB>
                  </a:tcPr>
                </a:tc>
              </a:tr>
              <a:tr h="150519">
                <a:tc>
                  <a:txBody>
                    <a:bodyPr/>
                    <a:lstStyle/>
                    <a:p>
                      <a:pPr algn="just">
                        <a:lnSpc>
                          <a:spcPts val="1800"/>
                        </a:lnSpc>
                        <a:spcAft>
                          <a:spcPts val="0"/>
                        </a:spcAft>
                      </a:pPr>
                      <a:r>
                        <a:rPr lang="pt-BR" sz="1600" kern="1600">
                          <a:latin typeface="Arial"/>
                          <a:ea typeface="Times New Roman"/>
                          <a:cs typeface="Arial"/>
                        </a:rPr>
                        <a:t>Co /  59 [#3]</a:t>
                      </a:r>
                      <a:endParaRPr lang="pt-BR" sz="1600" kern="1600">
                        <a:latin typeface="Times New Roman"/>
                        <a:ea typeface="Times New Roman"/>
                        <a:cs typeface="Arial"/>
                      </a:endParaRPr>
                    </a:p>
                  </a:txBody>
                  <a:tcPr marL="45156" marR="45156" marT="0" marB="0" anchor="b">
                    <a:lnL>
                      <a:noFill/>
                    </a:lnL>
                    <a:lnR>
                      <a:noFill/>
                    </a:lnR>
                    <a:lnT>
                      <a:noFill/>
                    </a:lnT>
                    <a:lnB>
                      <a:noFill/>
                    </a:lnB>
                  </a:tcPr>
                </a:tc>
                <a:tc>
                  <a:txBody>
                    <a:bodyPr/>
                    <a:lstStyle/>
                    <a:p>
                      <a:pPr marL="179705" algn="ctr">
                        <a:lnSpc>
                          <a:spcPts val="1800"/>
                        </a:lnSpc>
                        <a:spcAft>
                          <a:spcPts val="0"/>
                        </a:spcAft>
                      </a:pPr>
                      <a:r>
                        <a:rPr lang="pt-BR" sz="1600" kern="1600">
                          <a:latin typeface="Arial"/>
                          <a:ea typeface="Times New Roman"/>
                          <a:cs typeface="Arial"/>
                        </a:rPr>
                        <a:t>20,28</a:t>
                      </a:r>
                      <a:endParaRPr lang="pt-BR" sz="1600" kern="1600">
                        <a:latin typeface="Times New Roman"/>
                        <a:ea typeface="Times New Roman"/>
                        <a:cs typeface="Arial"/>
                      </a:endParaRPr>
                    </a:p>
                  </a:txBody>
                  <a:tcPr marL="45156" marR="45156" marT="0" marB="0" anchor="ctr">
                    <a:lnL>
                      <a:noFill/>
                    </a:lnL>
                    <a:lnR>
                      <a:noFill/>
                    </a:lnR>
                    <a:lnT>
                      <a:noFill/>
                    </a:lnT>
                    <a:lnB>
                      <a:noFill/>
                    </a:lnB>
                  </a:tcPr>
                </a:tc>
                <a:tc>
                  <a:txBody>
                    <a:bodyPr/>
                    <a:lstStyle/>
                    <a:p>
                      <a:pPr marL="179705" algn="ctr">
                        <a:lnSpc>
                          <a:spcPts val="1800"/>
                        </a:lnSpc>
                        <a:spcAft>
                          <a:spcPts val="0"/>
                        </a:spcAft>
                      </a:pPr>
                      <a:r>
                        <a:rPr lang="pt-BR" sz="1600" kern="1600">
                          <a:latin typeface="Arial"/>
                          <a:ea typeface="Times New Roman"/>
                          <a:cs typeface="Arial"/>
                        </a:rPr>
                        <a:t>20,75</a:t>
                      </a:r>
                      <a:endParaRPr lang="pt-BR" sz="1600" kern="1600">
                        <a:latin typeface="Times New Roman"/>
                        <a:ea typeface="Times New Roman"/>
                        <a:cs typeface="Arial"/>
                      </a:endParaRPr>
                    </a:p>
                  </a:txBody>
                  <a:tcPr marL="45156" marR="45156" marT="0" marB="0" anchor="ctr">
                    <a:lnL>
                      <a:noFill/>
                    </a:lnL>
                    <a:lnR>
                      <a:noFill/>
                    </a:lnR>
                    <a:lnT>
                      <a:noFill/>
                    </a:lnT>
                    <a:lnB>
                      <a:noFill/>
                    </a:lnB>
                  </a:tcPr>
                </a:tc>
                <a:tc>
                  <a:txBody>
                    <a:bodyPr/>
                    <a:lstStyle/>
                    <a:p>
                      <a:pPr marL="179705" algn="ctr">
                        <a:lnSpc>
                          <a:spcPts val="1800"/>
                        </a:lnSpc>
                        <a:spcAft>
                          <a:spcPts val="0"/>
                        </a:spcAft>
                      </a:pPr>
                      <a:r>
                        <a:rPr lang="pt-BR" sz="1600" kern="1600">
                          <a:latin typeface="Arial"/>
                          <a:ea typeface="Times New Roman"/>
                          <a:cs typeface="Arial"/>
                        </a:rPr>
                        <a:t>20,76</a:t>
                      </a:r>
                      <a:endParaRPr lang="pt-BR" sz="1600" kern="1600">
                        <a:latin typeface="Times New Roman"/>
                        <a:ea typeface="Times New Roman"/>
                        <a:cs typeface="Arial"/>
                      </a:endParaRPr>
                    </a:p>
                  </a:txBody>
                  <a:tcPr marL="45156" marR="45156" marT="0" marB="0" anchor="ctr">
                    <a:lnL>
                      <a:noFill/>
                    </a:lnL>
                    <a:lnR>
                      <a:noFill/>
                    </a:lnR>
                    <a:lnT>
                      <a:noFill/>
                    </a:lnT>
                    <a:lnB>
                      <a:noFill/>
                    </a:lnB>
                  </a:tcPr>
                </a:tc>
                <a:tc>
                  <a:txBody>
                    <a:bodyPr/>
                    <a:lstStyle/>
                    <a:p>
                      <a:pPr marL="179705" algn="ctr">
                        <a:lnSpc>
                          <a:spcPts val="1800"/>
                        </a:lnSpc>
                        <a:spcAft>
                          <a:spcPts val="0"/>
                        </a:spcAft>
                      </a:pPr>
                      <a:r>
                        <a:rPr lang="pt-BR" sz="1600" kern="1600">
                          <a:latin typeface="Arial"/>
                          <a:ea typeface="Times New Roman"/>
                          <a:cs typeface="Arial"/>
                        </a:rPr>
                        <a:t>20,66</a:t>
                      </a:r>
                      <a:endParaRPr lang="pt-BR" sz="1600" kern="1600">
                        <a:latin typeface="Times New Roman"/>
                        <a:ea typeface="Times New Roman"/>
                        <a:cs typeface="Arial"/>
                      </a:endParaRPr>
                    </a:p>
                  </a:txBody>
                  <a:tcPr marL="45156" marR="45156" marT="0" marB="0" anchor="ctr">
                    <a:lnL>
                      <a:noFill/>
                    </a:lnL>
                    <a:lnR>
                      <a:noFill/>
                    </a:lnR>
                    <a:lnT>
                      <a:noFill/>
                    </a:lnT>
                    <a:lnB>
                      <a:noFill/>
                    </a:lnB>
                  </a:tcPr>
                </a:tc>
                <a:tc>
                  <a:txBody>
                    <a:bodyPr/>
                    <a:lstStyle/>
                    <a:p>
                      <a:pPr marL="179705" algn="ctr">
                        <a:lnSpc>
                          <a:spcPts val="1800"/>
                        </a:lnSpc>
                        <a:spcAft>
                          <a:spcPts val="0"/>
                        </a:spcAft>
                      </a:pPr>
                      <a:r>
                        <a:rPr lang="pt-BR" sz="1600" kern="1600">
                          <a:latin typeface="Arial"/>
                          <a:ea typeface="Times New Roman"/>
                          <a:cs typeface="Arial"/>
                        </a:rPr>
                        <a:t>20,57</a:t>
                      </a:r>
                      <a:endParaRPr lang="pt-BR" sz="1600" kern="1600">
                        <a:latin typeface="Times New Roman"/>
                        <a:ea typeface="Times New Roman"/>
                        <a:cs typeface="Arial"/>
                      </a:endParaRPr>
                    </a:p>
                  </a:txBody>
                  <a:tcPr marL="45156" marR="45156" marT="0" marB="0" anchor="ctr">
                    <a:lnL>
                      <a:noFill/>
                    </a:lnL>
                    <a:lnR>
                      <a:noFill/>
                    </a:lnR>
                    <a:lnT>
                      <a:noFill/>
                    </a:lnT>
                    <a:lnB>
                      <a:noFill/>
                    </a:lnB>
                  </a:tcPr>
                </a:tc>
              </a:tr>
              <a:tr h="150519">
                <a:tc>
                  <a:txBody>
                    <a:bodyPr/>
                    <a:lstStyle/>
                    <a:p>
                      <a:pPr algn="just">
                        <a:lnSpc>
                          <a:spcPts val="1800"/>
                        </a:lnSpc>
                        <a:spcAft>
                          <a:spcPts val="0"/>
                        </a:spcAft>
                      </a:pPr>
                      <a:r>
                        <a:rPr lang="pt-BR" sz="1600" kern="1600">
                          <a:latin typeface="Arial"/>
                          <a:ea typeface="Times New Roman"/>
                          <a:cs typeface="Arial"/>
                        </a:rPr>
                        <a:t>Ni /  60 [#2]</a:t>
                      </a:r>
                      <a:endParaRPr lang="pt-BR" sz="1600" kern="1600">
                        <a:latin typeface="Times New Roman"/>
                        <a:ea typeface="Times New Roman"/>
                        <a:cs typeface="Arial"/>
                      </a:endParaRPr>
                    </a:p>
                  </a:txBody>
                  <a:tcPr marL="45156" marR="45156" marT="0" marB="0" anchor="b">
                    <a:lnL>
                      <a:noFill/>
                    </a:lnL>
                    <a:lnR>
                      <a:noFill/>
                    </a:lnR>
                    <a:lnT>
                      <a:noFill/>
                    </a:lnT>
                    <a:lnB>
                      <a:noFill/>
                    </a:lnB>
                  </a:tcPr>
                </a:tc>
                <a:tc>
                  <a:txBody>
                    <a:bodyPr/>
                    <a:lstStyle/>
                    <a:p>
                      <a:pPr marL="179705" algn="ctr">
                        <a:lnSpc>
                          <a:spcPts val="1800"/>
                        </a:lnSpc>
                        <a:spcAft>
                          <a:spcPts val="0"/>
                        </a:spcAft>
                      </a:pPr>
                      <a:r>
                        <a:rPr lang="pt-BR" sz="1600" kern="1600">
                          <a:latin typeface="Arial"/>
                          <a:ea typeface="Times New Roman"/>
                          <a:cs typeface="Arial"/>
                        </a:rPr>
                        <a:t>27,4</a:t>
                      </a:r>
                      <a:endParaRPr lang="pt-BR" sz="1600" kern="1600">
                        <a:latin typeface="Times New Roman"/>
                        <a:ea typeface="Times New Roman"/>
                        <a:cs typeface="Arial"/>
                      </a:endParaRPr>
                    </a:p>
                  </a:txBody>
                  <a:tcPr marL="45156" marR="45156" marT="0" marB="0" anchor="ctr">
                    <a:lnL>
                      <a:noFill/>
                    </a:lnL>
                    <a:lnR>
                      <a:noFill/>
                    </a:lnR>
                    <a:lnT>
                      <a:noFill/>
                    </a:lnT>
                    <a:lnB>
                      <a:noFill/>
                    </a:lnB>
                  </a:tcPr>
                </a:tc>
                <a:tc>
                  <a:txBody>
                    <a:bodyPr/>
                    <a:lstStyle/>
                    <a:p>
                      <a:pPr marL="179705" algn="ctr">
                        <a:lnSpc>
                          <a:spcPts val="1800"/>
                        </a:lnSpc>
                        <a:spcAft>
                          <a:spcPts val="0"/>
                        </a:spcAft>
                      </a:pPr>
                      <a:r>
                        <a:rPr lang="pt-BR" sz="1600" kern="1600">
                          <a:latin typeface="Arial"/>
                          <a:ea typeface="Times New Roman"/>
                          <a:cs typeface="Arial"/>
                        </a:rPr>
                        <a:t>27,49</a:t>
                      </a:r>
                      <a:endParaRPr lang="pt-BR" sz="1600" kern="1600">
                        <a:latin typeface="Times New Roman"/>
                        <a:ea typeface="Times New Roman"/>
                        <a:cs typeface="Arial"/>
                      </a:endParaRPr>
                    </a:p>
                  </a:txBody>
                  <a:tcPr marL="45156" marR="45156" marT="0" marB="0" anchor="ctr">
                    <a:lnL>
                      <a:noFill/>
                    </a:lnL>
                    <a:lnR>
                      <a:noFill/>
                    </a:lnR>
                    <a:lnT>
                      <a:noFill/>
                    </a:lnT>
                    <a:lnB>
                      <a:noFill/>
                    </a:lnB>
                  </a:tcPr>
                </a:tc>
                <a:tc>
                  <a:txBody>
                    <a:bodyPr/>
                    <a:lstStyle/>
                    <a:p>
                      <a:pPr marL="179705" algn="ctr">
                        <a:lnSpc>
                          <a:spcPts val="1800"/>
                        </a:lnSpc>
                        <a:spcAft>
                          <a:spcPts val="0"/>
                        </a:spcAft>
                      </a:pPr>
                      <a:r>
                        <a:rPr lang="pt-BR" sz="1600" kern="1600">
                          <a:latin typeface="Arial"/>
                          <a:ea typeface="Times New Roman"/>
                          <a:cs typeface="Arial"/>
                        </a:rPr>
                        <a:t>26,89</a:t>
                      </a:r>
                      <a:endParaRPr lang="pt-BR" sz="1600" kern="1600">
                        <a:latin typeface="Times New Roman"/>
                        <a:ea typeface="Times New Roman"/>
                        <a:cs typeface="Arial"/>
                      </a:endParaRPr>
                    </a:p>
                  </a:txBody>
                  <a:tcPr marL="45156" marR="45156" marT="0" marB="0" anchor="ctr">
                    <a:lnL>
                      <a:noFill/>
                    </a:lnL>
                    <a:lnR>
                      <a:noFill/>
                    </a:lnR>
                    <a:lnT>
                      <a:noFill/>
                    </a:lnT>
                    <a:lnB>
                      <a:noFill/>
                    </a:lnB>
                  </a:tcPr>
                </a:tc>
                <a:tc>
                  <a:txBody>
                    <a:bodyPr/>
                    <a:lstStyle/>
                    <a:p>
                      <a:pPr marL="179705" algn="ctr">
                        <a:lnSpc>
                          <a:spcPts val="1800"/>
                        </a:lnSpc>
                        <a:spcAft>
                          <a:spcPts val="0"/>
                        </a:spcAft>
                      </a:pPr>
                      <a:r>
                        <a:rPr lang="pt-BR" sz="1600" kern="1600">
                          <a:latin typeface="Arial"/>
                          <a:ea typeface="Times New Roman"/>
                          <a:cs typeface="Arial"/>
                        </a:rPr>
                        <a:t>28,66</a:t>
                      </a:r>
                      <a:endParaRPr lang="pt-BR" sz="1600" kern="1600">
                        <a:latin typeface="Times New Roman"/>
                        <a:ea typeface="Times New Roman"/>
                        <a:cs typeface="Arial"/>
                      </a:endParaRPr>
                    </a:p>
                  </a:txBody>
                  <a:tcPr marL="45156" marR="45156" marT="0" marB="0" anchor="ctr">
                    <a:lnL>
                      <a:noFill/>
                    </a:lnL>
                    <a:lnR>
                      <a:noFill/>
                    </a:lnR>
                    <a:lnT>
                      <a:noFill/>
                    </a:lnT>
                    <a:lnB>
                      <a:noFill/>
                    </a:lnB>
                  </a:tcPr>
                </a:tc>
                <a:tc>
                  <a:txBody>
                    <a:bodyPr/>
                    <a:lstStyle/>
                    <a:p>
                      <a:pPr marL="179705" algn="ctr">
                        <a:lnSpc>
                          <a:spcPts val="1800"/>
                        </a:lnSpc>
                        <a:spcAft>
                          <a:spcPts val="0"/>
                        </a:spcAft>
                      </a:pPr>
                      <a:r>
                        <a:rPr lang="pt-BR" sz="1600" kern="1600">
                          <a:latin typeface="Arial"/>
                          <a:ea typeface="Times New Roman"/>
                          <a:cs typeface="Arial"/>
                        </a:rPr>
                        <a:t>27,38</a:t>
                      </a:r>
                      <a:endParaRPr lang="pt-BR" sz="1600" kern="1600">
                        <a:latin typeface="Times New Roman"/>
                        <a:ea typeface="Times New Roman"/>
                        <a:cs typeface="Arial"/>
                      </a:endParaRPr>
                    </a:p>
                  </a:txBody>
                  <a:tcPr marL="45156" marR="45156" marT="0" marB="0" anchor="ctr">
                    <a:lnL>
                      <a:noFill/>
                    </a:lnL>
                    <a:lnR>
                      <a:noFill/>
                    </a:lnR>
                    <a:lnT>
                      <a:noFill/>
                    </a:lnT>
                    <a:lnB>
                      <a:noFill/>
                    </a:lnB>
                  </a:tcPr>
                </a:tc>
              </a:tr>
              <a:tr h="150519">
                <a:tc>
                  <a:txBody>
                    <a:bodyPr/>
                    <a:lstStyle/>
                    <a:p>
                      <a:pPr algn="just">
                        <a:lnSpc>
                          <a:spcPts val="1800"/>
                        </a:lnSpc>
                        <a:spcAft>
                          <a:spcPts val="0"/>
                        </a:spcAft>
                      </a:pPr>
                      <a:r>
                        <a:rPr lang="pt-BR" sz="1600" kern="1600">
                          <a:latin typeface="Arial"/>
                          <a:ea typeface="Times New Roman"/>
                          <a:cs typeface="Arial"/>
                        </a:rPr>
                        <a:t>Cu /  63 [#2]</a:t>
                      </a:r>
                      <a:endParaRPr lang="pt-BR" sz="1600" kern="1600">
                        <a:latin typeface="Times New Roman"/>
                        <a:ea typeface="Times New Roman"/>
                        <a:cs typeface="Arial"/>
                      </a:endParaRPr>
                    </a:p>
                  </a:txBody>
                  <a:tcPr marL="45156" marR="45156" marT="0" marB="0" anchor="b">
                    <a:lnL>
                      <a:noFill/>
                    </a:lnL>
                    <a:lnR>
                      <a:noFill/>
                    </a:lnR>
                    <a:lnT>
                      <a:noFill/>
                    </a:lnT>
                    <a:lnB>
                      <a:noFill/>
                    </a:lnB>
                  </a:tcPr>
                </a:tc>
                <a:tc>
                  <a:txBody>
                    <a:bodyPr/>
                    <a:lstStyle/>
                    <a:p>
                      <a:pPr marL="179705" algn="ctr">
                        <a:lnSpc>
                          <a:spcPts val="1800"/>
                        </a:lnSpc>
                        <a:spcAft>
                          <a:spcPts val="0"/>
                        </a:spcAft>
                      </a:pPr>
                      <a:r>
                        <a:rPr lang="pt-BR" sz="1600" kern="1600">
                          <a:latin typeface="Arial"/>
                          <a:ea typeface="Times New Roman"/>
                          <a:cs typeface="Arial"/>
                        </a:rPr>
                        <a:t>85,2</a:t>
                      </a:r>
                      <a:endParaRPr lang="pt-BR" sz="1600" kern="1600">
                        <a:latin typeface="Times New Roman"/>
                        <a:ea typeface="Times New Roman"/>
                        <a:cs typeface="Arial"/>
                      </a:endParaRPr>
                    </a:p>
                  </a:txBody>
                  <a:tcPr marL="45156" marR="45156" marT="0" marB="0" anchor="ctr">
                    <a:lnL>
                      <a:noFill/>
                    </a:lnL>
                    <a:lnR>
                      <a:noFill/>
                    </a:lnR>
                    <a:lnT>
                      <a:noFill/>
                    </a:lnT>
                    <a:lnB>
                      <a:noFill/>
                    </a:lnB>
                  </a:tcPr>
                </a:tc>
                <a:tc>
                  <a:txBody>
                    <a:bodyPr/>
                    <a:lstStyle/>
                    <a:p>
                      <a:pPr marL="179705" algn="ctr">
                        <a:lnSpc>
                          <a:spcPts val="1800"/>
                        </a:lnSpc>
                        <a:spcAft>
                          <a:spcPts val="0"/>
                        </a:spcAft>
                      </a:pPr>
                      <a:r>
                        <a:rPr lang="pt-BR" sz="1600" kern="1600">
                          <a:latin typeface="Arial"/>
                          <a:ea typeface="Times New Roman"/>
                          <a:cs typeface="Arial"/>
                        </a:rPr>
                        <a:t>86,88</a:t>
                      </a:r>
                      <a:endParaRPr lang="pt-BR" sz="1600" kern="1600">
                        <a:latin typeface="Times New Roman"/>
                        <a:ea typeface="Times New Roman"/>
                        <a:cs typeface="Arial"/>
                      </a:endParaRPr>
                    </a:p>
                  </a:txBody>
                  <a:tcPr marL="45156" marR="45156" marT="0" marB="0" anchor="ctr">
                    <a:lnL>
                      <a:noFill/>
                    </a:lnL>
                    <a:lnR>
                      <a:noFill/>
                    </a:lnR>
                    <a:lnT>
                      <a:noFill/>
                    </a:lnT>
                    <a:lnB>
                      <a:noFill/>
                    </a:lnB>
                  </a:tcPr>
                </a:tc>
                <a:tc>
                  <a:txBody>
                    <a:bodyPr/>
                    <a:lstStyle/>
                    <a:p>
                      <a:pPr marL="179705" algn="ctr">
                        <a:lnSpc>
                          <a:spcPts val="1800"/>
                        </a:lnSpc>
                        <a:spcAft>
                          <a:spcPts val="0"/>
                        </a:spcAft>
                      </a:pPr>
                      <a:r>
                        <a:rPr lang="pt-BR" sz="1600" kern="1600">
                          <a:latin typeface="Arial"/>
                          <a:ea typeface="Times New Roman"/>
                          <a:cs typeface="Arial"/>
                        </a:rPr>
                        <a:t>90,91</a:t>
                      </a:r>
                      <a:endParaRPr lang="pt-BR" sz="1600" kern="1600">
                        <a:latin typeface="Times New Roman"/>
                        <a:ea typeface="Times New Roman"/>
                        <a:cs typeface="Arial"/>
                      </a:endParaRPr>
                    </a:p>
                  </a:txBody>
                  <a:tcPr marL="45156" marR="45156" marT="0" marB="0" anchor="ctr">
                    <a:lnL>
                      <a:noFill/>
                    </a:lnL>
                    <a:lnR>
                      <a:noFill/>
                    </a:lnR>
                    <a:lnT>
                      <a:noFill/>
                    </a:lnT>
                    <a:lnB>
                      <a:noFill/>
                    </a:lnB>
                  </a:tcPr>
                </a:tc>
                <a:tc>
                  <a:txBody>
                    <a:bodyPr/>
                    <a:lstStyle/>
                    <a:p>
                      <a:pPr marL="179705" algn="ctr">
                        <a:lnSpc>
                          <a:spcPts val="1800"/>
                        </a:lnSpc>
                        <a:spcAft>
                          <a:spcPts val="0"/>
                        </a:spcAft>
                      </a:pPr>
                      <a:r>
                        <a:rPr lang="pt-BR" sz="1600" kern="1600">
                          <a:latin typeface="Arial"/>
                          <a:ea typeface="Times New Roman"/>
                          <a:cs typeface="Arial"/>
                        </a:rPr>
                        <a:t>88,55</a:t>
                      </a:r>
                      <a:endParaRPr lang="pt-BR" sz="1600" kern="1600">
                        <a:latin typeface="Times New Roman"/>
                        <a:ea typeface="Times New Roman"/>
                        <a:cs typeface="Arial"/>
                      </a:endParaRPr>
                    </a:p>
                  </a:txBody>
                  <a:tcPr marL="45156" marR="45156" marT="0" marB="0" anchor="ctr">
                    <a:lnL>
                      <a:noFill/>
                    </a:lnL>
                    <a:lnR>
                      <a:noFill/>
                    </a:lnR>
                    <a:lnT>
                      <a:noFill/>
                    </a:lnT>
                    <a:lnB>
                      <a:noFill/>
                    </a:lnB>
                  </a:tcPr>
                </a:tc>
                <a:tc>
                  <a:txBody>
                    <a:bodyPr/>
                    <a:lstStyle/>
                    <a:p>
                      <a:pPr marL="179705" algn="ctr">
                        <a:lnSpc>
                          <a:spcPts val="1800"/>
                        </a:lnSpc>
                        <a:spcAft>
                          <a:spcPts val="0"/>
                        </a:spcAft>
                      </a:pPr>
                      <a:r>
                        <a:rPr lang="pt-BR" sz="1600" kern="1600">
                          <a:latin typeface="Arial"/>
                          <a:ea typeface="Times New Roman"/>
                          <a:cs typeface="Arial"/>
                        </a:rPr>
                        <a:t>86,92</a:t>
                      </a:r>
                      <a:endParaRPr lang="pt-BR" sz="1600" kern="1600">
                        <a:latin typeface="Times New Roman"/>
                        <a:ea typeface="Times New Roman"/>
                        <a:cs typeface="Arial"/>
                      </a:endParaRPr>
                    </a:p>
                  </a:txBody>
                  <a:tcPr marL="45156" marR="45156" marT="0" marB="0" anchor="ctr">
                    <a:lnL>
                      <a:noFill/>
                    </a:lnL>
                    <a:lnR>
                      <a:noFill/>
                    </a:lnR>
                    <a:lnT>
                      <a:noFill/>
                    </a:lnT>
                    <a:lnB>
                      <a:noFill/>
                    </a:lnB>
                  </a:tcPr>
                </a:tc>
              </a:tr>
              <a:tr h="150519">
                <a:tc>
                  <a:txBody>
                    <a:bodyPr/>
                    <a:lstStyle/>
                    <a:p>
                      <a:pPr algn="just">
                        <a:lnSpc>
                          <a:spcPts val="1800"/>
                        </a:lnSpc>
                        <a:spcAft>
                          <a:spcPts val="0"/>
                        </a:spcAft>
                      </a:pPr>
                      <a:r>
                        <a:rPr lang="pt-BR" sz="1600" kern="1600">
                          <a:latin typeface="Arial"/>
                          <a:ea typeface="Times New Roman"/>
                          <a:cs typeface="Arial"/>
                        </a:rPr>
                        <a:t>Zn /  66 [#3]</a:t>
                      </a:r>
                      <a:endParaRPr lang="pt-BR" sz="1600" kern="1600">
                        <a:latin typeface="Times New Roman"/>
                        <a:ea typeface="Times New Roman"/>
                        <a:cs typeface="Arial"/>
                      </a:endParaRPr>
                    </a:p>
                  </a:txBody>
                  <a:tcPr marL="45156" marR="45156" marT="0" marB="0" anchor="b">
                    <a:lnL>
                      <a:noFill/>
                    </a:lnL>
                    <a:lnR>
                      <a:noFill/>
                    </a:lnR>
                    <a:lnT>
                      <a:noFill/>
                    </a:lnT>
                    <a:lnB>
                      <a:noFill/>
                    </a:lnB>
                  </a:tcPr>
                </a:tc>
                <a:tc>
                  <a:txBody>
                    <a:bodyPr/>
                    <a:lstStyle/>
                    <a:p>
                      <a:pPr marL="179705" algn="ctr">
                        <a:lnSpc>
                          <a:spcPts val="1800"/>
                        </a:lnSpc>
                        <a:spcAft>
                          <a:spcPts val="0"/>
                        </a:spcAft>
                      </a:pPr>
                      <a:r>
                        <a:rPr lang="pt-BR" sz="1600" kern="1600">
                          <a:latin typeface="Arial"/>
                          <a:ea typeface="Times New Roman"/>
                          <a:cs typeface="Arial"/>
                        </a:rPr>
                        <a:t>53,2</a:t>
                      </a:r>
                      <a:endParaRPr lang="pt-BR" sz="1600" kern="1600">
                        <a:latin typeface="Times New Roman"/>
                        <a:ea typeface="Times New Roman"/>
                        <a:cs typeface="Arial"/>
                      </a:endParaRPr>
                    </a:p>
                  </a:txBody>
                  <a:tcPr marL="45156" marR="45156" marT="0" marB="0" anchor="ctr">
                    <a:lnL>
                      <a:noFill/>
                    </a:lnL>
                    <a:lnR>
                      <a:noFill/>
                    </a:lnR>
                    <a:lnT>
                      <a:noFill/>
                    </a:lnT>
                    <a:lnB>
                      <a:noFill/>
                    </a:lnB>
                  </a:tcPr>
                </a:tc>
                <a:tc>
                  <a:txBody>
                    <a:bodyPr/>
                    <a:lstStyle/>
                    <a:p>
                      <a:pPr marL="179705" algn="ctr">
                        <a:lnSpc>
                          <a:spcPts val="1800"/>
                        </a:lnSpc>
                        <a:spcAft>
                          <a:spcPts val="0"/>
                        </a:spcAft>
                      </a:pPr>
                      <a:r>
                        <a:rPr lang="pt-BR" sz="1600" kern="1600">
                          <a:latin typeface="Arial"/>
                          <a:ea typeface="Times New Roman"/>
                          <a:cs typeface="Arial"/>
                        </a:rPr>
                        <a:t>49,43</a:t>
                      </a:r>
                      <a:endParaRPr lang="pt-BR" sz="1600" kern="1600">
                        <a:latin typeface="Times New Roman"/>
                        <a:ea typeface="Times New Roman"/>
                        <a:cs typeface="Arial"/>
                      </a:endParaRPr>
                    </a:p>
                  </a:txBody>
                  <a:tcPr marL="45156" marR="45156" marT="0" marB="0" anchor="ctr">
                    <a:lnL>
                      <a:noFill/>
                    </a:lnL>
                    <a:lnR>
                      <a:noFill/>
                    </a:lnR>
                    <a:lnT>
                      <a:noFill/>
                    </a:lnT>
                    <a:lnB>
                      <a:noFill/>
                    </a:lnB>
                  </a:tcPr>
                </a:tc>
                <a:tc>
                  <a:txBody>
                    <a:bodyPr/>
                    <a:lstStyle/>
                    <a:p>
                      <a:pPr marL="179705" algn="ctr">
                        <a:lnSpc>
                          <a:spcPts val="1800"/>
                        </a:lnSpc>
                        <a:spcAft>
                          <a:spcPts val="0"/>
                        </a:spcAft>
                      </a:pPr>
                      <a:r>
                        <a:rPr lang="pt-BR" sz="1600" kern="1600">
                          <a:latin typeface="Arial"/>
                          <a:ea typeface="Times New Roman"/>
                          <a:cs typeface="Arial"/>
                        </a:rPr>
                        <a:t>50,13</a:t>
                      </a:r>
                      <a:endParaRPr lang="pt-BR" sz="1600" kern="1600">
                        <a:latin typeface="Times New Roman"/>
                        <a:ea typeface="Times New Roman"/>
                        <a:cs typeface="Arial"/>
                      </a:endParaRPr>
                    </a:p>
                  </a:txBody>
                  <a:tcPr marL="45156" marR="45156" marT="0" marB="0" anchor="ctr">
                    <a:lnL>
                      <a:noFill/>
                    </a:lnL>
                    <a:lnR>
                      <a:noFill/>
                    </a:lnR>
                    <a:lnT>
                      <a:noFill/>
                    </a:lnT>
                    <a:lnB>
                      <a:noFill/>
                    </a:lnB>
                  </a:tcPr>
                </a:tc>
                <a:tc>
                  <a:txBody>
                    <a:bodyPr/>
                    <a:lstStyle/>
                    <a:p>
                      <a:pPr marL="179705" algn="ctr">
                        <a:lnSpc>
                          <a:spcPts val="1800"/>
                        </a:lnSpc>
                        <a:spcAft>
                          <a:spcPts val="0"/>
                        </a:spcAft>
                      </a:pPr>
                      <a:r>
                        <a:rPr lang="pt-BR" sz="1600" kern="1600">
                          <a:latin typeface="Arial"/>
                          <a:ea typeface="Times New Roman"/>
                          <a:cs typeface="Arial"/>
                        </a:rPr>
                        <a:t>50,14</a:t>
                      </a:r>
                      <a:endParaRPr lang="pt-BR" sz="1600" kern="1600">
                        <a:latin typeface="Times New Roman"/>
                        <a:ea typeface="Times New Roman"/>
                        <a:cs typeface="Arial"/>
                      </a:endParaRPr>
                    </a:p>
                  </a:txBody>
                  <a:tcPr marL="45156" marR="45156" marT="0" marB="0" anchor="ctr">
                    <a:lnL>
                      <a:noFill/>
                    </a:lnL>
                    <a:lnR>
                      <a:noFill/>
                    </a:lnR>
                    <a:lnT>
                      <a:noFill/>
                    </a:lnT>
                    <a:lnB>
                      <a:noFill/>
                    </a:lnB>
                  </a:tcPr>
                </a:tc>
                <a:tc>
                  <a:txBody>
                    <a:bodyPr/>
                    <a:lstStyle/>
                    <a:p>
                      <a:pPr marL="179705" algn="ctr">
                        <a:lnSpc>
                          <a:spcPts val="1800"/>
                        </a:lnSpc>
                        <a:spcAft>
                          <a:spcPts val="0"/>
                        </a:spcAft>
                      </a:pPr>
                      <a:r>
                        <a:rPr lang="pt-BR" sz="1600" kern="1600">
                          <a:latin typeface="Arial"/>
                          <a:ea typeface="Times New Roman"/>
                          <a:cs typeface="Arial"/>
                        </a:rPr>
                        <a:t>50,79</a:t>
                      </a:r>
                      <a:endParaRPr lang="pt-BR" sz="1600" kern="1600">
                        <a:latin typeface="Times New Roman"/>
                        <a:ea typeface="Times New Roman"/>
                        <a:cs typeface="Arial"/>
                      </a:endParaRPr>
                    </a:p>
                  </a:txBody>
                  <a:tcPr marL="45156" marR="45156" marT="0" marB="0" anchor="ctr">
                    <a:lnL>
                      <a:noFill/>
                    </a:lnL>
                    <a:lnR>
                      <a:noFill/>
                    </a:lnR>
                    <a:lnT>
                      <a:noFill/>
                    </a:lnT>
                    <a:lnB>
                      <a:noFill/>
                    </a:lnB>
                  </a:tcPr>
                </a:tc>
              </a:tr>
              <a:tr h="150519">
                <a:tc>
                  <a:txBody>
                    <a:bodyPr/>
                    <a:lstStyle/>
                    <a:p>
                      <a:pPr algn="just">
                        <a:lnSpc>
                          <a:spcPts val="1800"/>
                        </a:lnSpc>
                        <a:spcAft>
                          <a:spcPts val="0"/>
                        </a:spcAft>
                      </a:pPr>
                      <a:r>
                        <a:rPr lang="pt-BR" sz="1600" kern="1600">
                          <a:latin typeface="Arial"/>
                          <a:ea typeface="Times New Roman"/>
                          <a:cs typeface="Arial"/>
                        </a:rPr>
                        <a:t>As /  75 [#2]</a:t>
                      </a:r>
                      <a:endParaRPr lang="pt-BR" sz="1600" kern="1600">
                        <a:latin typeface="Times New Roman"/>
                        <a:ea typeface="Times New Roman"/>
                        <a:cs typeface="Arial"/>
                      </a:endParaRPr>
                    </a:p>
                  </a:txBody>
                  <a:tcPr marL="45156" marR="45156" marT="0" marB="0" anchor="b">
                    <a:lnL>
                      <a:noFill/>
                    </a:lnL>
                    <a:lnR>
                      <a:noFill/>
                    </a:lnR>
                    <a:lnT>
                      <a:noFill/>
                    </a:lnT>
                    <a:lnB>
                      <a:noFill/>
                    </a:lnB>
                  </a:tcPr>
                </a:tc>
                <a:tc>
                  <a:txBody>
                    <a:bodyPr/>
                    <a:lstStyle/>
                    <a:p>
                      <a:pPr marL="179705" algn="ctr">
                        <a:lnSpc>
                          <a:spcPts val="1800"/>
                        </a:lnSpc>
                        <a:spcAft>
                          <a:spcPts val="0"/>
                        </a:spcAft>
                      </a:pPr>
                      <a:r>
                        <a:rPr lang="pt-BR" sz="1600" kern="1600">
                          <a:latin typeface="Arial"/>
                          <a:ea typeface="Times New Roman"/>
                          <a:cs typeface="Arial"/>
                        </a:rPr>
                        <a:t>26,67</a:t>
                      </a:r>
                      <a:endParaRPr lang="pt-BR" sz="1600" kern="1600">
                        <a:latin typeface="Times New Roman"/>
                        <a:ea typeface="Times New Roman"/>
                        <a:cs typeface="Arial"/>
                      </a:endParaRPr>
                    </a:p>
                  </a:txBody>
                  <a:tcPr marL="45156" marR="45156" marT="0" marB="0" anchor="ctr">
                    <a:lnL>
                      <a:noFill/>
                    </a:lnL>
                    <a:lnR>
                      <a:noFill/>
                    </a:lnR>
                    <a:lnT>
                      <a:noFill/>
                    </a:lnT>
                    <a:lnB>
                      <a:noFill/>
                    </a:lnB>
                  </a:tcPr>
                </a:tc>
                <a:tc>
                  <a:txBody>
                    <a:bodyPr/>
                    <a:lstStyle/>
                    <a:p>
                      <a:pPr marL="179705" algn="ctr">
                        <a:lnSpc>
                          <a:spcPts val="1800"/>
                        </a:lnSpc>
                        <a:spcAft>
                          <a:spcPts val="0"/>
                        </a:spcAft>
                      </a:pPr>
                      <a:r>
                        <a:rPr lang="pt-BR" sz="1600" kern="1600">
                          <a:latin typeface="Arial"/>
                          <a:ea typeface="Times New Roman"/>
                          <a:cs typeface="Arial"/>
                        </a:rPr>
                        <a:t>24,42</a:t>
                      </a:r>
                      <a:endParaRPr lang="pt-BR" sz="1600" kern="1600">
                        <a:latin typeface="Times New Roman"/>
                        <a:ea typeface="Times New Roman"/>
                        <a:cs typeface="Arial"/>
                      </a:endParaRPr>
                    </a:p>
                  </a:txBody>
                  <a:tcPr marL="45156" marR="45156" marT="0" marB="0" anchor="ctr">
                    <a:lnL>
                      <a:noFill/>
                    </a:lnL>
                    <a:lnR>
                      <a:noFill/>
                    </a:lnR>
                    <a:lnT>
                      <a:noFill/>
                    </a:lnT>
                    <a:lnB>
                      <a:noFill/>
                    </a:lnB>
                  </a:tcPr>
                </a:tc>
                <a:tc>
                  <a:txBody>
                    <a:bodyPr/>
                    <a:lstStyle/>
                    <a:p>
                      <a:pPr marL="179705" algn="ctr">
                        <a:lnSpc>
                          <a:spcPts val="1800"/>
                        </a:lnSpc>
                        <a:spcAft>
                          <a:spcPts val="0"/>
                        </a:spcAft>
                      </a:pPr>
                      <a:r>
                        <a:rPr lang="pt-BR" sz="1600" kern="1600">
                          <a:latin typeface="Arial"/>
                          <a:ea typeface="Times New Roman"/>
                          <a:cs typeface="Arial"/>
                        </a:rPr>
                        <a:t>25,31</a:t>
                      </a:r>
                      <a:endParaRPr lang="pt-BR" sz="1600" kern="1600">
                        <a:latin typeface="Times New Roman"/>
                        <a:ea typeface="Times New Roman"/>
                        <a:cs typeface="Arial"/>
                      </a:endParaRPr>
                    </a:p>
                  </a:txBody>
                  <a:tcPr marL="45156" marR="45156" marT="0" marB="0" anchor="ctr">
                    <a:lnL>
                      <a:noFill/>
                    </a:lnL>
                    <a:lnR>
                      <a:noFill/>
                    </a:lnR>
                    <a:lnT>
                      <a:noFill/>
                    </a:lnT>
                    <a:lnB>
                      <a:noFill/>
                    </a:lnB>
                  </a:tcPr>
                </a:tc>
                <a:tc>
                  <a:txBody>
                    <a:bodyPr/>
                    <a:lstStyle/>
                    <a:p>
                      <a:pPr marL="179705" algn="ctr">
                        <a:lnSpc>
                          <a:spcPts val="1800"/>
                        </a:lnSpc>
                        <a:spcAft>
                          <a:spcPts val="0"/>
                        </a:spcAft>
                      </a:pPr>
                      <a:r>
                        <a:rPr lang="pt-BR" sz="1600" kern="1600">
                          <a:latin typeface="Arial"/>
                          <a:ea typeface="Times New Roman"/>
                          <a:cs typeface="Arial"/>
                        </a:rPr>
                        <a:t>25,62</a:t>
                      </a:r>
                      <a:endParaRPr lang="pt-BR" sz="1600" kern="1600">
                        <a:latin typeface="Times New Roman"/>
                        <a:ea typeface="Times New Roman"/>
                        <a:cs typeface="Arial"/>
                      </a:endParaRPr>
                    </a:p>
                  </a:txBody>
                  <a:tcPr marL="45156" marR="45156" marT="0" marB="0" anchor="ctr">
                    <a:lnL>
                      <a:noFill/>
                    </a:lnL>
                    <a:lnR>
                      <a:noFill/>
                    </a:lnR>
                    <a:lnT>
                      <a:noFill/>
                    </a:lnT>
                    <a:lnB>
                      <a:noFill/>
                    </a:lnB>
                  </a:tcPr>
                </a:tc>
                <a:tc>
                  <a:txBody>
                    <a:bodyPr/>
                    <a:lstStyle/>
                    <a:p>
                      <a:pPr marL="179705" algn="ctr">
                        <a:lnSpc>
                          <a:spcPts val="1800"/>
                        </a:lnSpc>
                        <a:spcAft>
                          <a:spcPts val="0"/>
                        </a:spcAft>
                      </a:pPr>
                      <a:r>
                        <a:rPr lang="pt-BR" sz="1600" kern="1600">
                          <a:latin typeface="Arial"/>
                          <a:ea typeface="Times New Roman"/>
                          <a:cs typeface="Arial"/>
                        </a:rPr>
                        <a:t>25,94</a:t>
                      </a:r>
                      <a:endParaRPr lang="pt-BR" sz="1600" kern="1600">
                        <a:latin typeface="Times New Roman"/>
                        <a:ea typeface="Times New Roman"/>
                        <a:cs typeface="Arial"/>
                      </a:endParaRPr>
                    </a:p>
                  </a:txBody>
                  <a:tcPr marL="45156" marR="45156" marT="0" marB="0" anchor="ctr">
                    <a:lnL>
                      <a:noFill/>
                    </a:lnL>
                    <a:lnR>
                      <a:noFill/>
                    </a:lnR>
                    <a:lnT>
                      <a:noFill/>
                    </a:lnT>
                    <a:lnB>
                      <a:noFill/>
                    </a:lnB>
                  </a:tcPr>
                </a:tc>
              </a:tr>
              <a:tr h="150519">
                <a:tc>
                  <a:txBody>
                    <a:bodyPr/>
                    <a:lstStyle/>
                    <a:p>
                      <a:pPr algn="just">
                        <a:lnSpc>
                          <a:spcPts val="1800"/>
                        </a:lnSpc>
                        <a:spcAft>
                          <a:spcPts val="0"/>
                        </a:spcAft>
                      </a:pPr>
                      <a:r>
                        <a:rPr lang="pt-BR" sz="1600" kern="1600">
                          <a:latin typeface="Arial"/>
                          <a:ea typeface="Times New Roman"/>
                          <a:cs typeface="Arial"/>
                        </a:rPr>
                        <a:t>Se /  78 [#1]</a:t>
                      </a:r>
                      <a:endParaRPr lang="pt-BR" sz="1600" kern="1600">
                        <a:latin typeface="Times New Roman"/>
                        <a:ea typeface="Times New Roman"/>
                        <a:cs typeface="Arial"/>
                      </a:endParaRPr>
                    </a:p>
                  </a:txBody>
                  <a:tcPr marL="45156" marR="45156" marT="0" marB="0" anchor="b">
                    <a:lnL>
                      <a:noFill/>
                    </a:lnL>
                    <a:lnR>
                      <a:noFill/>
                    </a:lnR>
                    <a:lnT>
                      <a:noFill/>
                    </a:lnT>
                    <a:lnB>
                      <a:noFill/>
                    </a:lnB>
                  </a:tcPr>
                </a:tc>
                <a:tc>
                  <a:txBody>
                    <a:bodyPr/>
                    <a:lstStyle/>
                    <a:p>
                      <a:pPr marL="179705" algn="ctr">
                        <a:lnSpc>
                          <a:spcPts val="1800"/>
                        </a:lnSpc>
                        <a:spcAft>
                          <a:spcPts val="0"/>
                        </a:spcAft>
                      </a:pPr>
                      <a:r>
                        <a:rPr lang="pt-BR" sz="1600" kern="1600">
                          <a:latin typeface="Arial"/>
                          <a:ea typeface="Times New Roman"/>
                          <a:cs typeface="Arial"/>
                        </a:rPr>
                        <a:t>21,96</a:t>
                      </a:r>
                      <a:endParaRPr lang="pt-BR" sz="1600" kern="1600">
                        <a:latin typeface="Times New Roman"/>
                        <a:ea typeface="Times New Roman"/>
                        <a:cs typeface="Arial"/>
                      </a:endParaRPr>
                    </a:p>
                  </a:txBody>
                  <a:tcPr marL="45156" marR="45156" marT="0" marB="0" anchor="ctr">
                    <a:lnL>
                      <a:noFill/>
                    </a:lnL>
                    <a:lnR>
                      <a:noFill/>
                    </a:lnR>
                    <a:lnT>
                      <a:noFill/>
                    </a:lnT>
                    <a:lnB>
                      <a:noFill/>
                    </a:lnB>
                  </a:tcPr>
                </a:tc>
                <a:tc>
                  <a:txBody>
                    <a:bodyPr/>
                    <a:lstStyle/>
                    <a:p>
                      <a:pPr marL="179705" algn="ctr">
                        <a:lnSpc>
                          <a:spcPts val="1800"/>
                        </a:lnSpc>
                        <a:spcAft>
                          <a:spcPts val="0"/>
                        </a:spcAft>
                      </a:pPr>
                      <a:r>
                        <a:rPr lang="pt-BR" sz="1600" kern="1600">
                          <a:latin typeface="Arial"/>
                          <a:ea typeface="Times New Roman"/>
                          <a:cs typeface="Arial"/>
                        </a:rPr>
                        <a:t>22,04</a:t>
                      </a:r>
                      <a:endParaRPr lang="pt-BR" sz="1600" kern="1600">
                        <a:latin typeface="Times New Roman"/>
                        <a:ea typeface="Times New Roman"/>
                        <a:cs typeface="Arial"/>
                      </a:endParaRPr>
                    </a:p>
                  </a:txBody>
                  <a:tcPr marL="45156" marR="45156" marT="0" marB="0" anchor="ctr">
                    <a:lnL>
                      <a:noFill/>
                    </a:lnL>
                    <a:lnR>
                      <a:noFill/>
                    </a:lnR>
                    <a:lnT>
                      <a:noFill/>
                    </a:lnT>
                    <a:lnB>
                      <a:noFill/>
                    </a:lnB>
                  </a:tcPr>
                </a:tc>
                <a:tc>
                  <a:txBody>
                    <a:bodyPr/>
                    <a:lstStyle/>
                    <a:p>
                      <a:pPr marL="179705" algn="ctr">
                        <a:lnSpc>
                          <a:spcPts val="1800"/>
                        </a:lnSpc>
                        <a:spcAft>
                          <a:spcPts val="0"/>
                        </a:spcAft>
                      </a:pPr>
                      <a:r>
                        <a:rPr lang="pt-BR" sz="1600" kern="1600">
                          <a:latin typeface="Arial"/>
                          <a:ea typeface="Times New Roman"/>
                          <a:cs typeface="Arial"/>
                        </a:rPr>
                        <a:t>22,80</a:t>
                      </a:r>
                      <a:endParaRPr lang="pt-BR" sz="1600" kern="1600">
                        <a:latin typeface="Times New Roman"/>
                        <a:ea typeface="Times New Roman"/>
                        <a:cs typeface="Arial"/>
                      </a:endParaRPr>
                    </a:p>
                  </a:txBody>
                  <a:tcPr marL="45156" marR="45156" marT="0" marB="0" anchor="ctr">
                    <a:lnL>
                      <a:noFill/>
                    </a:lnL>
                    <a:lnR>
                      <a:noFill/>
                    </a:lnR>
                    <a:lnT>
                      <a:noFill/>
                    </a:lnT>
                    <a:lnB>
                      <a:noFill/>
                    </a:lnB>
                  </a:tcPr>
                </a:tc>
                <a:tc>
                  <a:txBody>
                    <a:bodyPr/>
                    <a:lstStyle/>
                    <a:p>
                      <a:pPr marL="179705" algn="ctr">
                        <a:lnSpc>
                          <a:spcPts val="1800"/>
                        </a:lnSpc>
                        <a:spcAft>
                          <a:spcPts val="0"/>
                        </a:spcAft>
                      </a:pPr>
                      <a:r>
                        <a:rPr lang="pt-BR" sz="1600" kern="1600">
                          <a:latin typeface="Arial"/>
                          <a:ea typeface="Times New Roman"/>
                          <a:cs typeface="Arial"/>
                        </a:rPr>
                        <a:t>22,97</a:t>
                      </a:r>
                      <a:endParaRPr lang="pt-BR" sz="1600" kern="1600">
                        <a:latin typeface="Times New Roman"/>
                        <a:ea typeface="Times New Roman"/>
                        <a:cs typeface="Arial"/>
                      </a:endParaRPr>
                    </a:p>
                  </a:txBody>
                  <a:tcPr marL="45156" marR="45156" marT="0" marB="0" anchor="ctr">
                    <a:lnL>
                      <a:noFill/>
                    </a:lnL>
                    <a:lnR>
                      <a:noFill/>
                    </a:lnR>
                    <a:lnT>
                      <a:noFill/>
                    </a:lnT>
                    <a:lnB>
                      <a:noFill/>
                    </a:lnB>
                  </a:tcPr>
                </a:tc>
                <a:tc>
                  <a:txBody>
                    <a:bodyPr/>
                    <a:lstStyle/>
                    <a:p>
                      <a:pPr marL="179705" algn="ctr">
                        <a:lnSpc>
                          <a:spcPts val="1800"/>
                        </a:lnSpc>
                        <a:spcAft>
                          <a:spcPts val="0"/>
                        </a:spcAft>
                      </a:pPr>
                      <a:r>
                        <a:rPr lang="pt-BR" sz="1600" kern="1600">
                          <a:latin typeface="Arial"/>
                          <a:ea typeface="Times New Roman"/>
                          <a:cs typeface="Arial"/>
                        </a:rPr>
                        <a:t>23,53</a:t>
                      </a:r>
                      <a:endParaRPr lang="pt-BR" sz="1600" kern="1600">
                        <a:latin typeface="Times New Roman"/>
                        <a:ea typeface="Times New Roman"/>
                        <a:cs typeface="Arial"/>
                      </a:endParaRPr>
                    </a:p>
                  </a:txBody>
                  <a:tcPr marL="45156" marR="45156" marT="0" marB="0" anchor="ctr">
                    <a:lnL>
                      <a:noFill/>
                    </a:lnL>
                    <a:lnR>
                      <a:noFill/>
                    </a:lnR>
                    <a:lnT>
                      <a:noFill/>
                    </a:lnT>
                    <a:lnB>
                      <a:noFill/>
                    </a:lnB>
                  </a:tcPr>
                </a:tc>
              </a:tr>
              <a:tr h="150519">
                <a:tc>
                  <a:txBody>
                    <a:bodyPr/>
                    <a:lstStyle/>
                    <a:p>
                      <a:pPr algn="just">
                        <a:lnSpc>
                          <a:spcPts val="1800"/>
                        </a:lnSpc>
                        <a:spcAft>
                          <a:spcPts val="0"/>
                        </a:spcAft>
                      </a:pPr>
                      <a:r>
                        <a:rPr lang="pt-BR" sz="1600" kern="1600">
                          <a:latin typeface="Arial"/>
                          <a:ea typeface="Times New Roman"/>
                          <a:cs typeface="Arial"/>
                        </a:rPr>
                        <a:t>Mo /  95 [#3]</a:t>
                      </a:r>
                      <a:endParaRPr lang="pt-BR" sz="1600" kern="1600">
                        <a:latin typeface="Times New Roman"/>
                        <a:ea typeface="Times New Roman"/>
                        <a:cs typeface="Arial"/>
                      </a:endParaRPr>
                    </a:p>
                  </a:txBody>
                  <a:tcPr marL="45156" marR="45156" marT="0" marB="0" anchor="b">
                    <a:lnL>
                      <a:noFill/>
                    </a:lnL>
                    <a:lnR>
                      <a:noFill/>
                    </a:lnR>
                    <a:lnT>
                      <a:noFill/>
                    </a:lnT>
                    <a:lnB>
                      <a:noFill/>
                    </a:lnB>
                  </a:tcPr>
                </a:tc>
                <a:tc>
                  <a:txBody>
                    <a:bodyPr/>
                    <a:lstStyle/>
                    <a:p>
                      <a:pPr marL="179705" algn="ctr">
                        <a:lnSpc>
                          <a:spcPts val="1800"/>
                        </a:lnSpc>
                        <a:spcAft>
                          <a:spcPts val="0"/>
                        </a:spcAft>
                      </a:pPr>
                      <a:r>
                        <a:rPr lang="pt-BR" sz="1600" kern="1600">
                          <a:latin typeface="Arial"/>
                          <a:ea typeface="Times New Roman"/>
                          <a:cs typeface="Arial"/>
                        </a:rPr>
                        <a:t>46,75</a:t>
                      </a:r>
                      <a:endParaRPr lang="pt-BR" sz="1600" kern="1600">
                        <a:latin typeface="Times New Roman"/>
                        <a:ea typeface="Times New Roman"/>
                        <a:cs typeface="Arial"/>
                      </a:endParaRPr>
                    </a:p>
                  </a:txBody>
                  <a:tcPr marL="45156" marR="45156" marT="0" marB="0" anchor="ctr">
                    <a:lnL>
                      <a:noFill/>
                    </a:lnL>
                    <a:lnR>
                      <a:noFill/>
                    </a:lnR>
                    <a:lnT>
                      <a:noFill/>
                    </a:lnT>
                    <a:lnB>
                      <a:noFill/>
                    </a:lnB>
                  </a:tcPr>
                </a:tc>
                <a:tc>
                  <a:txBody>
                    <a:bodyPr/>
                    <a:lstStyle/>
                    <a:p>
                      <a:pPr marL="179705" algn="ctr">
                        <a:lnSpc>
                          <a:spcPts val="1800"/>
                        </a:lnSpc>
                        <a:spcAft>
                          <a:spcPts val="0"/>
                        </a:spcAft>
                      </a:pPr>
                      <a:r>
                        <a:rPr lang="pt-BR" sz="1600" kern="1600">
                          <a:latin typeface="Arial"/>
                          <a:ea typeface="Times New Roman"/>
                          <a:cs typeface="Arial"/>
                        </a:rPr>
                        <a:t>42,21</a:t>
                      </a:r>
                      <a:endParaRPr lang="pt-BR" sz="1600" kern="1600">
                        <a:latin typeface="Times New Roman"/>
                        <a:ea typeface="Times New Roman"/>
                        <a:cs typeface="Arial"/>
                      </a:endParaRPr>
                    </a:p>
                  </a:txBody>
                  <a:tcPr marL="45156" marR="45156" marT="0" marB="0" anchor="ctr">
                    <a:lnL>
                      <a:noFill/>
                    </a:lnL>
                    <a:lnR>
                      <a:noFill/>
                    </a:lnR>
                    <a:lnT>
                      <a:noFill/>
                    </a:lnT>
                    <a:lnB>
                      <a:noFill/>
                    </a:lnB>
                  </a:tcPr>
                </a:tc>
                <a:tc>
                  <a:txBody>
                    <a:bodyPr/>
                    <a:lstStyle/>
                    <a:p>
                      <a:pPr marL="179705" algn="ctr">
                        <a:lnSpc>
                          <a:spcPts val="1800"/>
                        </a:lnSpc>
                        <a:spcAft>
                          <a:spcPts val="0"/>
                        </a:spcAft>
                      </a:pPr>
                      <a:r>
                        <a:rPr lang="pt-BR" sz="1600" kern="1600">
                          <a:latin typeface="Arial"/>
                          <a:ea typeface="Times New Roman"/>
                          <a:cs typeface="Arial"/>
                        </a:rPr>
                        <a:t>43,01</a:t>
                      </a:r>
                      <a:endParaRPr lang="pt-BR" sz="1600" kern="1600">
                        <a:latin typeface="Times New Roman"/>
                        <a:ea typeface="Times New Roman"/>
                        <a:cs typeface="Arial"/>
                      </a:endParaRPr>
                    </a:p>
                  </a:txBody>
                  <a:tcPr marL="45156" marR="45156" marT="0" marB="0" anchor="ctr">
                    <a:lnL>
                      <a:noFill/>
                    </a:lnL>
                    <a:lnR>
                      <a:noFill/>
                    </a:lnR>
                    <a:lnT>
                      <a:noFill/>
                    </a:lnT>
                    <a:lnB>
                      <a:noFill/>
                    </a:lnB>
                  </a:tcPr>
                </a:tc>
                <a:tc>
                  <a:txBody>
                    <a:bodyPr/>
                    <a:lstStyle/>
                    <a:p>
                      <a:pPr marL="179705" algn="ctr">
                        <a:lnSpc>
                          <a:spcPts val="1800"/>
                        </a:lnSpc>
                        <a:spcAft>
                          <a:spcPts val="0"/>
                        </a:spcAft>
                      </a:pPr>
                      <a:r>
                        <a:rPr lang="pt-BR" sz="1600" kern="1600">
                          <a:latin typeface="Arial"/>
                          <a:ea typeface="Times New Roman"/>
                          <a:cs typeface="Arial"/>
                        </a:rPr>
                        <a:t>42,95</a:t>
                      </a:r>
                      <a:endParaRPr lang="pt-BR" sz="1600" kern="1600">
                        <a:latin typeface="Times New Roman"/>
                        <a:ea typeface="Times New Roman"/>
                        <a:cs typeface="Arial"/>
                      </a:endParaRPr>
                    </a:p>
                  </a:txBody>
                  <a:tcPr marL="45156" marR="45156" marT="0" marB="0" anchor="ctr">
                    <a:lnL>
                      <a:noFill/>
                    </a:lnL>
                    <a:lnR>
                      <a:noFill/>
                    </a:lnR>
                    <a:lnT>
                      <a:noFill/>
                    </a:lnT>
                    <a:lnB>
                      <a:noFill/>
                    </a:lnB>
                  </a:tcPr>
                </a:tc>
                <a:tc>
                  <a:txBody>
                    <a:bodyPr/>
                    <a:lstStyle/>
                    <a:p>
                      <a:pPr marL="179705" algn="ctr">
                        <a:lnSpc>
                          <a:spcPts val="1800"/>
                        </a:lnSpc>
                        <a:spcAft>
                          <a:spcPts val="0"/>
                        </a:spcAft>
                      </a:pPr>
                      <a:r>
                        <a:rPr lang="pt-BR" sz="1600" kern="1600">
                          <a:latin typeface="Arial"/>
                          <a:ea typeface="Times New Roman"/>
                          <a:cs typeface="Arial"/>
                        </a:rPr>
                        <a:t>43,11</a:t>
                      </a:r>
                      <a:endParaRPr lang="pt-BR" sz="1600" kern="1600">
                        <a:latin typeface="Times New Roman"/>
                        <a:ea typeface="Times New Roman"/>
                        <a:cs typeface="Arial"/>
                      </a:endParaRPr>
                    </a:p>
                  </a:txBody>
                  <a:tcPr marL="45156" marR="45156" marT="0" marB="0" anchor="ctr">
                    <a:lnL>
                      <a:noFill/>
                    </a:lnL>
                    <a:lnR>
                      <a:noFill/>
                    </a:lnR>
                    <a:lnT>
                      <a:noFill/>
                    </a:lnT>
                    <a:lnB>
                      <a:noFill/>
                    </a:lnB>
                  </a:tcPr>
                </a:tc>
              </a:tr>
              <a:tr h="150519">
                <a:tc>
                  <a:txBody>
                    <a:bodyPr/>
                    <a:lstStyle/>
                    <a:p>
                      <a:pPr algn="just">
                        <a:lnSpc>
                          <a:spcPts val="1800"/>
                        </a:lnSpc>
                        <a:spcAft>
                          <a:spcPts val="0"/>
                        </a:spcAft>
                      </a:pPr>
                      <a:r>
                        <a:rPr lang="pt-BR" sz="1600" kern="1600">
                          <a:latin typeface="Arial"/>
                          <a:ea typeface="Times New Roman"/>
                          <a:cs typeface="Arial"/>
                        </a:rPr>
                        <a:t>Ag /  107 [#3]</a:t>
                      </a:r>
                      <a:endParaRPr lang="pt-BR" sz="1600" kern="1600">
                        <a:latin typeface="Times New Roman"/>
                        <a:ea typeface="Times New Roman"/>
                        <a:cs typeface="Arial"/>
                      </a:endParaRPr>
                    </a:p>
                  </a:txBody>
                  <a:tcPr marL="45156" marR="45156" marT="0" marB="0" anchor="b">
                    <a:lnL>
                      <a:noFill/>
                    </a:lnL>
                    <a:lnR>
                      <a:noFill/>
                    </a:lnR>
                    <a:lnT>
                      <a:noFill/>
                    </a:lnT>
                    <a:lnB>
                      <a:noFill/>
                    </a:lnB>
                  </a:tcPr>
                </a:tc>
                <a:tc>
                  <a:txBody>
                    <a:bodyPr/>
                    <a:lstStyle/>
                    <a:p>
                      <a:pPr marL="179705" algn="ctr">
                        <a:lnSpc>
                          <a:spcPts val="1800"/>
                        </a:lnSpc>
                        <a:spcAft>
                          <a:spcPts val="0"/>
                        </a:spcAft>
                      </a:pPr>
                      <a:r>
                        <a:rPr lang="pt-BR" sz="1600" kern="1600">
                          <a:latin typeface="Arial"/>
                          <a:ea typeface="Times New Roman"/>
                          <a:cs typeface="Arial"/>
                        </a:rPr>
                        <a:t>7,62</a:t>
                      </a:r>
                      <a:endParaRPr lang="pt-BR" sz="1600" kern="1600">
                        <a:latin typeface="Times New Roman"/>
                        <a:ea typeface="Times New Roman"/>
                        <a:cs typeface="Arial"/>
                      </a:endParaRPr>
                    </a:p>
                  </a:txBody>
                  <a:tcPr marL="45156" marR="45156" marT="0" marB="0" anchor="ctr">
                    <a:lnL>
                      <a:noFill/>
                    </a:lnL>
                    <a:lnR>
                      <a:noFill/>
                    </a:lnR>
                    <a:lnT>
                      <a:noFill/>
                    </a:lnT>
                    <a:lnB>
                      <a:noFill/>
                    </a:lnB>
                  </a:tcPr>
                </a:tc>
                <a:tc>
                  <a:txBody>
                    <a:bodyPr/>
                    <a:lstStyle/>
                    <a:p>
                      <a:pPr marL="179705" algn="ctr">
                        <a:lnSpc>
                          <a:spcPts val="1800"/>
                        </a:lnSpc>
                        <a:spcAft>
                          <a:spcPts val="0"/>
                        </a:spcAft>
                      </a:pPr>
                      <a:r>
                        <a:rPr lang="pt-BR" sz="1600" kern="1600">
                          <a:latin typeface="Arial"/>
                          <a:ea typeface="Times New Roman"/>
                          <a:cs typeface="Arial"/>
                        </a:rPr>
                        <a:t>7,60</a:t>
                      </a:r>
                      <a:endParaRPr lang="pt-BR" sz="1600" kern="1600">
                        <a:latin typeface="Times New Roman"/>
                        <a:ea typeface="Times New Roman"/>
                        <a:cs typeface="Arial"/>
                      </a:endParaRPr>
                    </a:p>
                  </a:txBody>
                  <a:tcPr marL="45156" marR="45156" marT="0" marB="0" anchor="ctr">
                    <a:lnL>
                      <a:noFill/>
                    </a:lnL>
                    <a:lnR>
                      <a:noFill/>
                    </a:lnR>
                    <a:lnT>
                      <a:noFill/>
                    </a:lnT>
                    <a:lnB>
                      <a:noFill/>
                    </a:lnB>
                  </a:tcPr>
                </a:tc>
                <a:tc>
                  <a:txBody>
                    <a:bodyPr/>
                    <a:lstStyle/>
                    <a:p>
                      <a:pPr marL="179705" algn="ctr">
                        <a:lnSpc>
                          <a:spcPts val="1800"/>
                        </a:lnSpc>
                        <a:spcAft>
                          <a:spcPts val="0"/>
                        </a:spcAft>
                      </a:pPr>
                      <a:r>
                        <a:rPr lang="pt-BR" sz="1600" kern="1600">
                          <a:latin typeface="Arial"/>
                          <a:ea typeface="Times New Roman"/>
                          <a:cs typeface="Arial"/>
                        </a:rPr>
                        <a:t>7,77</a:t>
                      </a:r>
                      <a:endParaRPr lang="pt-BR" sz="1600" kern="1600">
                        <a:latin typeface="Times New Roman"/>
                        <a:ea typeface="Times New Roman"/>
                        <a:cs typeface="Arial"/>
                      </a:endParaRPr>
                    </a:p>
                  </a:txBody>
                  <a:tcPr marL="45156" marR="45156" marT="0" marB="0" anchor="ctr">
                    <a:lnL>
                      <a:noFill/>
                    </a:lnL>
                    <a:lnR>
                      <a:noFill/>
                    </a:lnR>
                    <a:lnT>
                      <a:noFill/>
                    </a:lnT>
                    <a:lnB>
                      <a:noFill/>
                    </a:lnB>
                  </a:tcPr>
                </a:tc>
                <a:tc>
                  <a:txBody>
                    <a:bodyPr/>
                    <a:lstStyle/>
                    <a:p>
                      <a:pPr marL="179705" algn="ctr">
                        <a:lnSpc>
                          <a:spcPts val="1800"/>
                        </a:lnSpc>
                        <a:spcAft>
                          <a:spcPts val="0"/>
                        </a:spcAft>
                      </a:pPr>
                      <a:r>
                        <a:rPr lang="pt-BR" sz="1600" kern="1600">
                          <a:latin typeface="Arial"/>
                          <a:ea typeface="Times New Roman"/>
                          <a:cs typeface="Arial"/>
                        </a:rPr>
                        <a:t>7,67</a:t>
                      </a:r>
                      <a:endParaRPr lang="pt-BR" sz="1600" kern="1600">
                        <a:latin typeface="Times New Roman"/>
                        <a:ea typeface="Times New Roman"/>
                        <a:cs typeface="Arial"/>
                      </a:endParaRPr>
                    </a:p>
                  </a:txBody>
                  <a:tcPr marL="45156" marR="45156" marT="0" marB="0" anchor="ctr">
                    <a:lnL>
                      <a:noFill/>
                    </a:lnL>
                    <a:lnR>
                      <a:noFill/>
                    </a:lnR>
                    <a:lnT>
                      <a:noFill/>
                    </a:lnT>
                    <a:lnB>
                      <a:noFill/>
                    </a:lnB>
                  </a:tcPr>
                </a:tc>
                <a:tc>
                  <a:txBody>
                    <a:bodyPr/>
                    <a:lstStyle/>
                    <a:p>
                      <a:pPr marL="179705" algn="ctr">
                        <a:lnSpc>
                          <a:spcPts val="1800"/>
                        </a:lnSpc>
                        <a:spcAft>
                          <a:spcPts val="0"/>
                        </a:spcAft>
                      </a:pPr>
                      <a:r>
                        <a:rPr lang="pt-BR" sz="1600" kern="1600">
                          <a:latin typeface="Arial"/>
                          <a:ea typeface="Times New Roman"/>
                          <a:cs typeface="Arial"/>
                        </a:rPr>
                        <a:t>7,52</a:t>
                      </a:r>
                      <a:endParaRPr lang="pt-BR" sz="1600" kern="1600">
                        <a:latin typeface="Times New Roman"/>
                        <a:ea typeface="Times New Roman"/>
                        <a:cs typeface="Arial"/>
                      </a:endParaRPr>
                    </a:p>
                  </a:txBody>
                  <a:tcPr marL="45156" marR="45156" marT="0" marB="0" anchor="ctr">
                    <a:lnL>
                      <a:noFill/>
                    </a:lnL>
                    <a:lnR>
                      <a:noFill/>
                    </a:lnR>
                    <a:lnT>
                      <a:noFill/>
                    </a:lnT>
                    <a:lnB>
                      <a:noFill/>
                    </a:lnB>
                  </a:tcPr>
                </a:tc>
              </a:tr>
              <a:tr h="150519">
                <a:tc>
                  <a:txBody>
                    <a:bodyPr/>
                    <a:lstStyle/>
                    <a:p>
                      <a:pPr algn="just">
                        <a:lnSpc>
                          <a:spcPts val="1800"/>
                        </a:lnSpc>
                        <a:spcAft>
                          <a:spcPts val="0"/>
                        </a:spcAft>
                      </a:pPr>
                      <a:r>
                        <a:rPr lang="pt-BR" sz="1600" kern="1600">
                          <a:latin typeface="Arial"/>
                          <a:ea typeface="Times New Roman"/>
                          <a:cs typeface="Arial"/>
                        </a:rPr>
                        <a:t>Cd /  111 [#3]</a:t>
                      </a:r>
                      <a:endParaRPr lang="pt-BR" sz="1600" kern="1600">
                        <a:latin typeface="Times New Roman"/>
                        <a:ea typeface="Times New Roman"/>
                        <a:cs typeface="Arial"/>
                      </a:endParaRPr>
                    </a:p>
                  </a:txBody>
                  <a:tcPr marL="45156" marR="45156" marT="0" marB="0" anchor="b">
                    <a:lnL>
                      <a:noFill/>
                    </a:lnL>
                    <a:lnR>
                      <a:noFill/>
                    </a:lnR>
                    <a:lnT>
                      <a:noFill/>
                    </a:lnT>
                    <a:lnB>
                      <a:noFill/>
                    </a:lnB>
                  </a:tcPr>
                </a:tc>
                <a:tc>
                  <a:txBody>
                    <a:bodyPr/>
                    <a:lstStyle/>
                    <a:p>
                      <a:pPr marL="179705" algn="ctr">
                        <a:lnSpc>
                          <a:spcPts val="1800"/>
                        </a:lnSpc>
                        <a:spcAft>
                          <a:spcPts val="0"/>
                        </a:spcAft>
                      </a:pPr>
                      <a:r>
                        <a:rPr lang="pt-BR" sz="1600" kern="1600">
                          <a:latin typeface="Arial"/>
                          <a:ea typeface="Times New Roman"/>
                          <a:cs typeface="Arial"/>
                        </a:rPr>
                        <a:t>22,79</a:t>
                      </a:r>
                      <a:endParaRPr lang="pt-BR" sz="1600" kern="1600">
                        <a:latin typeface="Times New Roman"/>
                        <a:ea typeface="Times New Roman"/>
                        <a:cs typeface="Arial"/>
                      </a:endParaRPr>
                    </a:p>
                  </a:txBody>
                  <a:tcPr marL="45156" marR="45156" marT="0" marB="0" anchor="ctr">
                    <a:lnL>
                      <a:noFill/>
                    </a:lnL>
                    <a:lnR>
                      <a:noFill/>
                    </a:lnR>
                    <a:lnT>
                      <a:noFill/>
                    </a:lnT>
                    <a:lnB>
                      <a:noFill/>
                    </a:lnB>
                  </a:tcPr>
                </a:tc>
                <a:tc>
                  <a:txBody>
                    <a:bodyPr/>
                    <a:lstStyle/>
                    <a:p>
                      <a:pPr marL="179705" algn="ctr">
                        <a:lnSpc>
                          <a:spcPts val="1800"/>
                        </a:lnSpc>
                        <a:spcAft>
                          <a:spcPts val="0"/>
                        </a:spcAft>
                      </a:pPr>
                      <a:r>
                        <a:rPr lang="pt-BR" sz="1600" kern="1600">
                          <a:latin typeface="Arial"/>
                          <a:ea typeface="Times New Roman"/>
                          <a:cs typeface="Arial"/>
                        </a:rPr>
                        <a:t>22,13</a:t>
                      </a:r>
                      <a:endParaRPr lang="pt-BR" sz="1600" kern="1600">
                        <a:latin typeface="Times New Roman"/>
                        <a:ea typeface="Times New Roman"/>
                        <a:cs typeface="Arial"/>
                      </a:endParaRPr>
                    </a:p>
                  </a:txBody>
                  <a:tcPr marL="45156" marR="45156" marT="0" marB="0" anchor="ctr">
                    <a:lnL>
                      <a:noFill/>
                    </a:lnL>
                    <a:lnR>
                      <a:noFill/>
                    </a:lnR>
                    <a:lnT>
                      <a:noFill/>
                    </a:lnT>
                    <a:lnB>
                      <a:noFill/>
                    </a:lnB>
                  </a:tcPr>
                </a:tc>
                <a:tc>
                  <a:txBody>
                    <a:bodyPr/>
                    <a:lstStyle/>
                    <a:p>
                      <a:pPr marL="179705" algn="ctr">
                        <a:lnSpc>
                          <a:spcPts val="1800"/>
                        </a:lnSpc>
                        <a:spcAft>
                          <a:spcPts val="0"/>
                        </a:spcAft>
                      </a:pPr>
                      <a:r>
                        <a:rPr lang="pt-BR" sz="1600" kern="1600">
                          <a:latin typeface="Arial"/>
                          <a:ea typeface="Times New Roman"/>
                          <a:cs typeface="Arial"/>
                        </a:rPr>
                        <a:t>22,43</a:t>
                      </a:r>
                      <a:endParaRPr lang="pt-BR" sz="1600" kern="1600">
                        <a:latin typeface="Times New Roman"/>
                        <a:ea typeface="Times New Roman"/>
                        <a:cs typeface="Arial"/>
                      </a:endParaRPr>
                    </a:p>
                  </a:txBody>
                  <a:tcPr marL="45156" marR="45156" marT="0" marB="0" anchor="ctr">
                    <a:lnL>
                      <a:noFill/>
                    </a:lnL>
                    <a:lnR>
                      <a:noFill/>
                    </a:lnR>
                    <a:lnT>
                      <a:noFill/>
                    </a:lnT>
                    <a:lnB>
                      <a:noFill/>
                    </a:lnB>
                  </a:tcPr>
                </a:tc>
                <a:tc>
                  <a:txBody>
                    <a:bodyPr/>
                    <a:lstStyle/>
                    <a:p>
                      <a:pPr marL="179705" algn="ctr">
                        <a:lnSpc>
                          <a:spcPts val="1800"/>
                        </a:lnSpc>
                        <a:spcAft>
                          <a:spcPts val="0"/>
                        </a:spcAft>
                      </a:pPr>
                      <a:r>
                        <a:rPr lang="pt-BR" sz="1600" kern="1600">
                          <a:latin typeface="Arial"/>
                          <a:ea typeface="Times New Roman"/>
                          <a:cs typeface="Arial"/>
                        </a:rPr>
                        <a:t>22,80</a:t>
                      </a:r>
                      <a:endParaRPr lang="pt-BR" sz="1600" kern="1600">
                        <a:latin typeface="Times New Roman"/>
                        <a:ea typeface="Times New Roman"/>
                        <a:cs typeface="Arial"/>
                      </a:endParaRPr>
                    </a:p>
                  </a:txBody>
                  <a:tcPr marL="45156" marR="45156" marT="0" marB="0" anchor="ctr">
                    <a:lnL>
                      <a:noFill/>
                    </a:lnL>
                    <a:lnR>
                      <a:noFill/>
                    </a:lnR>
                    <a:lnT>
                      <a:noFill/>
                    </a:lnT>
                    <a:lnB>
                      <a:noFill/>
                    </a:lnB>
                  </a:tcPr>
                </a:tc>
                <a:tc>
                  <a:txBody>
                    <a:bodyPr/>
                    <a:lstStyle/>
                    <a:p>
                      <a:pPr marL="179705" algn="ctr">
                        <a:lnSpc>
                          <a:spcPts val="1800"/>
                        </a:lnSpc>
                        <a:spcAft>
                          <a:spcPts val="0"/>
                        </a:spcAft>
                      </a:pPr>
                      <a:r>
                        <a:rPr lang="pt-BR" sz="1600" kern="1600">
                          <a:latin typeface="Arial"/>
                          <a:ea typeface="Times New Roman"/>
                          <a:cs typeface="Arial"/>
                        </a:rPr>
                        <a:t>22,73</a:t>
                      </a:r>
                      <a:endParaRPr lang="pt-BR" sz="1600" kern="1600">
                        <a:latin typeface="Times New Roman"/>
                        <a:ea typeface="Times New Roman"/>
                        <a:cs typeface="Arial"/>
                      </a:endParaRPr>
                    </a:p>
                  </a:txBody>
                  <a:tcPr marL="45156" marR="45156" marT="0" marB="0" anchor="ctr">
                    <a:lnL>
                      <a:noFill/>
                    </a:lnL>
                    <a:lnR>
                      <a:noFill/>
                    </a:lnR>
                    <a:lnT>
                      <a:noFill/>
                    </a:lnT>
                    <a:lnB>
                      <a:noFill/>
                    </a:lnB>
                  </a:tcPr>
                </a:tc>
              </a:tr>
              <a:tr h="150519">
                <a:tc>
                  <a:txBody>
                    <a:bodyPr/>
                    <a:lstStyle/>
                    <a:p>
                      <a:pPr algn="just">
                        <a:lnSpc>
                          <a:spcPts val="1800"/>
                        </a:lnSpc>
                        <a:spcAft>
                          <a:spcPts val="0"/>
                        </a:spcAft>
                      </a:pPr>
                      <a:r>
                        <a:rPr lang="pt-BR" sz="1600" kern="1600">
                          <a:latin typeface="Arial"/>
                          <a:ea typeface="Times New Roman"/>
                          <a:cs typeface="Arial"/>
                        </a:rPr>
                        <a:t>Sb /  121 [#3]</a:t>
                      </a:r>
                      <a:endParaRPr lang="pt-BR" sz="1600" kern="1600">
                        <a:latin typeface="Times New Roman"/>
                        <a:ea typeface="Times New Roman"/>
                        <a:cs typeface="Arial"/>
                      </a:endParaRPr>
                    </a:p>
                  </a:txBody>
                  <a:tcPr marL="45156" marR="45156" marT="0" marB="0" anchor="b">
                    <a:lnL>
                      <a:noFill/>
                    </a:lnL>
                    <a:lnR>
                      <a:noFill/>
                    </a:lnR>
                    <a:lnT>
                      <a:noFill/>
                    </a:lnT>
                    <a:lnB>
                      <a:noFill/>
                    </a:lnB>
                  </a:tcPr>
                </a:tc>
                <a:tc>
                  <a:txBody>
                    <a:bodyPr/>
                    <a:lstStyle/>
                    <a:p>
                      <a:pPr marL="179705" algn="ctr">
                        <a:lnSpc>
                          <a:spcPts val="1800"/>
                        </a:lnSpc>
                        <a:spcAft>
                          <a:spcPts val="0"/>
                        </a:spcAft>
                      </a:pPr>
                      <a:r>
                        <a:rPr lang="pt-BR" sz="1600" kern="1600">
                          <a:latin typeface="Arial"/>
                          <a:ea typeface="Times New Roman"/>
                          <a:cs typeface="Arial"/>
                        </a:rPr>
                        <a:t>13,79</a:t>
                      </a:r>
                      <a:endParaRPr lang="pt-BR" sz="1600" kern="1600">
                        <a:latin typeface="Times New Roman"/>
                        <a:ea typeface="Times New Roman"/>
                        <a:cs typeface="Arial"/>
                      </a:endParaRPr>
                    </a:p>
                  </a:txBody>
                  <a:tcPr marL="45156" marR="45156" marT="0" marB="0" anchor="ctr">
                    <a:lnL>
                      <a:noFill/>
                    </a:lnL>
                    <a:lnR>
                      <a:noFill/>
                    </a:lnR>
                    <a:lnT>
                      <a:noFill/>
                    </a:lnT>
                    <a:lnB>
                      <a:noFill/>
                    </a:lnB>
                  </a:tcPr>
                </a:tc>
                <a:tc>
                  <a:txBody>
                    <a:bodyPr/>
                    <a:lstStyle/>
                    <a:p>
                      <a:pPr marL="179705" algn="ctr">
                        <a:lnSpc>
                          <a:spcPts val="1800"/>
                        </a:lnSpc>
                        <a:spcAft>
                          <a:spcPts val="0"/>
                        </a:spcAft>
                      </a:pPr>
                      <a:r>
                        <a:rPr lang="pt-BR" sz="1600" kern="1600">
                          <a:latin typeface="Arial"/>
                          <a:ea typeface="Times New Roman"/>
                          <a:cs typeface="Arial"/>
                        </a:rPr>
                        <a:t>12,64</a:t>
                      </a:r>
                      <a:endParaRPr lang="pt-BR" sz="1600" kern="1600">
                        <a:latin typeface="Times New Roman"/>
                        <a:ea typeface="Times New Roman"/>
                        <a:cs typeface="Arial"/>
                      </a:endParaRPr>
                    </a:p>
                  </a:txBody>
                  <a:tcPr marL="45156" marR="45156" marT="0" marB="0" anchor="ctr">
                    <a:lnL>
                      <a:noFill/>
                    </a:lnL>
                    <a:lnR>
                      <a:noFill/>
                    </a:lnR>
                    <a:lnT>
                      <a:noFill/>
                    </a:lnT>
                    <a:lnB>
                      <a:noFill/>
                    </a:lnB>
                  </a:tcPr>
                </a:tc>
                <a:tc>
                  <a:txBody>
                    <a:bodyPr/>
                    <a:lstStyle/>
                    <a:p>
                      <a:pPr marL="179705" algn="ctr">
                        <a:lnSpc>
                          <a:spcPts val="1800"/>
                        </a:lnSpc>
                        <a:spcAft>
                          <a:spcPts val="0"/>
                        </a:spcAft>
                      </a:pPr>
                      <a:r>
                        <a:rPr lang="pt-BR" sz="1600" kern="1600">
                          <a:latin typeface="Arial"/>
                          <a:ea typeface="Times New Roman"/>
                          <a:cs typeface="Arial"/>
                        </a:rPr>
                        <a:t>13,01</a:t>
                      </a:r>
                      <a:endParaRPr lang="pt-BR" sz="1600" kern="1600">
                        <a:latin typeface="Times New Roman"/>
                        <a:ea typeface="Times New Roman"/>
                        <a:cs typeface="Arial"/>
                      </a:endParaRPr>
                    </a:p>
                  </a:txBody>
                  <a:tcPr marL="45156" marR="45156" marT="0" marB="0" anchor="ctr">
                    <a:lnL>
                      <a:noFill/>
                    </a:lnL>
                    <a:lnR>
                      <a:noFill/>
                    </a:lnR>
                    <a:lnT>
                      <a:noFill/>
                    </a:lnT>
                    <a:lnB>
                      <a:noFill/>
                    </a:lnB>
                  </a:tcPr>
                </a:tc>
                <a:tc>
                  <a:txBody>
                    <a:bodyPr/>
                    <a:lstStyle/>
                    <a:p>
                      <a:pPr marL="179705" algn="ctr">
                        <a:lnSpc>
                          <a:spcPts val="1800"/>
                        </a:lnSpc>
                        <a:spcAft>
                          <a:spcPts val="0"/>
                        </a:spcAft>
                      </a:pPr>
                      <a:r>
                        <a:rPr lang="pt-BR" sz="1600" kern="1600">
                          <a:latin typeface="Arial"/>
                          <a:ea typeface="Times New Roman"/>
                          <a:cs typeface="Arial"/>
                        </a:rPr>
                        <a:t>13,31</a:t>
                      </a:r>
                      <a:endParaRPr lang="pt-BR" sz="1600" kern="1600">
                        <a:latin typeface="Times New Roman"/>
                        <a:ea typeface="Times New Roman"/>
                        <a:cs typeface="Arial"/>
                      </a:endParaRPr>
                    </a:p>
                  </a:txBody>
                  <a:tcPr marL="45156" marR="45156" marT="0" marB="0" anchor="ctr">
                    <a:lnL>
                      <a:noFill/>
                    </a:lnL>
                    <a:lnR>
                      <a:noFill/>
                    </a:lnR>
                    <a:lnT>
                      <a:noFill/>
                    </a:lnT>
                    <a:lnB>
                      <a:noFill/>
                    </a:lnB>
                  </a:tcPr>
                </a:tc>
                <a:tc>
                  <a:txBody>
                    <a:bodyPr/>
                    <a:lstStyle/>
                    <a:p>
                      <a:pPr marL="179705" algn="ctr">
                        <a:lnSpc>
                          <a:spcPts val="1800"/>
                        </a:lnSpc>
                        <a:spcAft>
                          <a:spcPts val="0"/>
                        </a:spcAft>
                      </a:pPr>
                      <a:r>
                        <a:rPr lang="pt-BR" sz="1600" kern="1600">
                          <a:latin typeface="Arial"/>
                          <a:ea typeface="Times New Roman"/>
                          <a:cs typeface="Arial"/>
                        </a:rPr>
                        <a:t>13,42</a:t>
                      </a:r>
                      <a:endParaRPr lang="pt-BR" sz="1600" kern="1600">
                        <a:latin typeface="Times New Roman"/>
                        <a:ea typeface="Times New Roman"/>
                        <a:cs typeface="Arial"/>
                      </a:endParaRPr>
                    </a:p>
                  </a:txBody>
                  <a:tcPr marL="45156" marR="45156" marT="0" marB="0" anchor="ctr">
                    <a:lnL>
                      <a:noFill/>
                    </a:lnL>
                    <a:lnR>
                      <a:noFill/>
                    </a:lnR>
                    <a:lnT>
                      <a:noFill/>
                    </a:lnT>
                    <a:lnB>
                      <a:noFill/>
                    </a:lnB>
                  </a:tcPr>
                </a:tc>
              </a:tr>
              <a:tr h="150519">
                <a:tc>
                  <a:txBody>
                    <a:bodyPr/>
                    <a:lstStyle/>
                    <a:p>
                      <a:pPr algn="just">
                        <a:lnSpc>
                          <a:spcPts val="1800"/>
                        </a:lnSpc>
                        <a:spcAft>
                          <a:spcPts val="0"/>
                        </a:spcAft>
                      </a:pPr>
                      <a:r>
                        <a:rPr lang="pt-BR" sz="1600" kern="1600">
                          <a:latin typeface="Arial"/>
                          <a:ea typeface="Times New Roman"/>
                          <a:cs typeface="Arial"/>
                        </a:rPr>
                        <a:t>Ba /  137 [#3]</a:t>
                      </a:r>
                      <a:endParaRPr lang="pt-BR" sz="1600" kern="1600">
                        <a:latin typeface="Times New Roman"/>
                        <a:ea typeface="Times New Roman"/>
                        <a:cs typeface="Arial"/>
                      </a:endParaRPr>
                    </a:p>
                  </a:txBody>
                  <a:tcPr marL="45156" marR="45156" marT="0" marB="0" anchor="b">
                    <a:lnL>
                      <a:noFill/>
                    </a:lnL>
                    <a:lnR>
                      <a:noFill/>
                    </a:lnR>
                    <a:lnT>
                      <a:noFill/>
                    </a:lnT>
                    <a:lnB>
                      <a:noFill/>
                    </a:lnB>
                  </a:tcPr>
                </a:tc>
                <a:tc>
                  <a:txBody>
                    <a:bodyPr/>
                    <a:lstStyle/>
                    <a:p>
                      <a:pPr marL="179705" algn="ctr">
                        <a:lnSpc>
                          <a:spcPts val="1800"/>
                        </a:lnSpc>
                        <a:spcAft>
                          <a:spcPts val="0"/>
                        </a:spcAft>
                      </a:pPr>
                      <a:r>
                        <a:rPr lang="pt-BR" sz="1600" kern="1600">
                          <a:latin typeface="Arial"/>
                          <a:ea typeface="Times New Roman"/>
                          <a:cs typeface="Arial"/>
                        </a:rPr>
                        <a:t>148</a:t>
                      </a:r>
                      <a:endParaRPr lang="pt-BR" sz="1600" kern="1600">
                        <a:latin typeface="Times New Roman"/>
                        <a:ea typeface="Times New Roman"/>
                        <a:cs typeface="Arial"/>
                      </a:endParaRPr>
                    </a:p>
                  </a:txBody>
                  <a:tcPr marL="45156" marR="45156" marT="0" marB="0" anchor="ctr">
                    <a:lnL>
                      <a:noFill/>
                    </a:lnL>
                    <a:lnR>
                      <a:noFill/>
                    </a:lnR>
                    <a:lnT>
                      <a:noFill/>
                    </a:lnT>
                    <a:lnB>
                      <a:noFill/>
                    </a:lnB>
                  </a:tcPr>
                </a:tc>
                <a:tc>
                  <a:txBody>
                    <a:bodyPr/>
                    <a:lstStyle/>
                    <a:p>
                      <a:pPr marL="179705" algn="ctr">
                        <a:lnSpc>
                          <a:spcPts val="1800"/>
                        </a:lnSpc>
                        <a:spcAft>
                          <a:spcPts val="0"/>
                        </a:spcAft>
                      </a:pPr>
                      <a:r>
                        <a:rPr lang="pt-BR" sz="1600" kern="1600">
                          <a:latin typeface="Arial"/>
                          <a:ea typeface="Times New Roman"/>
                          <a:cs typeface="Arial"/>
                        </a:rPr>
                        <a:t>141,50</a:t>
                      </a:r>
                      <a:endParaRPr lang="pt-BR" sz="1600" kern="1600">
                        <a:latin typeface="Times New Roman"/>
                        <a:ea typeface="Times New Roman"/>
                        <a:cs typeface="Arial"/>
                      </a:endParaRPr>
                    </a:p>
                  </a:txBody>
                  <a:tcPr marL="45156" marR="45156" marT="0" marB="0" anchor="ctr">
                    <a:lnL>
                      <a:noFill/>
                    </a:lnL>
                    <a:lnR>
                      <a:noFill/>
                    </a:lnR>
                    <a:lnT>
                      <a:noFill/>
                    </a:lnT>
                    <a:lnB>
                      <a:noFill/>
                    </a:lnB>
                  </a:tcPr>
                </a:tc>
                <a:tc>
                  <a:txBody>
                    <a:bodyPr/>
                    <a:lstStyle/>
                    <a:p>
                      <a:pPr marL="179705" algn="ctr">
                        <a:lnSpc>
                          <a:spcPts val="1800"/>
                        </a:lnSpc>
                        <a:spcAft>
                          <a:spcPts val="0"/>
                        </a:spcAft>
                      </a:pPr>
                      <a:r>
                        <a:rPr lang="pt-BR" sz="1600" kern="1600">
                          <a:latin typeface="Arial"/>
                          <a:ea typeface="Times New Roman"/>
                          <a:cs typeface="Arial"/>
                        </a:rPr>
                        <a:t>144,60</a:t>
                      </a:r>
                      <a:endParaRPr lang="pt-BR" sz="1600" kern="1600">
                        <a:latin typeface="Times New Roman"/>
                        <a:ea typeface="Times New Roman"/>
                        <a:cs typeface="Arial"/>
                      </a:endParaRPr>
                    </a:p>
                  </a:txBody>
                  <a:tcPr marL="45156" marR="45156" marT="0" marB="0" anchor="ctr">
                    <a:lnL>
                      <a:noFill/>
                    </a:lnL>
                    <a:lnR>
                      <a:noFill/>
                    </a:lnR>
                    <a:lnT>
                      <a:noFill/>
                    </a:lnT>
                    <a:lnB>
                      <a:noFill/>
                    </a:lnB>
                  </a:tcPr>
                </a:tc>
                <a:tc>
                  <a:txBody>
                    <a:bodyPr/>
                    <a:lstStyle/>
                    <a:p>
                      <a:pPr marL="179705" algn="ctr">
                        <a:lnSpc>
                          <a:spcPts val="1800"/>
                        </a:lnSpc>
                        <a:spcAft>
                          <a:spcPts val="0"/>
                        </a:spcAft>
                      </a:pPr>
                      <a:r>
                        <a:rPr lang="pt-BR" sz="1600" kern="1600">
                          <a:latin typeface="Arial"/>
                          <a:ea typeface="Times New Roman"/>
                          <a:cs typeface="Arial"/>
                        </a:rPr>
                        <a:t>145,50</a:t>
                      </a:r>
                      <a:endParaRPr lang="pt-BR" sz="1600" kern="1600">
                        <a:latin typeface="Times New Roman"/>
                        <a:ea typeface="Times New Roman"/>
                        <a:cs typeface="Arial"/>
                      </a:endParaRPr>
                    </a:p>
                  </a:txBody>
                  <a:tcPr marL="45156" marR="45156" marT="0" marB="0" anchor="ctr">
                    <a:lnL>
                      <a:noFill/>
                    </a:lnL>
                    <a:lnR>
                      <a:noFill/>
                    </a:lnR>
                    <a:lnT>
                      <a:noFill/>
                    </a:lnT>
                    <a:lnB>
                      <a:noFill/>
                    </a:lnB>
                  </a:tcPr>
                </a:tc>
                <a:tc>
                  <a:txBody>
                    <a:bodyPr/>
                    <a:lstStyle/>
                    <a:p>
                      <a:pPr marL="179705" algn="ctr">
                        <a:lnSpc>
                          <a:spcPts val="1800"/>
                        </a:lnSpc>
                        <a:spcAft>
                          <a:spcPts val="0"/>
                        </a:spcAft>
                      </a:pPr>
                      <a:r>
                        <a:rPr lang="pt-BR" sz="1600" kern="1600">
                          <a:latin typeface="Arial"/>
                          <a:ea typeface="Times New Roman"/>
                          <a:cs typeface="Arial"/>
                        </a:rPr>
                        <a:t>146,25</a:t>
                      </a:r>
                      <a:endParaRPr lang="pt-BR" sz="1600" kern="1600">
                        <a:latin typeface="Times New Roman"/>
                        <a:ea typeface="Times New Roman"/>
                        <a:cs typeface="Arial"/>
                      </a:endParaRPr>
                    </a:p>
                  </a:txBody>
                  <a:tcPr marL="45156" marR="45156" marT="0" marB="0" anchor="ctr">
                    <a:lnL>
                      <a:noFill/>
                    </a:lnL>
                    <a:lnR>
                      <a:noFill/>
                    </a:lnR>
                    <a:lnT>
                      <a:noFill/>
                    </a:lnT>
                    <a:lnB>
                      <a:noFill/>
                    </a:lnB>
                  </a:tcPr>
                </a:tc>
              </a:tr>
              <a:tr h="150519">
                <a:tc>
                  <a:txBody>
                    <a:bodyPr/>
                    <a:lstStyle/>
                    <a:p>
                      <a:pPr algn="just">
                        <a:lnSpc>
                          <a:spcPts val="1800"/>
                        </a:lnSpc>
                        <a:spcAft>
                          <a:spcPts val="0"/>
                        </a:spcAft>
                      </a:pPr>
                      <a:r>
                        <a:rPr lang="pt-BR" sz="1600" kern="1600">
                          <a:latin typeface="Arial"/>
                          <a:ea typeface="Times New Roman"/>
                          <a:cs typeface="Arial"/>
                        </a:rPr>
                        <a:t>Pb /  208 [#3]</a:t>
                      </a:r>
                      <a:endParaRPr lang="pt-BR" sz="1600" kern="1600">
                        <a:latin typeface="Times New Roman"/>
                        <a:ea typeface="Times New Roman"/>
                        <a:cs typeface="Arial"/>
                      </a:endParaRPr>
                    </a:p>
                  </a:txBody>
                  <a:tcPr marL="45156" marR="45156" marT="0" marB="0" anchor="b">
                    <a:lnL>
                      <a:noFill/>
                    </a:lnL>
                    <a:lnR>
                      <a:noFill/>
                    </a:lnR>
                    <a:lnT>
                      <a:noFill/>
                    </a:lnT>
                    <a:lnB>
                      <a:noFill/>
                    </a:lnB>
                  </a:tcPr>
                </a:tc>
                <a:tc>
                  <a:txBody>
                    <a:bodyPr/>
                    <a:lstStyle/>
                    <a:p>
                      <a:pPr marL="179705" algn="ctr">
                        <a:lnSpc>
                          <a:spcPts val="1800"/>
                        </a:lnSpc>
                        <a:spcAft>
                          <a:spcPts val="0"/>
                        </a:spcAft>
                      </a:pPr>
                      <a:r>
                        <a:rPr lang="pt-BR" sz="1600" kern="1600">
                          <a:latin typeface="Arial"/>
                          <a:ea typeface="Times New Roman"/>
                          <a:cs typeface="Arial"/>
                        </a:rPr>
                        <a:t>27,89</a:t>
                      </a:r>
                      <a:endParaRPr lang="pt-BR" sz="1600" kern="1600">
                        <a:latin typeface="Times New Roman"/>
                        <a:ea typeface="Times New Roman"/>
                        <a:cs typeface="Arial"/>
                      </a:endParaRPr>
                    </a:p>
                  </a:txBody>
                  <a:tcPr marL="45156" marR="45156" marT="0" marB="0" anchor="ctr">
                    <a:lnL>
                      <a:noFill/>
                    </a:lnL>
                    <a:lnR>
                      <a:noFill/>
                    </a:lnR>
                    <a:lnT>
                      <a:noFill/>
                    </a:lnT>
                    <a:lnB>
                      <a:noFill/>
                    </a:lnB>
                  </a:tcPr>
                </a:tc>
                <a:tc>
                  <a:txBody>
                    <a:bodyPr/>
                    <a:lstStyle/>
                    <a:p>
                      <a:pPr marL="179705" algn="ctr">
                        <a:lnSpc>
                          <a:spcPts val="1800"/>
                        </a:lnSpc>
                        <a:spcAft>
                          <a:spcPts val="0"/>
                        </a:spcAft>
                      </a:pPr>
                      <a:r>
                        <a:rPr lang="pt-BR" sz="1600" kern="1600">
                          <a:latin typeface="Arial"/>
                          <a:ea typeface="Times New Roman"/>
                          <a:cs typeface="Arial"/>
                        </a:rPr>
                        <a:t>26,57</a:t>
                      </a:r>
                      <a:endParaRPr lang="pt-BR" sz="1600" kern="1600">
                        <a:latin typeface="Times New Roman"/>
                        <a:ea typeface="Times New Roman"/>
                        <a:cs typeface="Arial"/>
                      </a:endParaRPr>
                    </a:p>
                  </a:txBody>
                  <a:tcPr marL="45156" marR="45156" marT="0" marB="0" anchor="ctr">
                    <a:lnL>
                      <a:noFill/>
                    </a:lnL>
                    <a:lnR>
                      <a:noFill/>
                    </a:lnR>
                    <a:lnT>
                      <a:noFill/>
                    </a:lnT>
                    <a:lnB>
                      <a:noFill/>
                    </a:lnB>
                  </a:tcPr>
                </a:tc>
                <a:tc>
                  <a:txBody>
                    <a:bodyPr/>
                    <a:lstStyle/>
                    <a:p>
                      <a:pPr marL="179705" algn="ctr">
                        <a:lnSpc>
                          <a:spcPts val="1800"/>
                        </a:lnSpc>
                        <a:spcAft>
                          <a:spcPts val="0"/>
                        </a:spcAft>
                      </a:pPr>
                      <a:r>
                        <a:rPr lang="pt-BR" sz="1600" kern="1600">
                          <a:latin typeface="Arial"/>
                          <a:ea typeface="Times New Roman"/>
                          <a:cs typeface="Arial"/>
                        </a:rPr>
                        <a:t>27,39</a:t>
                      </a:r>
                      <a:endParaRPr lang="pt-BR" sz="1600" kern="1600">
                        <a:latin typeface="Times New Roman"/>
                        <a:ea typeface="Times New Roman"/>
                        <a:cs typeface="Arial"/>
                      </a:endParaRPr>
                    </a:p>
                  </a:txBody>
                  <a:tcPr marL="45156" marR="45156" marT="0" marB="0" anchor="ctr">
                    <a:lnL>
                      <a:noFill/>
                    </a:lnL>
                    <a:lnR>
                      <a:noFill/>
                    </a:lnR>
                    <a:lnT>
                      <a:noFill/>
                    </a:lnT>
                    <a:lnB>
                      <a:noFill/>
                    </a:lnB>
                  </a:tcPr>
                </a:tc>
                <a:tc>
                  <a:txBody>
                    <a:bodyPr/>
                    <a:lstStyle/>
                    <a:p>
                      <a:pPr marL="179705" algn="ctr">
                        <a:lnSpc>
                          <a:spcPts val="1800"/>
                        </a:lnSpc>
                        <a:spcAft>
                          <a:spcPts val="0"/>
                        </a:spcAft>
                      </a:pPr>
                      <a:r>
                        <a:rPr lang="pt-BR" sz="1600" kern="1600">
                          <a:latin typeface="Arial"/>
                          <a:ea typeface="Times New Roman"/>
                          <a:cs typeface="Arial"/>
                        </a:rPr>
                        <a:t>27,37</a:t>
                      </a:r>
                      <a:endParaRPr lang="pt-BR" sz="1600" kern="1600">
                        <a:latin typeface="Times New Roman"/>
                        <a:ea typeface="Times New Roman"/>
                        <a:cs typeface="Arial"/>
                      </a:endParaRPr>
                    </a:p>
                  </a:txBody>
                  <a:tcPr marL="45156" marR="45156" marT="0" marB="0" anchor="ctr">
                    <a:lnL>
                      <a:noFill/>
                    </a:lnL>
                    <a:lnR>
                      <a:noFill/>
                    </a:lnR>
                    <a:lnT>
                      <a:noFill/>
                    </a:lnT>
                    <a:lnB>
                      <a:noFill/>
                    </a:lnB>
                  </a:tcPr>
                </a:tc>
                <a:tc>
                  <a:txBody>
                    <a:bodyPr/>
                    <a:lstStyle/>
                    <a:p>
                      <a:pPr marL="179705" algn="ctr">
                        <a:lnSpc>
                          <a:spcPts val="1800"/>
                        </a:lnSpc>
                        <a:spcAft>
                          <a:spcPts val="0"/>
                        </a:spcAft>
                      </a:pPr>
                      <a:r>
                        <a:rPr lang="pt-BR" sz="1600" kern="1600">
                          <a:latin typeface="Arial"/>
                          <a:ea typeface="Times New Roman"/>
                          <a:cs typeface="Arial"/>
                        </a:rPr>
                        <a:t>27,38</a:t>
                      </a:r>
                      <a:endParaRPr lang="pt-BR" sz="1600" kern="1600">
                        <a:latin typeface="Times New Roman"/>
                        <a:ea typeface="Times New Roman"/>
                        <a:cs typeface="Arial"/>
                      </a:endParaRPr>
                    </a:p>
                  </a:txBody>
                  <a:tcPr marL="45156" marR="45156" marT="0" marB="0" anchor="ctr">
                    <a:lnL>
                      <a:noFill/>
                    </a:lnL>
                    <a:lnR>
                      <a:noFill/>
                    </a:lnR>
                    <a:lnT>
                      <a:noFill/>
                    </a:lnT>
                    <a:lnB>
                      <a:noFill/>
                    </a:lnB>
                  </a:tcPr>
                </a:tc>
              </a:tr>
              <a:tr h="150519">
                <a:tc>
                  <a:txBody>
                    <a:bodyPr/>
                    <a:lstStyle/>
                    <a:p>
                      <a:pPr algn="just">
                        <a:lnSpc>
                          <a:spcPts val="1800"/>
                        </a:lnSpc>
                        <a:spcAft>
                          <a:spcPts val="0"/>
                        </a:spcAft>
                      </a:pPr>
                      <a:r>
                        <a:rPr lang="pt-BR" sz="1600" kern="1600">
                          <a:latin typeface="Arial"/>
                          <a:ea typeface="Times New Roman"/>
                          <a:cs typeface="Arial"/>
                        </a:rPr>
                        <a:t>Th /  232 [#3]</a:t>
                      </a:r>
                      <a:endParaRPr lang="pt-BR" sz="1600" kern="1600">
                        <a:latin typeface="Times New Roman"/>
                        <a:ea typeface="Times New Roman"/>
                        <a:cs typeface="Arial"/>
                      </a:endParaRPr>
                    </a:p>
                  </a:txBody>
                  <a:tcPr marL="45156" marR="45156" marT="0" marB="0" anchor="b">
                    <a:lnL>
                      <a:noFill/>
                    </a:lnL>
                    <a:lnR>
                      <a:noFill/>
                    </a:lnR>
                    <a:lnT>
                      <a:noFill/>
                    </a:lnT>
                    <a:lnB>
                      <a:noFill/>
                    </a:lnB>
                  </a:tcPr>
                </a:tc>
                <a:tc>
                  <a:txBody>
                    <a:bodyPr/>
                    <a:lstStyle/>
                    <a:p>
                      <a:pPr marL="179705" algn="ctr">
                        <a:lnSpc>
                          <a:spcPts val="1800"/>
                        </a:lnSpc>
                        <a:spcAft>
                          <a:spcPts val="0"/>
                        </a:spcAft>
                      </a:pPr>
                      <a:r>
                        <a:rPr lang="pt-BR" sz="1600" kern="1600">
                          <a:latin typeface="Arial"/>
                          <a:ea typeface="Times New Roman"/>
                          <a:cs typeface="Arial"/>
                        </a:rPr>
                        <a:t>-</a:t>
                      </a:r>
                      <a:endParaRPr lang="pt-BR" sz="1600" kern="1600">
                        <a:latin typeface="Times New Roman"/>
                        <a:ea typeface="Times New Roman"/>
                        <a:cs typeface="Arial"/>
                      </a:endParaRPr>
                    </a:p>
                  </a:txBody>
                  <a:tcPr marL="45156" marR="45156" marT="0" marB="0" anchor="ctr">
                    <a:lnL>
                      <a:noFill/>
                    </a:lnL>
                    <a:lnR>
                      <a:noFill/>
                    </a:lnR>
                    <a:lnT>
                      <a:noFill/>
                    </a:lnT>
                    <a:lnB>
                      <a:noFill/>
                    </a:lnB>
                  </a:tcPr>
                </a:tc>
                <a:tc>
                  <a:txBody>
                    <a:bodyPr/>
                    <a:lstStyle/>
                    <a:p>
                      <a:pPr marL="179705" algn="ctr">
                        <a:lnSpc>
                          <a:spcPts val="1800"/>
                        </a:lnSpc>
                        <a:spcAft>
                          <a:spcPts val="0"/>
                        </a:spcAft>
                      </a:pPr>
                      <a:r>
                        <a:rPr lang="pt-BR" sz="1600" kern="1600">
                          <a:latin typeface="Arial"/>
                          <a:ea typeface="Times New Roman"/>
                          <a:cs typeface="Arial"/>
                        </a:rPr>
                        <a:t>0,02</a:t>
                      </a:r>
                      <a:endParaRPr lang="pt-BR" sz="1600" kern="1600">
                        <a:latin typeface="Times New Roman"/>
                        <a:ea typeface="Times New Roman"/>
                        <a:cs typeface="Arial"/>
                      </a:endParaRPr>
                    </a:p>
                  </a:txBody>
                  <a:tcPr marL="45156" marR="45156" marT="0" marB="0" anchor="ctr">
                    <a:lnL>
                      <a:noFill/>
                    </a:lnL>
                    <a:lnR>
                      <a:noFill/>
                    </a:lnR>
                    <a:lnT>
                      <a:noFill/>
                    </a:lnT>
                    <a:lnB>
                      <a:noFill/>
                    </a:lnB>
                  </a:tcPr>
                </a:tc>
                <a:tc>
                  <a:txBody>
                    <a:bodyPr/>
                    <a:lstStyle/>
                    <a:p>
                      <a:pPr marL="179705" algn="ctr">
                        <a:lnSpc>
                          <a:spcPts val="1800"/>
                        </a:lnSpc>
                        <a:spcAft>
                          <a:spcPts val="0"/>
                        </a:spcAft>
                      </a:pPr>
                      <a:r>
                        <a:rPr lang="pt-BR" sz="1600" kern="1600">
                          <a:latin typeface="Arial"/>
                          <a:ea typeface="Times New Roman"/>
                          <a:cs typeface="Arial"/>
                        </a:rPr>
                        <a:t>0,02</a:t>
                      </a:r>
                      <a:endParaRPr lang="pt-BR" sz="1600" kern="1600">
                        <a:latin typeface="Times New Roman"/>
                        <a:ea typeface="Times New Roman"/>
                        <a:cs typeface="Arial"/>
                      </a:endParaRPr>
                    </a:p>
                  </a:txBody>
                  <a:tcPr marL="45156" marR="45156" marT="0" marB="0" anchor="ctr">
                    <a:lnL>
                      <a:noFill/>
                    </a:lnL>
                    <a:lnR>
                      <a:noFill/>
                    </a:lnR>
                    <a:lnT>
                      <a:noFill/>
                    </a:lnT>
                    <a:lnB>
                      <a:noFill/>
                    </a:lnB>
                  </a:tcPr>
                </a:tc>
                <a:tc>
                  <a:txBody>
                    <a:bodyPr/>
                    <a:lstStyle/>
                    <a:p>
                      <a:pPr marL="179705" algn="ctr">
                        <a:lnSpc>
                          <a:spcPts val="1800"/>
                        </a:lnSpc>
                        <a:spcAft>
                          <a:spcPts val="0"/>
                        </a:spcAft>
                      </a:pPr>
                      <a:r>
                        <a:rPr lang="pt-BR" sz="1600" kern="1600">
                          <a:latin typeface="Arial"/>
                          <a:ea typeface="Times New Roman"/>
                          <a:cs typeface="Arial"/>
                        </a:rPr>
                        <a:t>0,02</a:t>
                      </a:r>
                      <a:endParaRPr lang="pt-BR" sz="1600" kern="1600">
                        <a:latin typeface="Times New Roman"/>
                        <a:ea typeface="Times New Roman"/>
                        <a:cs typeface="Arial"/>
                      </a:endParaRPr>
                    </a:p>
                  </a:txBody>
                  <a:tcPr marL="45156" marR="45156" marT="0" marB="0" anchor="ctr">
                    <a:lnL>
                      <a:noFill/>
                    </a:lnL>
                    <a:lnR>
                      <a:noFill/>
                    </a:lnR>
                    <a:lnT>
                      <a:noFill/>
                    </a:lnT>
                    <a:lnB>
                      <a:noFill/>
                    </a:lnB>
                  </a:tcPr>
                </a:tc>
                <a:tc>
                  <a:txBody>
                    <a:bodyPr/>
                    <a:lstStyle/>
                    <a:p>
                      <a:pPr marL="179705" algn="ctr">
                        <a:lnSpc>
                          <a:spcPts val="1800"/>
                        </a:lnSpc>
                        <a:spcAft>
                          <a:spcPts val="0"/>
                        </a:spcAft>
                      </a:pPr>
                      <a:r>
                        <a:rPr lang="pt-BR" sz="1600" kern="1600">
                          <a:latin typeface="Arial"/>
                          <a:ea typeface="Times New Roman"/>
                          <a:cs typeface="Arial"/>
                        </a:rPr>
                        <a:t>0,02</a:t>
                      </a:r>
                      <a:endParaRPr lang="pt-BR" sz="1600" kern="1600">
                        <a:latin typeface="Times New Roman"/>
                        <a:ea typeface="Times New Roman"/>
                        <a:cs typeface="Arial"/>
                      </a:endParaRPr>
                    </a:p>
                  </a:txBody>
                  <a:tcPr marL="45156" marR="45156" marT="0" marB="0" anchor="ctr">
                    <a:lnL>
                      <a:noFill/>
                    </a:lnL>
                    <a:lnR>
                      <a:noFill/>
                    </a:lnR>
                    <a:lnT>
                      <a:noFill/>
                    </a:lnT>
                    <a:lnB>
                      <a:noFill/>
                    </a:lnB>
                  </a:tcPr>
                </a:tc>
              </a:tr>
              <a:tr h="150519">
                <a:tc>
                  <a:txBody>
                    <a:bodyPr/>
                    <a:lstStyle/>
                    <a:p>
                      <a:pPr algn="just">
                        <a:lnSpc>
                          <a:spcPts val="1800"/>
                        </a:lnSpc>
                        <a:spcAft>
                          <a:spcPts val="0"/>
                        </a:spcAft>
                      </a:pPr>
                      <a:r>
                        <a:rPr lang="pt-BR" sz="1600" kern="1600">
                          <a:latin typeface="Arial"/>
                          <a:ea typeface="Times New Roman"/>
                          <a:cs typeface="Arial"/>
                        </a:rPr>
                        <a:t>U /  238 [#3]</a:t>
                      </a:r>
                      <a:endParaRPr lang="pt-BR" sz="1600" kern="1600">
                        <a:latin typeface="Times New Roman"/>
                        <a:ea typeface="Times New Roman"/>
                        <a:cs typeface="Arial"/>
                      </a:endParaRPr>
                    </a:p>
                  </a:txBody>
                  <a:tcPr marL="45156" marR="4515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179705" algn="ctr">
                        <a:lnSpc>
                          <a:spcPts val="1800"/>
                        </a:lnSpc>
                        <a:spcAft>
                          <a:spcPts val="0"/>
                        </a:spcAft>
                      </a:pPr>
                      <a:r>
                        <a:rPr lang="pt-BR" sz="1600" kern="1600">
                          <a:latin typeface="Arial"/>
                          <a:ea typeface="Times New Roman"/>
                          <a:cs typeface="Arial"/>
                        </a:rPr>
                        <a:t>-</a:t>
                      </a:r>
                      <a:endParaRPr lang="pt-BR" sz="1600" kern="1600">
                        <a:latin typeface="Times New Roman"/>
                        <a:ea typeface="Times New Roman"/>
                        <a:cs typeface="Arial"/>
                      </a:endParaRPr>
                    </a:p>
                  </a:txBody>
                  <a:tcPr marL="45156" marR="4515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179705" algn="ctr">
                        <a:lnSpc>
                          <a:spcPts val="1800"/>
                        </a:lnSpc>
                        <a:spcAft>
                          <a:spcPts val="0"/>
                        </a:spcAft>
                      </a:pPr>
                      <a:r>
                        <a:rPr lang="pt-BR" sz="1600" kern="1600">
                          <a:latin typeface="Arial"/>
                          <a:ea typeface="Times New Roman"/>
                          <a:cs typeface="Arial"/>
                        </a:rPr>
                        <a:t>0,74</a:t>
                      </a:r>
                      <a:endParaRPr lang="pt-BR" sz="1600" kern="1600">
                        <a:latin typeface="Times New Roman"/>
                        <a:ea typeface="Times New Roman"/>
                        <a:cs typeface="Arial"/>
                      </a:endParaRPr>
                    </a:p>
                  </a:txBody>
                  <a:tcPr marL="45156" marR="4515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179705" algn="ctr">
                        <a:lnSpc>
                          <a:spcPts val="1800"/>
                        </a:lnSpc>
                        <a:spcAft>
                          <a:spcPts val="0"/>
                        </a:spcAft>
                      </a:pPr>
                      <a:r>
                        <a:rPr lang="pt-BR" sz="1600" kern="1600">
                          <a:latin typeface="Arial"/>
                          <a:ea typeface="Times New Roman"/>
                          <a:cs typeface="Arial"/>
                        </a:rPr>
                        <a:t>0,75</a:t>
                      </a:r>
                      <a:endParaRPr lang="pt-BR" sz="1600" kern="1600">
                        <a:latin typeface="Times New Roman"/>
                        <a:ea typeface="Times New Roman"/>
                        <a:cs typeface="Arial"/>
                      </a:endParaRPr>
                    </a:p>
                  </a:txBody>
                  <a:tcPr marL="45156" marR="4515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179705" algn="ctr">
                        <a:lnSpc>
                          <a:spcPts val="1800"/>
                        </a:lnSpc>
                        <a:spcAft>
                          <a:spcPts val="0"/>
                        </a:spcAft>
                      </a:pPr>
                      <a:r>
                        <a:rPr lang="pt-BR" sz="1600" kern="1600">
                          <a:latin typeface="Arial"/>
                          <a:ea typeface="Times New Roman"/>
                          <a:cs typeface="Arial"/>
                        </a:rPr>
                        <a:t>0,74</a:t>
                      </a:r>
                      <a:endParaRPr lang="pt-BR" sz="1600" kern="1600">
                        <a:latin typeface="Times New Roman"/>
                        <a:ea typeface="Times New Roman"/>
                        <a:cs typeface="Arial"/>
                      </a:endParaRPr>
                    </a:p>
                  </a:txBody>
                  <a:tcPr marL="45156" marR="4515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179705" algn="ctr">
                        <a:lnSpc>
                          <a:spcPts val="1800"/>
                        </a:lnSpc>
                        <a:spcAft>
                          <a:spcPts val="0"/>
                        </a:spcAft>
                      </a:pPr>
                      <a:r>
                        <a:rPr lang="pt-BR" sz="1600" kern="1600" dirty="0">
                          <a:latin typeface="Arial"/>
                          <a:ea typeface="Times New Roman"/>
                          <a:cs typeface="Arial"/>
                        </a:rPr>
                        <a:t>0,75</a:t>
                      </a:r>
                      <a:endParaRPr lang="pt-BR" sz="1600" kern="1600" dirty="0">
                        <a:latin typeface="Times New Roman"/>
                        <a:ea typeface="Times New Roman"/>
                        <a:cs typeface="Arial"/>
                      </a:endParaRPr>
                    </a:p>
                  </a:txBody>
                  <a:tcPr marL="45156" marR="45156"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3" name="Imagem 5"/>
          <p:cNvPicPr>
            <a:picLocks noChangeAspect="1" noChangeArrowheads="1"/>
          </p:cNvPicPr>
          <p:nvPr/>
        </p:nvPicPr>
        <p:blipFill>
          <a:blip r:embed="rId3" cstate="print"/>
          <a:srcRect/>
          <a:stretch>
            <a:fillRect/>
          </a:stretch>
        </p:blipFill>
        <p:spPr bwMode="auto">
          <a:xfrm>
            <a:off x="19050" y="552450"/>
            <a:ext cx="9075506"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nvGraphicFramePr>
        <p:xfrm>
          <a:off x="1524000" y="2156121"/>
          <a:ext cx="6096000" cy="3223070"/>
        </p:xfrm>
        <a:graphic>
          <a:graphicData uri="http://schemas.openxmlformats.org/drawingml/2006/table">
            <a:tbl>
              <a:tblPr/>
              <a:tblGrid>
                <a:gridCol w="1199016"/>
                <a:gridCol w="1738028"/>
                <a:gridCol w="1738028"/>
                <a:gridCol w="1420928"/>
              </a:tblGrid>
              <a:tr h="219045">
                <a:tc rowSpan="2">
                  <a:txBody>
                    <a:bodyPr/>
                    <a:lstStyle/>
                    <a:p>
                      <a:pPr algn="just">
                        <a:lnSpc>
                          <a:spcPts val="1800"/>
                        </a:lnSpc>
                        <a:spcBef>
                          <a:spcPts val="500"/>
                        </a:spcBef>
                        <a:spcAft>
                          <a:spcPts val="500"/>
                        </a:spcAft>
                        <a:tabLst>
                          <a:tab pos="450215" algn="l"/>
                        </a:tabLst>
                      </a:pPr>
                      <a:r>
                        <a:rPr lang="pt-BR" sz="2000" kern="1600" dirty="0">
                          <a:latin typeface="Arial"/>
                          <a:ea typeface="Times New Roman"/>
                          <a:cs typeface="Arial"/>
                        </a:rPr>
                        <a:t>Elemento</a:t>
                      </a:r>
                      <a:endParaRPr lang="pt-BR" sz="2000" kern="1600" dirty="0">
                        <a:latin typeface="Times New Roman"/>
                        <a:ea typeface="Times New Roman"/>
                        <a:cs typeface="Arial"/>
                      </a:endParaRPr>
                    </a:p>
                  </a:txBody>
                  <a:tcPr marL="61929" marR="6192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ts val="1800"/>
                        </a:lnSpc>
                        <a:spcBef>
                          <a:spcPts val="500"/>
                        </a:spcBef>
                        <a:spcAft>
                          <a:spcPts val="500"/>
                        </a:spcAft>
                        <a:tabLst>
                          <a:tab pos="450215" algn="l"/>
                        </a:tabLst>
                      </a:pPr>
                      <a:r>
                        <a:rPr lang="pt-BR" sz="2000" kern="1600">
                          <a:latin typeface="Arial"/>
                          <a:ea typeface="Times New Roman"/>
                          <a:cs typeface="Arial"/>
                        </a:rPr>
                        <a:t>Método de quantificação</a:t>
                      </a:r>
                      <a:endParaRPr lang="pt-BR" sz="2000" kern="1600">
                        <a:latin typeface="Times New Roman"/>
                        <a:ea typeface="Times New Roman"/>
                        <a:cs typeface="Arial"/>
                      </a:endParaRPr>
                    </a:p>
                  </a:txBody>
                  <a:tcPr marL="61929" marR="6192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r>
              <a:tr h="259758">
                <a:tc vMerge="1">
                  <a:txBody>
                    <a:bodyPr/>
                    <a:lstStyle/>
                    <a:p>
                      <a:endParaRPr lang="pt-BR"/>
                    </a:p>
                  </a:txBody>
                  <a:tcPr/>
                </a:tc>
                <a:tc>
                  <a:txBody>
                    <a:bodyPr/>
                    <a:lstStyle/>
                    <a:p>
                      <a:pPr algn="ctr">
                        <a:lnSpc>
                          <a:spcPts val="1800"/>
                        </a:lnSpc>
                        <a:spcBef>
                          <a:spcPts val="500"/>
                        </a:spcBef>
                        <a:spcAft>
                          <a:spcPts val="500"/>
                        </a:spcAft>
                        <a:tabLst>
                          <a:tab pos="450215" algn="l"/>
                        </a:tabLst>
                      </a:pPr>
                      <a:r>
                        <a:rPr lang="pt-BR" sz="2000" kern="1600" dirty="0">
                          <a:latin typeface="Arial"/>
                          <a:ea typeface="Times New Roman"/>
                          <a:cs typeface="Arial"/>
                        </a:rPr>
                        <a:t>Adição de padrão</a:t>
                      </a:r>
                      <a:endParaRPr lang="pt-BR" sz="2000" kern="1600" dirty="0">
                        <a:latin typeface="Times New Roman"/>
                        <a:ea typeface="Times New Roman"/>
                        <a:cs typeface="Arial"/>
                      </a:endParaRPr>
                    </a:p>
                  </a:txBody>
                  <a:tcPr marL="61929" marR="6192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Bef>
                          <a:spcPts val="500"/>
                        </a:spcBef>
                        <a:spcAft>
                          <a:spcPts val="500"/>
                        </a:spcAft>
                        <a:tabLst>
                          <a:tab pos="450215" algn="l"/>
                        </a:tabLst>
                      </a:pPr>
                      <a:r>
                        <a:rPr lang="pt-BR" sz="2000" kern="1600">
                          <a:latin typeface="Arial"/>
                          <a:ea typeface="Times New Roman"/>
                          <a:cs typeface="Arial"/>
                        </a:rPr>
                        <a:t>Curva de calibração externa</a:t>
                      </a:r>
                      <a:endParaRPr lang="pt-BR" sz="2000" kern="1600">
                        <a:latin typeface="Times New Roman"/>
                        <a:ea typeface="Times New Roman"/>
                        <a:cs typeface="Arial"/>
                      </a:endParaRPr>
                    </a:p>
                  </a:txBody>
                  <a:tcPr marL="61929" marR="6192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Bef>
                          <a:spcPts val="500"/>
                        </a:spcBef>
                        <a:spcAft>
                          <a:spcPts val="500"/>
                        </a:spcAft>
                        <a:tabLst>
                          <a:tab pos="450215" algn="l"/>
                        </a:tabLst>
                      </a:pPr>
                      <a:r>
                        <a:rPr lang="pt-BR" sz="2000" kern="1600">
                          <a:latin typeface="Arial"/>
                          <a:ea typeface="Times New Roman"/>
                          <a:cs typeface="Arial"/>
                        </a:rPr>
                        <a:t>Diferença relativa (%)</a:t>
                      </a:r>
                      <a:endParaRPr lang="pt-BR" sz="2000" kern="1600">
                        <a:latin typeface="Times New Roman"/>
                        <a:ea typeface="Times New Roman"/>
                        <a:cs typeface="Arial"/>
                      </a:endParaRPr>
                    </a:p>
                  </a:txBody>
                  <a:tcPr marL="61929" marR="6192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430">
                <a:tc>
                  <a:txBody>
                    <a:bodyPr/>
                    <a:lstStyle/>
                    <a:p>
                      <a:pPr algn="just">
                        <a:lnSpc>
                          <a:spcPts val="1800"/>
                        </a:lnSpc>
                        <a:spcAft>
                          <a:spcPts val="0"/>
                        </a:spcAft>
                        <a:tabLst>
                          <a:tab pos="450215" algn="l"/>
                        </a:tabLst>
                      </a:pPr>
                      <a:endParaRPr lang="pt-BR" sz="2000" kern="1600">
                        <a:latin typeface="Times New Roman"/>
                        <a:ea typeface="Times New Roman"/>
                        <a:cs typeface="Arial"/>
                      </a:endParaRPr>
                    </a:p>
                  </a:txBody>
                  <a:tcPr marL="61929" marR="61929" marT="0" marB="0" anchor="ctr">
                    <a:lnL>
                      <a:noFill/>
                    </a:lnL>
                    <a:lnR>
                      <a:noFill/>
                    </a:lnR>
                    <a:lnT w="12700" cap="flat" cmpd="sng" algn="ctr">
                      <a:solidFill>
                        <a:srgbClr val="000000"/>
                      </a:solidFill>
                      <a:prstDash val="solid"/>
                      <a:round/>
                      <a:headEnd type="none" w="med" len="med"/>
                      <a:tailEnd type="none" w="med" len="med"/>
                    </a:lnT>
                    <a:lnB>
                      <a:noFill/>
                    </a:lnB>
                  </a:tcPr>
                </a:tc>
                <a:tc gridSpan="3">
                  <a:txBody>
                    <a:bodyPr/>
                    <a:lstStyle/>
                    <a:p>
                      <a:pPr algn="ctr">
                        <a:lnSpc>
                          <a:spcPts val="1800"/>
                        </a:lnSpc>
                        <a:spcAft>
                          <a:spcPts val="0"/>
                        </a:spcAft>
                        <a:tabLst>
                          <a:tab pos="450215" algn="l"/>
                        </a:tabLst>
                      </a:pPr>
                      <a:r>
                        <a:rPr lang="pt-BR" sz="2000" kern="1600" baseline="30000">
                          <a:latin typeface="Arial"/>
                          <a:ea typeface="Times New Roman"/>
                          <a:cs typeface="Arial"/>
                        </a:rPr>
                        <a:t>_____________________________________</a:t>
                      </a:r>
                      <a:r>
                        <a:rPr lang="pt-BR" sz="2000" kern="1600">
                          <a:latin typeface="Arial"/>
                          <a:ea typeface="Times New Roman"/>
                          <a:cs typeface="Arial"/>
                        </a:rPr>
                        <a:t> µg kg</a:t>
                      </a:r>
                      <a:r>
                        <a:rPr lang="pt-BR" sz="2000" kern="1600" baseline="30000">
                          <a:latin typeface="Arial"/>
                          <a:ea typeface="Times New Roman"/>
                          <a:cs typeface="Arial"/>
                        </a:rPr>
                        <a:t>-1 _____________________________________</a:t>
                      </a:r>
                      <a:endParaRPr lang="pt-BR" sz="2000" kern="1600">
                        <a:latin typeface="Times New Roman"/>
                        <a:ea typeface="Times New Roman"/>
                        <a:cs typeface="Arial"/>
                      </a:endParaRPr>
                    </a:p>
                  </a:txBody>
                  <a:tcPr marL="61929" marR="61929"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pt-BR"/>
                    </a:p>
                  </a:txBody>
                  <a:tcPr/>
                </a:tc>
                <a:tc hMerge="1">
                  <a:txBody>
                    <a:bodyPr/>
                    <a:lstStyle/>
                    <a:p>
                      <a:endParaRPr lang="pt-BR"/>
                    </a:p>
                  </a:txBody>
                  <a:tcPr/>
                </a:tc>
              </a:tr>
              <a:tr h="206430">
                <a:tc>
                  <a:txBody>
                    <a:bodyPr/>
                    <a:lstStyle/>
                    <a:p>
                      <a:pPr algn="just">
                        <a:lnSpc>
                          <a:spcPts val="1800"/>
                        </a:lnSpc>
                        <a:spcAft>
                          <a:spcPts val="0"/>
                        </a:spcAft>
                        <a:tabLst>
                          <a:tab pos="450215" algn="l"/>
                        </a:tabLst>
                      </a:pPr>
                      <a:r>
                        <a:rPr lang="pt-BR" sz="2000" kern="1600">
                          <a:latin typeface="Arial"/>
                          <a:ea typeface="Times New Roman"/>
                          <a:cs typeface="Arial"/>
                        </a:rPr>
                        <a:t>Berílio</a:t>
                      </a:r>
                      <a:endParaRPr lang="pt-BR" sz="2000" kern="1600">
                        <a:latin typeface="Times New Roman"/>
                        <a:ea typeface="Times New Roman"/>
                        <a:cs typeface="Arial"/>
                      </a:endParaRPr>
                    </a:p>
                  </a:txBody>
                  <a:tcPr marL="61929" marR="61929" marT="0" marB="0" anchor="ctr">
                    <a:lnL>
                      <a:noFill/>
                    </a:lnL>
                    <a:lnR>
                      <a:noFill/>
                    </a:lnR>
                    <a:lnT>
                      <a:noFill/>
                    </a:lnT>
                    <a:lnB>
                      <a:noFill/>
                    </a:lnB>
                  </a:tcPr>
                </a:tc>
                <a:tc>
                  <a:txBody>
                    <a:bodyPr/>
                    <a:lstStyle/>
                    <a:p>
                      <a:pPr algn="ctr">
                        <a:lnSpc>
                          <a:spcPts val="1800"/>
                        </a:lnSpc>
                        <a:spcAft>
                          <a:spcPts val="0"/>
                        </a:spcAft>
                        <a:tabLst>
                          <a:tab pos="450215" algn="l"/>
                        </a:tabLst>
                      </a:pPr>
                      <a:r>
                        <a:rPr lang="pt-BR" sz="2000" kern="1600">
                          <a:latin typeface="Arial"/>
                          <a:ea typeface="Times New Roman"/>
                          <a:cs typeface="Arial"/>
                        </a:rPr>
                        <a:t>1,35 ± 0,20</a:t>
                      </a:r>
                      <a:r>
                        <a:rPr lang="pt-BR" sz="2000" kern="1600" baseline="30000">
                          <a:latin typeface="Arial"/>
                          <a:ea typeface="Times New Roman"/>
                          <a:cs typeface="Arial"/>
                        </a:rPr>
                        <a:t>(1)</a:t>
                      </a:r>
                      <a:endParaRPr lang="pt-BR" sz="2000" kern="1600">
                        <a:latin typeface="Times New Roman"/>
                        <a:ea typeface="Times New Roman"/>
                        <a:cs typeface="Arial"/>
                      </a:endParaRPr>
                    </a:p>
                  </a:txBody>
                  <a:tcPr marL="61929" marR="61929" marT="0" marB="0" anchor="ctr">
                    <a:lnL>
                      <a:noFill/>
                    </a:lnL>
                    <a:lnR>
                      <a:noFill/>
                    </a:lnR>
                    <a:lnT>
                      <a:noFill/>
                    </a:lnT>
                    <a:lnB>
                      <a:noFill/>
                    </a:lnB>
                  </a:tcPr>
                </a:tc>
                <a:tc>
                  <a:txBody>
                    <a:bodyPr/>
                    <a:lstStyle/>
                    <a:p>
                      <a:pPr algn="ctr">
                        <a:lnSpc>
                          <a:spcPts val="1800"/>
                        </a:lnSpc>
                        <a:spcAft>
                          <a:spcPts val="0"/>
                        </a:spcAft>
                        <a:tabLst>
                          <a:tab pos="450215" algn="l"/>
                        </a:tabLst>
                      </a:pPr>
                      <a:r>
                        <a:rPr lang="pt-BR" sz="2000" kern="1600">
                          <a:latin typeface="Arial"/>
                          <a:ea typeface="Times New Roman"/>
                          <a:cs typeface="Arial"/>
                        </a:rPr>
                        <a:t>1,14 ± 0,30</a:t>
                      </a:r>
                      <a:endParaRPr lang="pt-BR" sz="2000" kern="1600">
                        <a:latin typeface="Times New Roman"/>
                        <a:ea typeface="Times New Roman"/>
                        <a:cs typeface="Arial"/>
                      </a:endParaRPr>
                    </a:p>
                  </a:txBody>
                  <a:tcPr marL="61929" marR="61929" marT="0" marB="0" anchor="ctr">
                    <a:lnL>
                      <a:noFill/>
                    </a:lnL>
                    <a:lnR>
                      <a:noFill/>
                    </a:lnR>
                    <a:lnT>
                      <a:noFill/>
                    </a:lnT>
                    <a:lnB>
                      <a:noFill/>
                    </a:lnB>
                  </a:tcPr>
                </a:tc>
                <a:tc>
                  <a:txBody>
                    <a:bodyPr/>
                    <a:lstStyle/>
                    <a:p>
                      <a:pPr algn="ctr">
                        <a:lnSpc>
                          <a:spcPts val="1800"/>
                        </a:lnSpc>
                        <a:spcAft>
                          <a:spcPts val="0"/>
                        </a:spcAft>
                        <a:tabLst>
                          <a:tab pos="450215" algn="l"/>
                        </a:tabLst>
                      </a:pPr>
                      <a:r>
                        <a:rPr lang="pt-BR" sz="2000" kern="1600">
                          <a:latin typeface="Arial"/>
                          <a:ea typeface="Times New Roman"/>
                          <a:cs typeface="Arial"/>
                        </a:rPr>
                        <a:t>-15</a:t>
                      </a:r>
                      <a:endParaRPr lang="pt-BR" sz="2000" kern="1600">
                        <a:latin typeface="Times New Roman"/>
                        <a:ea typeface="Times New Roman"/>
                        <a:cs typeface="Arial"/>
                      </a:endParaRPr>
                    </a:p>
                  </a:txBody>
                  <a:tcPr marL="61929" marR="61929" marT="0" marB="0" anchor="ctr">
                    <a:lnL>
                      <a:noFill/>
                    </a:lnL>
                    <a:lnR>
                      <a:noFill/>
                    </a:lnR>
                    <a:lnT>
                      <a:noFill/>
                    </a:lnT>
                    <a:lnB>
                      <a:noFill/>
                    </a:lnB>
                  </a:tcPr>
                </a:tc>
              </a:tr>
              <a:tr h="206430">
                <a:tc>
                  <a:txBody>
                    <a:bodyPr/>
                    <a:lstStyle/>
                    <a:p>
                      <a:pPr algn="just">
                        <a:lnSpc>
                          <a:spcPts val="1800"/>
                        </a:lnSpc>
                        <a:spcAft>
                          <a:spcPts val="0"/>
                        </a:spcAft>
                        <a:tabLst>
                          <a:tab pos="450215" algn="l"/>
                        </a:tabLst>
                      </a:pPr>
                      <a:r>
                        <a:rPr lang="pt-BR" sz="2000" kern="1600">
                          <a:latin typeface="Arial"/>
                          <a:ea typeface="Times New Roman"/>
                          <a:cs typeface="Arial"/>
                        </a:rPr>
                        <a:t>Cádmio</a:t>
                      </a:r>
                      <a:endParaRPr lang="pt-BR" sz="2000" kern="1600">
                        <a:latin typeface="Times New Roman"/>
                        <a:ea typeface="Times New Roman"/>
                        <a:cs typeface="Arial"/>
                      </a:endParaRPr>
                    </a:p>
                  </a:txBody>
                  <a:tcPr marL="61929" marR="61929" marT="0" marB="0" anchor="ctr">
                    <a:lnL>
                      <a:noFill/>
                    </a:lnL>
                    <a:lnR>
                      <a:noFill/>
                    </a:lnR>
                    <a:lnT>
                      <a:noFill/>
                    </a:lnT>
                    <a:lnB>
                      <a:noFill/>
                    </a:lnB>
                  </a:tcPr>
                </a:tc>
                <a:tc>
                  <a:txBody>
                    <a:bodyPr/>
                    <a:lstStyle/>
                    <a:p>
                      <a:pPr algn="ctr">
                        <a:lnSpc>
                          <a:spcPts val="1800"/>
                        </a:lnSpc>
                        <a:spcAft>
                          <a:spcPts val="0"/>
                        </a:spcAft>
                        <a:tabLst>
                          <a:tab pos="450215" algn="l"/>
                        </a:tabLst>
                      </a:pPr>
                      <a:r>
                        <a:rPr lang="pt-BR" sz="2000" kern="1600">
                          <a:latin typeface="Arial"/>
                          <a:ea typeface="Times New Roman"/>
                          <a:cs typeface="Arial"/>
                        </a:rPr>
                        <a:t>9,5 ± 0,2</a:t>
                      </a:r>
                      <a:endParaRPr lang="pt-BR" sz="2000" kern="1600">
                        <a:latin typeface="Times New Roman"/>
                        <a:ea typeface="Times New Roman"/>
                        <a:cs typeface="Arial"/>
                      </a:endParaRPr>
                    </a:p>
                  </a:txBody>
                  <a:tcPr marL="61929" marR="61929" marT="0" marB="0" anchor="ctr">
                    <a:lnL>
                      <a:noFill/>
                    </a:lnL>
                    <a:lnR>
                      <a:noFill/>
                    </a:lnR>
                    <a:lnT>
                      <a:noFill/>
                    </a:lnT>
                    <a:lnB>
                      <a:noFill/>
                    </a:lnB>
                  </a:tcPr>
                </a:tc>
                <a:tc>
                  <a:txBody>
                    <a:bodyPr/>
                    <a:lstStyle/>
                    <a:p>
                      <a:pPr algn="ctr">
                        <a:lnSpc>
                          <a:spcPts val="1800"/>
                        </a:lnSpc>
                        <a:spcAft>
                          <a:spcPts val="0"/>
                        </a:spcAft>
                        <a:tabLst>
                          <a:tab pos="450215" algn="l"/>
                        </a:tabLst>
                      </a:pPr>
                      <a:r>
                        <a:rPr lang="pt-BR" sz="2000" kern="1600">
                          <a:latin typeface="Arial"/>
                          <a:ea typeface="Times New Roman"/>
                          <a:cs typeface="Arial"/>
                        </a:rPr>
                        <a:t>9,4 ± 2,2</a:t>
                      </a:r>
                      <a:endParaRPr lang="pt-BR" sz="2000" kern="1600">
                        <a:latin typeface="Times New Roman"/>
                        <a:ea typeface="Times New Roman"/>
                        <a:cs typeface="Arial"/>
                      </a:endParaRPr>
                    </a:p>
                  </a:txBody>
                  <a:tcPr marL="61929" marR="61929" marT="0" marB="0" anchor="ctr">
                    <a:lnL>
                      <a:noFill/>
                    </a:lnL>
                    <a:lnR>
                      <a:noFill/>
                    </a:lnR>
                    <a:lnT>
                      <a:noFill/>
                    </a:lnT>
                    <a:lnB>
                      <a:noFill/>
                    </a:lnB>
                  </a:tcPr>
                </a:tc>
                <a:tc>
                  <a:txBody>
                    <a:bodyPr/>
                    <a:lstStyle/>
                    <a:p>
                      <a:pPr algn="ctr">
                        <a:lnSpc>
                          <a:spcPts val="1800"/>
                        </a:lnSpc>
                        <a:spcAft>
                          <a:spcPts val="0"/>
                        </a:spcAft>
                        <a:tabLst>
                          <a:tab pos="450215" algn="l"/>
                        </a:tabLst>
                      </a:pPr>
                      <a:r>
                        <a:rPr lang="pt-BR" sz="2000" kern="1600">
                          <a:latin typeface="Arial"/>
                          <a:ea typeface="Times New Roman"/>
                          <a:cs typeface="Arial"/>
                        </a:rPr>
                        <a:t>-1</a:t>
                      </a:r>
                      <a:endParaRPr lang="pt-BR" sz="2000" kern="1600">
                        <a:latin typeface="Times New Roman"/>
                        <a:ea typeface="Times New Roman"/>
                        <a:cs typeface="Arial"/>
                      </a:endParaRPr>
                    </a:p>
                  </a:txBody>
                  <a:tcPr marL="61929" marR="61929" marT="0" marB="0" anchor="ctr">
                    <a:lnL>
                      <a:noFill/>
                    </a:lnL>
                    <a:lnR>
                      <a:noFill/>
                    </a:lnR>
                    <a:lnT>
                      <a:noFill/>
                    </a:lnT>
                    <a:lnB>
                      <a:noFill/>
                    </a:lnB>
                  </a:tcPr>
                </a:tc>
              </a:tr>
              <a:tr h="206430">
                <a:tc>
                  <a:txBody>
                    <a:bodyPr/>
                    <a:lstStyle/>
                    <a:p>
                      <a:pPr algn="just">
                        <a:lnSpc>
                          <a:spcPts val="1800"/>
                        </a:lnSpc>
                        <a:spcAft>
                          <a:spcPts val="0"/>
                        </a:spcAft>
                        <a:tabLst>
                          <a:tab pos="450215" algn="l"/>
                        </a:tabLst>
                      </a:pPr>
                      <a:r>
                        <a:rPr lang="pt-BR" sz="2000" kern="1600">
                          <a:latin typeface="Arial"/>
                          <a:ea typeface="Times New Roman"/>
                          <a:cs typeface="Arial"/>
                        </a:rPr>
                        <a:t>Chumbo</a:t>
                      </a:r>
                      <a:endParaRPr lang="pt-BR" sz="2000" kern="1600">
                        <a:latin typeface="Times New Roman"/>
                        <a:ea typeface="Times New Roman"/>
                        <a:cs typeface="Arial"/>
                      </a:endParaRPr>
                    </a:p>
                  </a:txBody>
                  <a:tcPr marL="61929" marR="61929" marT="0" marB="0" anchor="ctr">
                    <a:lnL>
                      <a:noFill/>
                    </a:lnL>
                    <a:lnR>
                      <a:noFill/>
                    </a:lnR>
                    <a:lnT>
                      <a:noFill/>
                    </a:lnT>
                    <a:lnB>
                      <a:noFill/>
                    </a:lnB>
                  </a:tcPr>
                </a:tc>
                <a:tc>
                  <a:txBody>
                    <a:bodyPr/>
                    <a:lstStyle/>
                    <a:p>
                      <a:pPr algn="ctr">
                        <a:lnSpc>
                          <a:spcPts val="1800"/>
                        </a:lnSpc>
                        <a:spcAft>
                          <a:spcPts val="0"/>
                        </a:spcAft>
                        <a:tabLst>
                          <a:tab pos="450215" algn="l"/>
                        </a:tabLst>
                      </a:pPr>
                      <a:r>
                        <a:rPr lang="pt-BR" sz="2000" kern="1600">
                          <a:latin typeface="Arial"/>
                          <a:ea typeface="Times New Roman"/>
                          <a:cs typeface="Arial"/>
                        </a:rPr>
                        <a:t>19,2 ± 0,7</a:t>
                      </a:r>
                      <a:endParaRPr lang="pt-BR" sz="2000" kern="1600">
                        <a:latin typeface="Times New Roman"/>
                        <a:ea typeface="Times New Roman"/>
                        <a:cs typeface="Arial"/>
                      </a:endParaRPr>
                    </a:p>
                  </a:txBody>
                  <a:tcPr marL="61929" marR="61929" marT="0" marB="0" anchor="ctr">
                    <a:lnL>
                      <a:noFill/>
                    </a:lnL>
                    <a:lnR>
                      <a:noFill/>
                    </a:lnR>
                    <a:lnT>
                      <a:noFill/>
                    </a:lnT>
                    <a:lnB>
                      <a:noFill/>
                    </a:lnB>
                  </a:tcPr>
                </a:tc>
                <a:tc>
                  <a:txBody>
                    <a:bodyPr/>
                    <a:lstStyle/>
                    <a:p>
                      <a:pPr algn="ctr">
                        <a:lnSpc>
                          <a:spcPts val="1800"/>
                        </a:lnSpc>
                        <a:spcAft>
                          <a:spcPts val="0"/>
                        </a:spcAft>
                        <a:tabLst>
                          <a:tab pos="450215" algn="l"/>
                        </a:tabLst>
                      </a:pPr>
                      <a:r>
                        <a:rPr lang="pt-BR" sz="2000" kern="1600">
                          <a:latin typeface="Arial"/>
                          <a:ea typeface="Times New Roman"/>
                          <a:cs typeface="Arial"/>
                        </a:rPr>
                        <a:t>18,8 ± 3,7</a:t>
                      </a:r>
                      <a:endParaRPr lang="pt-BR" sz="2000" kern="1600">
                        <a:latin typeface="Times New Roman"/>
                        <a:ea typeface="Times New Roman"/>
                        <a:cs typeface="Arial"/>
                      </a:endParaRPr>
                    </a:p>
                  </a:txBody>
                  <a:tcPr marL="61929" marR="61929" marT="0" marB="0" anchor="ctr">
                    <a:lnL>
                      <a:noFill/>
                    </a:lnL>
                    <a:lnR>
                      <a:noFill/>
                    </a:lnR>
                    <a:lnT>
                      <a:noFill/>
                    </a:lnT>
                    <a:lnB>
                      <a:noFill/>
                    </a:lnB>
                  </a:tcPr>
                </a:tc>
                <a:tc>
                  <a:txBody>
                    <a:bodyPr/>
                    <a:lstStyle/>
                    <a:p>
                      <a:pPr algn="ctr">
                        <a:lnSpc>
                          <a:spcPts val="1800"/>
                        </a:lnSpc>
                        <a:spcAft>
                          <a:spcPts val="0"/>
                        </a:spcAft>
                        <a:tabLst>
                          <a:tab pos="450215" algn="l"/>
                        </a:tabLst>
                      </a:pPr>
                      <a:r>
                        <a:rPr lang="pt-BR" sz="2000" kern="1600">
                          <a:latin typeface="Arial"/>
                          <a:ea typeface="Times New Roman"/>
                          <a:cs typeface="Arial"/>
                        </a:rPr>
                        <a:t>-2</a:t>
                      </a:r>
                      <a:endParaRPr lang="pt-BR" sz="2000" kern="1600">
                        <a:latin typeface="Times New Roman"/>
                        <a:ea typeface="Times New Roman"/>
                        <a:cs typeface="Arial"/>
                      </a:endParaRPr>
                    </a:p>
                  </a:txBody>
                  <a:tcPr marL="61929" marR="61929" marT="0" marB="0" anchor="ctr">
                    <a:lnL>
                      <a:noFill/>
                    </a:lnL>
                    <a:lnR>
                      <a:noFill/>
                    </a:lnR>
                    <a:lnT>
                      <a:noFill/>
                    </a:lnT>
                    <a:lnB>
                      <a:noFill/>
                    </a:lnB>
                  </a:tcPr>
                </a:tc>
              </a:tr>
              <a:tr h="206430">
                <a:tc>
                  <a:txBody>
                    <a:bodyPr/>
                    <a:lstStyle/>
                    <a:p>
                      <a:pPr algn="just">
                        <a:lnSpc>
                          <a:spcPts val="1800"/>
                        </a:lnSpc>
                        <a:spcAft>
                          <a:spcPts val="0"/>
                        </a:spcAft>
                        <a:tabLst>
                          <a:tab pos="450215" algn="l"/>
                        </a:tabLst>
                      </a:pPr>
                      <a:r>
                        <a:rPr lang="pt-BR" sz="2000" kern="1600">
                          <a:latin typeface="Arial"/>
                          <a:ea typeface="Times New Roman"/>
                          <a:cs typeface="Arial"/>
                        </a:rPr>
                        <a:t>Cobalto</a:t>
                      </a:r>
                      <a:endParaRPr lang="pt-BR" sz="2000" kern="1600">
                        <a:latin typeface="Times New Roman"/>
                        <a:ea typeface="Times New Roman"/>
                        <a:cs typeface="Arial"/>
                      </a:endParaRPr>
                    </a:p>
                  </a:txBody>
                  <a:tcPr marL="61929" marR="61929" marT="0" marB="0" anchor="ctr">
                    <a:lnL>
                      <a:noFill/>
                    </a:lnL>
                    <a:lnR>
                      <a:noFill/>
                    </a:lnR>
                    <a:lnT>
                      <a:noFill/>
                    </a:lnT>
                    <a:lnB>
                      <a:noFill/>
                    </a:lnB>
                  </a:tcPr>
                </a:tc>
                <a:tc>
                  <a:txBody>
                    <a:bodyPr/>
                    <a:lstStyle/>
                    <a:p>
                      <a:pPr algn="ctr">
                        <a:lnSpc>
                          <a:spcPts val="1800"/>
                        </a:lnSpc>
                        <a:spcAft>
                          <a:spcPts val="0"/>
                        </a:spcAft>
                        <a:tabLst>
                          <a:tab pos="450215" algn="l"/>
                        </a:tabLst>
                      </a:pPr>
                      <a:r>
                        <a:rPr lang="pt-BR" sz="2000" kern="1600">
                          <a:latin typeface="Arial"/>
                          <a:ea typeface="Times New Roman"/>
                          <a:cs typeface="Arial"/>
                        </a:rPr>
                        <a:t>10,4 ± 1,5</a:t>
                      </a:r>
                      <a:endParaRPr lang="pt-BR" sz="2000" kern="1600">
                        <a:latin typeface="Times New Roman"/>
                        <a:ea typeface="Times New Roman"/>
                        <a:cs typeface="Arial"/>
                      </a:endParaRPr>
                    </a:p>
                  </a:txBody>
                  <a:tcPr marL="61929" marR="61929" marT="0" marB="0" anchor="ctr">
                    <a:lnL>
                      <a:noFill/>
                    </a:lnL>
                    <a:lnR>
                      <a:noFill/>
                    </a:lnR>
                    <a:lnT>
                      <a:noFill/>
                    </a:lnT>
                    <a:lnB>
                      <a:noFill/>
                    </a:lnB>
                  </a:tcPr>
                </a:tc>
                <a:tc>
                  <a:txBody>
                    <a:bodyPr/>
                    <a:lstStyle/>
                    <a:p>
                      <a:pPr algn="ctr">
                        <a:lnSpc>
                          <a:spcPts val="1800"/>
                        </a:lnSpc>
                        <a:spcAft>
                          <a:spcPts val="0"/>
                        </a:spcAft>
                        <a:tabLst>
                          <a:tab pos="450215" algn="l"/>
                        </a:tabLst>
                      </a:pPr>
                      <a:r>
                        <a:rPr lang="pt-BR" sz="2000" kern="1600">
                          <a:latin typeface="Arial"/>
                          <a:ea typeface="Times New Roman"/>
                          <a:cs typeface="Arial"/>
                        </a:rPr>
                        <a:t>10,2 ± 2,9</a:t>
                      </a:r>
                      <a:endParaRPr lang="pt-BR" sz="2000" kern="1600">
                        <a:latin typeface="Times New Roman"/>
                        <a:ea typeface="Times New Roman"/>
                        <a:cs typeface="Arial"/>
                      </a:endParaRPr>
                    </a:p>
                  </a:txBody>
                  <a:tcPr marL="61929" marR="61929" marT="0" marB="0" anchor="ctr">
                    <a:lnL>
                      <a:noFill/>
                    </a:lnL>
                    <a:lnR>
                      <a:noFill/>
                    </a:lnR>
                    <a:lnT>
                      <a:noFill/>
                    </a:lnT>
                    <a:lnB>
                      <a:noFill/>
                    </a:lnB>
                  </a:tcPr>
                </a:tc>
                <a:tc>
                  <a:txBody>
                    <a:bodyPr/>
                    <a:lstStyle/>
                    <a:p>
                      <a:pPr algn="ctr">
                        <a:lnSpc>
                          <a:spcPts val="1800"/>
                        </a:lnSpc>
                        <a:spcAft>
                          <a:spcPts val="0"/>
                        </a:spcAft>
                        <a:tabLst>
                          <a:tab pos="450215" algn="l"/>
                        </a:tabLst>
                      </a:pPr>
                      <a:r>
                        <a:rPr lang="pt-BR" sz="2000" kern="1600">
                          <a:latin typeface="Arial"/>
                          <a:ea typeface="Times New Roman"/>
                          <a:cs typeface="Arial"/>
                        </a:rPr>
                        <a:t>-2</a:t>
                      </a:r>
                      <a:endParaRPr lang="pt-BR" sz="2000" kern="1600">
                        <a:latin typeface="Times New Roman"/>
                        <a:ea typeface="Times New Roman"/>
                        <a:cs typeface="Arial"/>
                      </a:endParaRPr>
                    </a:p>
                  </a:txBody>
                  <a:tcPr marL="61929" marR="61929" marT="0" marB="0" anchor="ctr">
                    <a:lnL>
                      <a:noFill/>
                    </a:lnL>
                    <a:lnR>
                      <a:noFill/>
                    </a:lnR>
                    <a:lnT>
                      <a:noFill/>
                    </a:lnT>
                    <a:lnB>
                      <a:noFill/>
                    </a:lnB>
                  </a:tcPr>
                </a:tc>
              </a:tr>
              <a:tr h="206430">
                <a:tc>
                  <a:txBody>
                    <a:bodyPr/>
                    <a:lstStyle/>
                    <a:p>
                      <a:pPr algn="just">
                        <a:lnSpc>
                          <a:spcPts val="1800"/>
                        </a:lnSpc>
                        <a:spcAft>
                          <a:spcPts val="0"/>
                        </a:spcAft>
                        <a:tabLst>
                          <a:tab pos="450215" algn="l"/>
                        </a:tabLst>
                      </a:pPr>
                      <a:r>
                        <a:rPr lang="pt-BR" sz="2000" kern="1600">
                          <a:latin typeface="Arial"/>
                          <a:ea typeface="Times New Roman"/>
                          <a:cs typeface="Arial"/>
                        </a:rPr>
                        <a:t>Cromo</a:t>
                      </a:r>
                      <a:endParaRPr lang="pt-BR" sz="2000" kern="1600">
                        <a:latin typeface="Times New Roman"/>
                        <a:ea typeface="Times New Roman"/>
                        <a:cs typeface="Arial"/>
                      </a:endParaRPr>
                    </a:p>
                  </a:txBody>
                  <a:tcPr marL="61929" marR="61929" marT="0" marB="0" anchor="ctr">
                    <a:lnL>
                      <a:noFill/>
                    </a:lnL>
                    <a:lnR>
                      <a:noFill/>
                    </a:lnR>
                    <a:lnT>
                      <a:noFill/>
                    </a:lnT>
                    <a:lnB>
                      <a:noFill/>
                    </a:lnB>
                  </a:tcPr>
                </a:tc>
                <a:tc>
                  <a:txBody>
                    <a:bodyPr/>
                    <a:lstStyle/>
                    <a:p>
                      <a:pPr algn="ctr">
                        <a:lnSpc>
                          <a:spcPts val="1800"/>
                        </a:lnSpc>
                        <a:spcAft>
                          <a:spcPts val="0"/>
                        </a:spcAft>
                        <a:tabLst>
                          <a:tab pos="450215" algn="l"/>
                        </a:tabLst>
                      </a:pPr>
                      <a:r>
                        <a:rPr lang="pt-BR" sz="2000" kern="1600">
                          <a:latin typeface="Arial"/>
                          <a:ea typeface="Times New Roman"/>
                          <a:cs typeface="Arial"/>
                        </a:rPr>
                        <a:t>12,9 ± 0,9</a:t>
                      </a:r>
                      <a:endParaRPr lang="pt-BR" sz="2000" kern="1600">
                        <a:latin typeface="Times New Roman"/>
                        <a:ea typeface="Times New Roman"/>
                        <a:cs typeface="Arial"/>
                      </a:endParaRPr>
                    </a:p>
                  </a:txBody>
                  <a:tcPr marL="61929" marR="61929" marT="0" marB="0" anchor="ctr">
                    <a:lnL>
                      <a:noFill/>
                    </a:lnL>
                    <a:lnR>
                      <a:noFill/>
                    </a:lnR>
                    <a:lnT>
                      <a:noFill/>
                    </a:lnT>
                    <a:lnB>
                      <a:noFill/>
                    </a:lnB>
                  </a:tcPr>
                </a:tc>
                <a:tc>
                  <a:txBody>
                    <a:bodyPr/>
                    <a:lstStyle/>
                    <a:p>
                      <a:pPr algn="ctr">
                        <a:lnSpc>
                          <a:spcPts val="1800"/>
                        </a:lnSpc>
                        <a:spcAft>
                          <a:spcPts val="0"/>
                        </a:spcAft>
                        <a:tabLst>
                          <a:tab pos="450215" algn="l"/>
                        </a:tabLst>
                      </a:pPr>
                      <a:r>
                        <a:rPr lang="pt-BR" sz="2000" kern="1600">
                          <a:latin typeface="Arial"/>
                          <a:ea typeface="Times New Roman"/>
                          <a:cs typeface="Arial"/>
                        </a:rPr>
                        <a:t>12,3 ± 3,0</a:t>
                      </a:r>
                      <a:endParaRPr lang="pt-BR" sz="2000" kern="1600">
                        <a:latin typeface="Times New Roman"/>
                        <a:ea typeface="Times New Roman"/>
                        <a:cs typeface="Arial"/>
                      </a:endParaRPr>
                    </a:p>
                  </a:txBody>
                  <a:tcPr marL="61929" marR="61929" marT="0" marB="0" anchor="ctr">
                    <a:lnL>
                      <a:noFill/>
                    </a:lnL>
                    <a:lnR>
                      <a:noFill/>
                    </a:lnR>
                    <a:lnT>
                      <a:noFill/>
                    </a:lnT>
                    <a:lnB>
                      <a:noFill/>
                    </a:lnB>
                  </a:tcPr>
                </a:tc>
                <a:tc>
                  <a:txBody>
                    <a:bodyPr/>
                    <a:lstStyle/>
                    <a:p>
                      <a:pPr algn="ctr">
                        <a:lnSpc>
                          <a:spcPts val="1800"/>
                        </a:lnSpc>
                        <a:spcAft>
                          <a:spcPts val="0"/>
                        </a:spcAft>
                        <a:tabLst>
                          <a:tab pos="450215" algn="l"/>
                        </a:tabLst>
                      </a:pPr>
                      <a:r>
                        <a:rPr lang="pt-BR" sz="2000" kern="1600">
                          <a:latin typeface="Arial"/>
                          <a:ea typeface="Times New Roman"/>
                          <a:cs typeface="Arial"/>
                        </a:rPr>
                        <a:t>-5</a:t>
                      </a:r>
                      <a:endParaRPr lang="pt-BR" sz="2000" kern="1600">
                        <a:latin typeface="Times New Roman"/>
                        <a:ea typeface="Times New Roman"/>
                        <a:cs typeface="Arial"/>
                      </a:endParaRPr>
                    </a:p>
                  </a:txBody>
                  <a:tcPr marL="61929" marR="61929" marT="0" marB="0" anchor="ctr">
                    <a:lnL>
                      <a:noFill/>
                    </a:lnL>
                    <a:lnR>
                      <a:noFill/>
                    </a:lnR>
                    <a:lnT>
                      <a:noFill/>
                    </a:lnT>
                    <a:lnB>
                      <a:noFill/>
                    </a:lnB>
                  </a:tcPr>
                </a:tc>
              </a:tr>
              <a:tr h="206430">
                <a:tc>
                  <a:txBody>
                    <a:bodyPr/>
                    <a:lstStyle/>
                    <a:p>
                      <a:pPr algn="just">
                        <a:lnSpc>
                          <a:spcPts val="1800"/>
                        </a:lnSpc>
                        <a:spcAft>
                          <a:spcPts val="0"/>
                        </a:spcAft>
                        <a:tabLst>
                          <a:tab pos="450215" algn="l"/>
                        </a:tabLst>
                      </a:pPr>
                      <a:r>
                        <a:rPr lang="pt-BR" sz="2000" kern="1600">
                          <a:latin typeface="Arial"/>
                          <a:ea typeface="Times New Roman"/>
                          <a:cs typeface="Arial"/>
                        </a:rPr>
                        <a:t>Níquel</a:t>
                      </a:r>
                      <a:endParaRPr lang="pt-BR" sz="2000" kern="1600">
                        <a:latin typeface="Times New Roman"/>
                        <a:ea typeface="Times New Roman"/>
                        <a:cs typeface="Arial"/>
                      </a:endParaRPr>
                    </a:p>
                  </a:txBody>
                  <a:tcPr marL="61929" marR="61929" marT="0" marB="0" anchor="ctr">
                    <a:lnL>
                      <a:noFill/>
                    </a:lnL>
                    <a:lnR>
                      <a:noFill/>
                    </a:lnR>
                    <a:lnT>
                      <a:noFill/>
                    </a:lnT>
                    <a:lnB>
                      <a:noFill/>
                    </a:lnB>
                  </a:tcPr>
                </a:tc>
                <a:tc>
                  <a:txBody>
                    <a:bodyPr/>
                    <a:lstStyle/>
                    <a:p>
                      <a:pPr algn="ctr">
                        <a:lnSpc>
                          <a:spcPts val="1800"/>
                        </a:lnSpc>
                        <a:spcAft>
                          <a:spcPts val="0"/>
                        </a:spcAft>
                        <a:tabLst>
                          <a:tab pos="450215" algn="l"/>
                        </a:tabLst>
                      </a:pPr>
                      <a:r>
                        <a:rPr lang="pt-BR" sz="2000" kern="1600">
                          <a:latin typeface="Arial"/>
                          <a:ea typeface="Times New Roman"/>
                          <a:cs typeface="Arial"/>
                        </a:rPr>
                        <a:t>38,6 ± 2,0</a:t>
                      </a:r>
                      <a:endParaRPr lang="pt-BR" sz="2000" kern="1600">
                        <a:latin typeface="Times New Roman"/>
                        <a:ea typeface="Times New Roman"/>
                        <a:cs typeface="Arial"/>
                      </a:endParaRPr>
                    </a:p>
                  </a:txBody>
                  <a:tcPr marL="61929" marR="61929" marT="0" marB="0" anchor="ctr">
                    <a:lnL>
                      <a:noFill/>
                    </a:lnL>
                    <a:lnR>
                      <a:noFill/>
                    </a:lnR>
                    <a:lnT>
                      <a:noFill/>
                    </a:lnT>
                    <a:lnB>
                      <a:noFill/>
                    </a:lnB>
                  </a:tcPr>
                </a:tc>
                <a:tc>
                  <a:txBody>
                    <a:bodyPr/>
                    <a:lstStyle/>
                    <a:p>
                      <a:pPr algn="ctr">
                        <a:lnSpc>
                          <a:spcPts val="1800"/>
                        </a:lnSpc>
                        <a:spcAft>
                          <a:spcPts val="0"/>
                        </a:spcAft>
                        <a:tabLst>
                          <a:tab pos="450215" algn="l"/>
                        </a:tabLst>
                      </a:pPr>
                      <a:r>
                        <a:rPr lang="pt-BR" sz="2000" kern="1600">
                          <a:latin typeface="Arial"/>
                          <a:ea typeface="Times New Roman"/>
                          <a:cs typeface="Arial"/>
                        </a:rPr>
                        <a:t>36,4 ± 6,7</a:t>
                      </a:r>
                      <a:endParaRPr lang="pt-BR" sz="2000" kern="1600">
                        <a:latin typeface="Times New Roman"/>
                        <a:ea typeface="Times New Roman"/>
                        <a:cs typeface="Arial"/>
                      </a:endParaRPr>
                    </a:p>
                  </a:txBody>
                  <a:tcPr marL="61929" marR="61929" marT="0" marB="0" anchor="ctr">
                    <a:lnL>
                      <a:noFill/>
                    </a:lnL>
                    <a:lnR>
                      <a:noFill/>
                    </a:lnR>
                    <a:lnT>
                      <a:noFill/>
                    </a:lnT>
                    <a:lnB>
                      <a:noFill/>
                    </a:lnB>
                  </a:tcPr>
                </a:tc>
                <a:tc>
                  <a:txBody>
                    <a:bodyPr/>
                    <a:lstStyle/>
                    <a:p>
                      <a:pPr algn="ctr">
                        <a:lnSpc>
                          <a:spcPts val="1800"/>
                        </a:lnSpc>
                        <a:spcAft>
                          <a:spcPts val="0"/>
                        </a:spcAft>
                        <a:tabLst>
                          <a:tab pos="450215" algn="l"/>
                        </a:tabLst>
                      </a:pPr>
                      <a:r>
                        <a:rPr lang="pt-BR" sz="2000" kern="1600">
                          <a:latin typeface="Arial"/>
                          <a:ea typeface="Times New Roman"/>
                          <a:cs typeface="Arial"/>
                        </a:rPr>
                        <a:t>-6</a:t>
                      </a:r>
                      <a:endParaRPr lang="pt-BR" sz="2000" kern="1600">
                        <a:latin typeface="Times New Roman"/>
                        <a:ea typeface="Times New Roman"/>
                        <a:cs typeface="Arial"/>
                      </a:endParaRPr>
                    </a:p>
                  </a:txBody>
                  <a:tcPr marL="61929" marR="61929" marT="0" marB="0" anchor="ctr">
                    <a:lnL>
                      <a:noFill/>
                    </a:lnL>
                    <a:lnR>
                      <a:noFill/>
                    </a:lnR>
                    <a:lnT>
                      <a:noFill/>
                    </a:lnT>
                    <a:lnB>
                      <a:noFill/>
                    </a:lnB>
                  </a:tcPr>
                </a:tc>
              </a:tr>
              <a:tr h="206430">
                <a:tc>
                  <a:txBody>
                    <a:bodyPr/>
                    <a:lstStyle/>
                    <a:p>
                      <a:pPr algn="just">
                        <a:lnSpc>
                          <a:spcPts val="1800"/>
                        </a:lnSpc>
                        <a:spcAft>
                          <a:spcPts val="0"/>
                        </a:spcAft>
                        <a:tabLst>
                          <a:tab pos="450215" algn="l"/>
                        </a:tabLst>
                      </a:pPr>
                      <a:r>
                        <a:rPr lang="pt-BR" sz="2000" kern="1600">
                          <a:latin typeface="Arial"/>
                          <a:ea typeface="Times New Roman"/>
                          <a:cs typeface="Arial"/>
                        </a:rPr>
                        <a:t>Tálio</a:t>
                      </a:r>
                      <a:endParaRPr lang="pt-BR" sz="2000" kern="1600">
                        <a:latin typeface="Times New Roman"/>
                        <a:ea typeface="Times New Roman"/>
                        <a:cs typeface="Arial"/>
                      </a:endParaRPr>
                    </a:p>
                  </a:txBody>
                  <a:tcPr marL="61929" marR="61929" marT="0" marB="0" anchor="ctr">
                    <a:lnL>
                      <a:noFill/>
                    </a:lnL>
                    <a:lnR>
                      <a:noFill/>
                    </a:lnR>
                    <a:lnT>
                      <a:noFill/>
                    </a:lnT>
                    <a:lnB>
                      <a:noFill/>
                    </a:lnB>
                  </a:tcPr>
                </a:tc>
                <a:tc>
                  <a:txBody>
                    <a:bodyPr/>
                    <a:lstStyle/>
                    <a:p>
                      <a:pPr algn="ctr">
                        <a:lnSpc>
                          <a:spcPts val="1800"/>
                        </a:lnSpc>
                        <a:spcAft>
                          <a:spcPts val="0"/>
                        </a:spcAft>
                        <a:tabLst>
                          <a:tab pos="450215" algn="l"/>
                        </a:tabLst>
                      </a:pPr>
                      <a:r>
                        <a:rPr lang="pt-BR" sz="2000" kern="1600">
                          <a:latin typeface="Arial"/>
                          <a:ea typeface="Times New Roman"/>
                          <a:cs typeface="Arial"/>
                        </a:rPr>
                        <a:t>3,1 ± 0,1</a:t>
                      </a:r>
                      <a:endParaRPr lang="pt-BR" sz="2000" kern="1600">
                        <a:latin typeface="Times New Roman"/>
                        <a:ea typeface="Times New Roman"/>
                        <a:cs typeface="Arial"/>
                      </a:endParaRPr>
                    </a:p>
                  </a:txBody>
                  <a:tcPr marL="61929" marR="61929" marT="0" marB="0" anchor="ctr">
                    <a:lnL>
                      <a:noFill/>
                    </a:lnL>
                    <a:lnR>
                      <a:noFill/>
                    </a:lnR>
                    <a:lnT>
                      <a:noFill/>
                    </a:lnT>
                    <a:lnB>
                      <a:noFill/>
                    </a:lnB>
                  </a:tcPr>
                </a:tc>
                <a:tc>
                  <a:txBody>
                    <a:bodyPr/>
                    <a:lstStyle/>
                    <a:p>
                      <a:pPr algn="ctr">
                        <a:lnSpc>
                          <a:spcPts val="1800"/>
                        </a:lnSpc>
                        <a:spcAft>
                          <a:spcPts val="0"/>
                        </a:spcAft>
                        <a:tabLst>
                          <a:tab pos="450215" algn="l"/>
                        </a:tabLst>
                      </a:pPr>
                      <a:r>
                        <a:rPr lang="pt-BR" sz="2000" kern="1600">
                          <a:latin typeface="Arial"/>
                          <a:ea typeface="Times New Roman"/>
                          <a:cs typeface="Arial"/>
                        </a:rPr>
                        <a:t>3,3 ± 1,2</a:t>
                      </a:r>
                      <a:endParaRPr lang="pt-BR" sz="2000" kern="1600">
                        <a:latin typeface="Times New Roman"/>
                        <a:ea typeface="Times New Roman"/>
                        <a:cs typeface="Arial"/>
                      </a:endParaRPr>
                    </a:p>
                  </a:txBody>
                  <a:tcPr marL="61929" marR="61929" marT="0" marB="0" anchor="ctr">
                    <a:lnL>
                      <a:noFill/>
                    </a:lnL>
                    <a:lnR>
                      <a:noFill/>
                    </a:lnR>
                    <a:lnT>
                      <a:noFill/>
                    </a:lnT>
                    <a:lnB>
                      <a:noFill/>
                    </a:lnB>
                  </a:tcPr>
                </a:tc>
                <a:tc>
                  <a:txBody>
                    <a:bodyPr/>
                    <a:lstStyle/>
                    <a:p>
                      <a:pPr algn="ctr">
                        <a:lnSpc>
                          <a:spcPts val="1800"/>
                        </a:lnSpc>
                        <a:spcAft>
                          <a:spcPts val="0"/>
                        </a:spcAft>
                        <a:tabLst>
                          <a:tab pos="450215" algn="l"/>
                        </a:tabLst>
                      </a:pPr>
                      <a:r>
                        <a:rPr lang="pt-BR" sz="2000" kern="1600">
                          <a:latin typeface="Arial"/>
                          <a:ea typeface="Times New Roman"/>
                          <a:cs typeface="Arial"/>
                        </a:rPr>
                        <a:t>+6</a:t>
                      </a:r>
                      <a:endParaRPr lang="pt-BR" sz="2000" kern="1600">
                        <a:latin typeface="Times New Roman"/>
                        <a:ea typeface="Times New Roman"/>
                        <a:cs typeface="Arial"/>
                      </a:endParaRPr>
                    </a:p>
                  </a:txBody>
                  <a:tcPr marL="61929" marR="61929" marT="0" marB="0" anchor="ctr">
                    <a:lnL>
                      <a:noFill/>
                    </a:lnL>
                    <a:lnR>
                      <a:noFill/>
                    </a:lnR>
                    <a:lnT>
                      <a:noFill/>
                    </a:lnT>
                    <a:lnB>
                      <a:noFill/>
                    </a:lnB>
                  </a:tcPr>
                </a:tc>
              </a:tr>
              <a:tr h="206430">
                <a:tc>
                  <a:txBody>
                    <a:bodyPr/>
                    <a:lstStyle/>
                    <a:p>
                      <a:pPr algn="just">
                        <a:lnSpc>
                          <a:spcPts val="1800"/>
                        </a:lnSpc>
                        <a:spcAft>
                          <a:spcPts val="0"/>
                        </a:spcAft>
                        <a:tabLst>
                          <a:tab pos="450215" algn="l"/>
                        </a:tabLst>
                      </a:pPr>
                      <a:r>
                        <a:rPr lang="pt-BR" sz="2000" kern="1600">
                          <a:latin typeface="Arial"/>
                          <a:ea typeface="Times New Roman"/>
                          <a:cs typeface="Arial"/>
                        </a:rPr>
                        <a:t>Vanádio</a:t>
                      </a:r>
                      <a:endParaRPr lang="pt-BR" sz="2000" kern="1600">
                        <a:latin typeface="Times New Roman"/>
                        <a:ea typeface="Times New Roman"/>
                        <a:cs typeface="Arial"/>
                      </a:endParaRPr>
                    </a:p>
                  </a:txBody>
                  <a:tcPr marL="61929" marR="6192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tabLst>
                          <a:tab pos="450215" algn="l"/>
                        </a:tabLst>
                      </a:pPr>
                      <a:r>
                        <a:rPr lang="pt-BR" sz="2000" kern="1600">
                          <a:latin typeface="Arial"/>
                          <a:ea typeface="Times New Roman"/>
                          <a:cs typeface="Arial"/>
                        </a:rPr>
                        <a:t>4,3 ± 0,2</a:t>
                      </a:r>
                      <a:endParaRPr lang="pt-BR" sz="2000" kern="1600">
                        <a:latin typeface="Times New Roman"/>
                        <a:ea typeface="Times New Roman"/>
                        <a:cs typeface="Arial"/>
                      </a:endParaRPr>
                    </a:p>
                  </a:txBody>
                  <a:tcPr marL="61929" marR="6192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tabLst>
                          <a:tab pos="450215" algn="l"/>
                        </a:tabLst>
                      </a:pPr>
                      <a:r>
                        <a:rPr lang="pt-BR" sz="2000" kern="1600">
                          <a:latin typeface="Arial"/>
                          <a:ea typeface="Times New Roman"/>
                          <a:cs typeface="Arial"/>
                        </a:rPr>
                        <a:t>4,2 ± 0,9</a:t>
                      </a:r>
                      <a:endParaRPr lang="pt-BR" sz="2000" kern="1600">
                        <a:latin typeface="Times New Roman"/>
                        <a:ea typeface="Times New Roman"/>
                        <a:cs typeface="Arial"/>
                      </a:endParaRPr>
                    </a:p>
                  </a:txBody>
                  <a:tcPr marL="61929" marR="6192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tabLst>
                          <a:tab pos="450215" algn="l"/>
                        </a:tabLst>
                      </a:pPr>
                      <a:r>
                        <a:rPr lang="pt-BR" sz="2000" kern="1600" dirty="0">
                          <a:latin typeface="Arial"/>
                          <a:ea typeface="Times New Roman"/>
                          <a:cs typeface="Arial"/>
                        </a:rPr>
                        <a:t>-2</a:t>
                      </a:r>
                      <a:endParaRPr lang="pt-BR" sz="2000" kern="1600" dirty="0">
                        <a:latin typeface="Times New Roman"/>
                        <a:ea typeface="Times New Roman"/>
                        <a:cs typeface="Arial"/>
                      </a:endParaRPr>
                    </a:p>
                  </a:txBody>
                  <a:tcPr marL="61929" marR="61929"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129025" name="Rectangle 1"/>
          <p:cNvSpPr>
            <a:spLocks noChangeArrowheads="1"/>
          </p:cNvSpPr>
          <p:nvPr/>
        </p:nvSpPr>
        <p:spPr bwMode="auto">
          <a:xfrm>
            <a:off x="419100" y="366206"/>
            <a:ext cx="8229600" cy="1477328"/>
          </a:xfrm>
          <a:prstGeom prst="rect">
            <a:avLst/>
          </a:prstGeom>
          <a:noFill/>
          <a:ln w="9525" cap="flat" cmpd="sng">
            <a:noFill/>
            <a:prstDash val="solid"/>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tab pos="450850" algn="l"/>
              </a:tabLst>
            </a:pPr>
            <a:r>
              <a:rPr kumimoji="0" lang="pt-BR" sz="1800" b="1" i="0" u="none" strike="noStrike" cap="none" normalizeH="0" baseline="0" dirty="0" smtClean="0">
                <a:ln>
                  <a:noFill/>
                </a:ln>
                <a:solidFill>
                  <a:srgbClr val="C00000"/>
                </a:solidFill>
                <a:effectLst/>
                <a:latin typeface="Times New Roman" pitchFamily="18" charset="0"/>
                <a:ea typeface="Aldine401BT"/>
                <a:cs typeface="Arial" pitchFamily="34" charset="0"/>
              </a:rPr>
              <a:t>Comparação dos teores de </a:t>
            </a:r>
            <a:r>
              <a:rPr kumimoji="0" lang="pt-BR" sz="1800" b="1"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Be, Cd, Co, Cr, Ni, Pb, Tl e V, em caldo de cana de açúcar,  determinados pelo m</a:t>
            </a:r>
            <a:r>
              <a:rPr kumimoji="0" lang="pt-BR" sz="1800" b="1" i="0" u="none" strike="noStrike" cap="none" normalizeH="0" baseline="0" dirty="0" smtClean="0">
                <a:ln>
                  <a:noFill/>
                </a:ln>
                <a:solidFill>
                  <a:srgbClr val="C00000"/>
                </a:solidFill>
                <a:effectLst/>
                <a:latin typeface="Times New Roman"/>
                <a:ea typeface="Times New Roman" pitchFamily="18" charset="0"/>
                <a:cs typeface="Arial" pitchFamily="34" charset="0"/>
              </a:rPr>
              <a:t>é</a:t>
            </a:r>
            <a:r>
              <a:rPr kumimoji="0" lang="pt-BR" sz="1800" b="1"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todo de adi</a:t>
            </a:r>
            <a:r>
              <a:rPr kumimoji="0" lang="pt-BR" sz="1800" b="1" i="0" u="none" strike="noStrike" cap="none" normalizeH="0" baseline="0" dirty="0" smtClean="0">
                <a:ln>
                  <a:noFill/>
                </a:ln>
                <a:solidFill>
                  <a:srgbClr val="C00000"/>
                </a:solidFill>
                <a:effectLst/>
                <a:latin typeface="Times New Roman"/>
                <a:ea typeface="Times New Roman" pitchFamily="18" charset="0"/>
                <a:cs typeface="Arial" pitchFamily="34" charset="0"/>
              </a:rPr>
              <a:t>ç</a:t>
            </a:r>
            <a:r>
              <a:rPr kumimoji="0" lang="pt-BR" sz="1800" b="1"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ão de padrão e pelo m</a:t>
            </a:r>
            <a:r>
              <a:rPr kumimoji="0" lang="pt-BR" sz="1800" b="1" i="0" u="none" strike="noStrike" cap="none" normalizeH="0" baseline="0" dirty="0" smtClean="0">
                <a:ln>
                  <a:noFill/>
                </a:ln>
                <a:solidFill>
                  <a:srgbClr val="C00000"/>
                </a:solidFill>
                <a:effectLst/>
                <a:latin typeface="Times New Roman"/>
                <a:ea typeface="Times New Roman" pitchFamily="18" charset="0"/>
                <a:cs typeface="Arial" pitchFamily="34" charset="0"/>
              </a:rPr>
              <a:t>é</a:t>
            </a:r>
            <a:r>
              <a:rPr kumimoji="0" lang="pt-BR" sz="1800" b="1"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todo convencional de curva de calibra</a:t>
            </a:r>
            <a:r>
              <a:rPr kumimoji="0" lang="pt-BR" sz="1800" b="1" i="0" u="none" strike="noStrike" cap="none" normalizeH="0" baseline="0" dirty="0" smtClean="0">
                <a:ln>
                  <a:noFill/>
                </a:ln>
                <a:solidFill>
                  <a:srgbClr val="C00000"/>
                </a:solidFill>
                <a:effectLst/>
                <a:latin typeface="Times New Roman"/>
                <a:ea typeface="Times New Roman" pitchFamily="18" charset="0"/>
                <a:cs typeface="Arial" pitchFamily="34" charset="0"/>
              </a:rPr>
              <a:t>ç</a:t>
            </a:r>
            <a:r>
              <a:rPr kumimoji="0" lang="pt-BR" sz="1800" b="1"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ão externa, com detec</a:t>
            </a:r>
            <a:r>
              <a:rPr kumimoji="0" lang="pt-BR" sz="1800" b="1" i="0" u="none" strike="noStrike" cap="none" normalizeH="0" baseline="0" dirty="0" smtClean="0">
                <a:ln>
                  <a:noFill/>
                </a:ln>
                <a:solidFill>
                  <a:srgbClr val="C00000"/>
                </a:solidFill>
                <a:effectLst/>
                <a:latin typeface="Times New Roman"/>
                <a:ea typeface="Times New Roman" pitchFamily="18" charset="0"/>
                <a:cs typeface="Arial" pitchFamily="34" charset="0"/>
              </a:rPr>
              <a:t>ç</a:t>
            </a:r>
            <a:r>
              <a:rPr kumimoji="0" lang="pt-BR" sz="1800" b="1"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ão dos analitos de interesse por espectrometria de massas com plasma (ICP-MS).</a:t>
            </a:r>
            <a:endParaRPr kumimoji="0" lang="pt-BR" sz="1800" b="1" i="0" u="none" strike="noStrike" cap="none" normalizeH="0" baseline="0" dirty="0" smtClean="0">
              <a:ln>
                <a:noFill/>
              </a:ln>
              <a:solidFill>
                <a:srgbClr val="C00000"/>
              </a:solidFill>
              <a:effectLst/>
              <a:latin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50850" algn="l"/>
              </a:tabLst>
            </a:pPr>
            <a:r>
              <a:rPr kumimoji="0" lang="pt-BR" sz="1800" b="0" i="0" u="none" strike="noStrike" cap="none" normalizeH="0" baseline="30000" dirty="0" smtClean="0">
                <a:ln>
                  <a:noFill/>
                </a:ln>
                <a:effectLst/>
                <a:latin typeface="Arial" pitchFamily="34" charset="0"/>
                <a:ea typeface="Times New Roman" pitchFamily="18" charset="0"/>
                <a:cs typeface="Arial" pitchFamily="34" charset="0"/>
              </a:rPr>
              <a:t>(1)</a:t>
            </a:r>
            <a:r>
              <a:rPr kumimoji="0" lang="pt-BR" sz="1800" b="0" i="0" u="none" strike="noStrike" cap="none" normalizeH="0" baseline="0" dirty="0" smtClean="0">
                <a:ln>
                  <a:noFill/>
                </a:ln>
                <a:effectLst/>
                <a:latin typeface="Arial" pitchFamily="34" charset="0"/>
                <a:ea typeface="Times New Roman" pitchFamily="18" charset="0"/>
                <a:cs typeface="Arial" pitchFamily="34" charset="0"/>
              </a:rPr>
              <a:t>M</a:t>
            </a:r>
            <a:r>
              <a:rPr kumimoji="0" lang="pt-BR" sz="1800" b="0" i="0" u="none" strike="noStrike" cap="none" normalizeH="0" baseline="0" dirty="0" smtClean="0">
                <a:ln>
                  <a:noFill/>
                </a:ln>
                <a:effectLst/>
                <a:latin typeface="Times New Roman"/>
                <a:ea typeface="Times New Roman" pitchFamily="18" charset="0"/>
                <a:cs typeface="Arial" pitchFamily="34" charset="0"/>
              </a:rPr>
              <a:t>é</a:t>
            </a:r>
            <a:r>
              <a:rPr kumimoji="0" lang="pt-BR" sz="1800" b="0" i="0" u="none" strike="noStrike" cap="none" normalizeH="0" baseline="0" dirty="0" smtClean="0">
                <a:ln>
                  <a:noFill/>
                </a:ln>
                <a:effectLst/>
                <a:latin typeface="Arial" pitchFamily="34" charset="0"/>
                <a:ea typeface="Times New Roman" pitchFamily="18" charset="0"/>
                <a:cs typeface="Arial" pitchFamily="34" charset="0"/>
              </a:rPr>
              <a:t>dia ± desvio padrão.</a:t>
            </a:r>
            <a:endParaRPr kumimoji="0" lang="pt-BR" sz="1800" b="0" i="0" u="none" strike="noStrike" cap="none" normalizeH="0" baseline="0" dirty="0" smtClean="0">
              <a:ln>
                <a:noFill/>
              </a:ln>
              <a:effectLst/>
              <a:latin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Número de Slide 2"/>
          <p:cNvSpPr>
            <a:spLocks noGrp="1"/>
          </p:cNvSpPr>
          <p:nvPr>
            <p:ph type="sldNum" sz="quarter" idx="10"/>
          </p:nvPr>
        </p:nvSpPr>
        <p:spPr/>
        <p:txBody>
          <a:bodyPr/>
          <a:lstStyle/>
          <a:p>
            <a:pPr>
              <a:defRPr/>
            </a:pPr>
            <a:r>
              <a:rPr lang="en-US" altLang="en-US" smtClean="0"/>
              <a:t>Página </a:t>
            </a:r>
            <a:fld id="{2F8A3B29-8961-4D65-B1C4-2DDE20963ACD}" type="slidenum">
              <a:rPr lang="en-US" altLang="en-US" smtClean="0"/>
              <a:pPr>
                <a:defRPr/>
              </a:pPr>
              <a:t>6</a:t>
            </a:fld>
            <a:endParaRPr lang="en-US" altLang="en-US"/>
          </a:p>
        </p:txBody>
      </p:sp>
      <p:sp>
        <p:nvSpPr>
          <p:cNvPr id="98310" name="Rectangle 6"/>
          <p:cNvSpPr>
            <a:spLocks noChangeArrowheads="1"/>
          </p:cNvSpPr>
          <p:nvPr/>
        </p:nvSpPr>
        <p:spPr bwMode="auto">
          <a:xfrm>
            <a:off x="0" y="0"/>
            <a:ext cx="9144000" cy="0"/>
          </a:xfrm>
          <a:prstGeom prst="rect">
            <a:avLst/>
          </a:prstGeom>
          <a:noFill/>
          <a:ln w="9525" cap="flat" cmpd="sng">
            <a:no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sp>
        <p:nvSpPr>
          <p:cNvPr id="9" name="Título 1"/>
          <p:cNvSpPr>
            <a:spLocks noGrp="1"/>
          </p:cNvSpPr>
          <p:nvPr>
            <p:ph type="title"/>
          </p:nvPr>
        </p:nvSpPr>
        <p:spPr>
          <a:xfrm>
            <a:off x="361507" y="4586035"/>
            <a:ext cx="8213725" cy="1066800"/>
          </a:xfrm>
        </p:spPr>
        <p:txBody>
          <a:bodyPr/>
          <a:lstStyle/>
          <a:p>
            <a:pPr algn="ctr"/>
            <a:r>
              <a:rPr lang="pt-BR" sz="1800" kern="1600" dirty="0" smtClean="0">
                <a:solidFill>
                  <a:srgbClr val="C00000"/>
                </a:solidFill>
                <a:latin typeface="Times New Roman"/>
                <a:ea typeface="Times New Roman"/>
                <a:cs typeface="Arial"/>
              </a:rPr>
              <a:t>Secção transversal de uma tocha de quartzo e da bobina de indução mostrando uma seqüência de ignição: (A) o argônio é circulado através da tocha; (b) potência aplicada pela fonte de radiofreqüência à bobina de carga; (C) uma faísca produz alguns elétrons livre no argônio; (D) os elétrons livres são acelerados por campos magnéticos, ocasionando ionização e a posterior formação do plasma; e (E) o fluxo do nebulizador conduzindo o aerossol da amostra faz um buraco no plasma.</a:t>
            </a:r>
            <a:r>
              <a:rPr lang="pt-BR" sz="1800" dirty="0" smtClean="0">
                <a:solidFill>
                  <a:srgbClr val="C00000"/>
                </a:solidFill>
              </a:rPr>
              <a:t> </a:t>
            </a:r>
            <a:endParaRPr lang="pt-BR" sz="1800" dirty="0">
              <a:solidFill>
                <a:srgbClr val="C00000"/>
              </a:solidFill>
            </a:endParaRPr>
          </a:p>
        </p:txBody>
      </p:sp>
      <p:pic>
        <p:nvPicPr>
          <p:cNvPr id="100354" name="Picture 2"/>
          <p:cNvPicPr>
            <a:picLocks noChangeAspect="1" noChangeArrowheads="1"/>
          </p:cNvPicPr>
          <p:nvPr/>
        </p:nvPicPr>
        <p:blipFill>
          <a:blip r:embed="rId2" cstate="print"/>
          <a:srcRect l="1634" t="3259" r="2080" b="3172"/>
          <a:stretch>
            <a:fillRect/>
          </a:stretch>
        </p:blipFill>
        <p:spPr bwMode="auto">
          <a:xfrm>
            <a:off x="2401367" y="422512"/>
            <a:ext cx="4667250" cy="382587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Número de Slide 2"/>
          <p:cNvSpPr>
            <a:spLocks noGrp="1"/>
          </p:cNvSpPr>
          <p:nvPr>
            <p:ph type="sldNum" sz="quarter" idx="10"/>
          </p:nvPr>
        </p:nvSpPr>
        <p:spPr/>
        <p:txBody>
          <a:bodyPr/>
          <a:lstStyle/>
          <a:p>
            <a:pPr>
              <a:defRPr/>
            </a:pPr>
            <a:r>
              <a:rPr lang="en-US" altLang="en-US" dirty="0" err="1" smtClean="0"/>
              <a:t>Página</a:t>
            </a:r>
            <a:r>
              <a:rPr lang="en-US" altLang="en-US" dirty="0" smtClean="0"/>
              <a:t> </a:t>
            </a:r>
            <a:fld id="{2F8A3B29-8961-4D65-B1C4-2DDE20963ACD}" type="slidenum">
              <a:rPr lang="en-US" altLang="en-US" smtClean="0"/>
              <a:pPr>
                <a:defRPr/>
              </a:pPr>
              <a:t>7</a:t>
            </a:fld>
            <a:endParaRPr lang="en-US" altLang="en-US" dirty="0"/>
          </a:p>
        </p:txBody>
      </p:sp>
      <p:sp>
        <p:nvSpPr>
          <p:cNvPr id="5" name="Título 4"/>
          <p:cNvSpPr>
            <a:spLocks noGrp="1"/>
          </p:cNvSpPr>
          <p:nvPr>
            <p:ph type="title"/>
          </p:nvPr>
        </p:nvSpPr>
        <p:spPr>
          <a:xfrm>
            <a:off x="429904" y="4747005"/>
            <a:ext cx="8400198" cy="1066800"/>
          </a:xfrm>
          <a:noFill/>
          <a:ln w="9525">
            <a:noFill/>
            <a:miter lim="800000"/>
            <a:headEnd/>
            <a:tailEnd/>
          </a:ln>
        </p:spPr>
        <p:txBody>
          <a:bodyPr vert="horz" wrap="square" lIns="0" tIns="0" rIns="0" bIns="0" numCol="1" anchor="t" anchorCtr="0" compatLnSpc="1">
            <a:prstTxWarp prst="textNoShape">
              <a:avLst/>
            </a:prstTxWarp>
          </a:bodyPr>
          <a:lstStyle/>
          <a:p>
            <a:pPr algn="ctr"/>
            <a:r>
              <a:rPr lang="pt-BR" sz="1800" b="0" dirty="0" smtClean="0">
                <a:solidFill>
                  <a:srgbClr val="C00000"/>
                </a:solidFill>
                <a:latin typeface="Arial" pitchFamily="34" charset="0"/>
                <a:cs typeface="Arial" pitchFamily="34" charset="0"/>
              </a:rPr>
              <a:t>Modo dual para ICP-OES: plasma de visão radial com fenda vertical para radiação emitida (a) e plasma de visão axial com fenda circular para radiação emitida (b).</a:t>
            </a:r>
          </a:p>
        </p:txBody>
      </p:sp>
      <p:sp>
        <p:nvSpPr>
          <p:cNvPr id="98310" name="Rectangle 6"/>
          <p:cNvSpPr>
            <a:spLocks noChangeArrowheads="1"/>
          </p:cNvSpPr>
          <p:nvPr/>
        </p:nvSpPr>
        <p:spPr bwMode="auto">
          <a:xfrm>
            <a:off x="0" y="0"/>
            <a:ext cx="9144000" cy="0"/>
          </a:xfrm>
          <a:prstGeom prst="rect">
            <a:avLst/>
          </a:prstGeom>
          <a:noFill/>
          <a:ln w="9525" cap="flat" cmpd="sng">
            <a:no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sp>
        <p:nvSpPr>
          <p:cNvPr id="99344" name="Rectangle 16"/>
          <p:cNvSpPr>
            <a:spLocks noChangeArrowheads="1"/>
          </p:cNvSpPr>
          <p:nvPr/>
        </p:nvSpPr>
        <p:spPr bwMode="auto">
          <a:xfrm>
            <a:off x="0" y="0"/>
            <a:ext cx="9144000" cy="0"/>
          </a:xfrm>
          <a:prstGeom prst="rect">
            <a:avLst/>
          </a:prstGeom>
          <a:noFill/>
          <a:ln w="9525" cap="flat" cmpd="sng">
            <a:no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pSp>
        <p:nvGrpSpPr>
          <p:cNvPr id="99329" name="Group 1"/>
          <p:cNvGrpSpPr>
            <a:grpSpLocks noChangeAspect="1"/>
          </p:cNvGrpSpPr>
          <p:nvPr/>
        </p:nvGrpSpPr>
        <p:grpSpPr bwMode="auto">
          <a:xfrm>
            <a:off x="1842448" y="1296537"/>
            <a:ext cx="5676900" cy="2746375"/>
            <a:chOff x="1084" y="-3681"/>
            <a:chExt cx="8940" cy="4326"/>
          </a:xfrm>
        </p:grpSpPr>
        <p:sp>
          <p:nvSpPr>
            <p:cNvPr id="99343" name="AutoShape 15"/>
            <p:cNvSpPr>
              <a:spLocks noChangeAspect="1" noChangeArrowheads="1" noTextEdit="1"/>
            </p:cNvSpPr>
            <p:nvPr/>
          </p:nvSpPr>
          <p:spPr bwMode="auto">
            <a:xfrm>
              <a:off x="1084" y="-3681"/>
              <a:ext cx="8940" cy="4326"/>
            </a:xfrm>
            <a:prstGeom prst="rect">
              <a:avLst/>
            </a:prstGeom>
            <a:noFill/>
          </p:spPr>
          <p:txBody>
            <a:bodyPr vert="horz" wrap="square" lIns="91440" tIns="45720" rIns="91440" bIns="45720" numCol="1" anchor="t" anchorCtr="0" compatLnSpc="1">
              <a:prstTxWarp prst="textNoShape">
                <a:avLst/>
              </a:prstTxWarp>
            </a:bodyPr>
            <a:lstStyle/>
            <a:p>
              <a:endParaRPr lang="pt-BR"/>
            </a:p>
          </p:txBody>
        </p:sp>
        <p:pic>
          <p:nvPicPr>
            <p:cNvPr id="99342" name="Picture 14"/>
            <p:cNvPicPr>
              <a:picLocks noChangeAspect="1" noChangeArrowheads="1"/>
            </p:cNvPicPr>
            <p:nvPr/>
          </p:nvPicPr>
          <p:blipFill>
            <a:blip r:embed="rId2" cstate="print">
              <a:grayscl/>
            </a:blip>
            <a:srcRect l="2449"/>
            <a:stretch>
              <a:fillRect/>
            </a:stretch>
          </p:blipFill>
          <p:spPr bwMode="auto">
            <a:xfrm>
              <a:off x="5545" y="-3678"/>
              <a:ext cx="4479" cy="4323"/>
            </a:xfrm>
            <a:prstGeom prst="rect">
              <a:avLst/>
            </a:prstGeom>
            <a:noFill/>
          </p:spPr>
        </p:pic>
        <p:pic>
          <p:nvPicPr>
            <p:cNvPr id="99341" name="Picture 13"/>
            <p:cNvPicPr>
              <a:picLocks noChangeAspect="1" noChangeArrowheads="1"/>
            </p:cNvPicPr>
            <p:nvPr/>
          </p:nvPicPr>
          <p:blipFill>
            <a:blip r:embed="rId3" cstate="print">
              <a:grayscl/>
            </a:blip>
            <a:srcRect l="8727" r="10359"/>
            <a:stretch>
              <a:fillRect/>
            </a:stretch>
          </p:blipFill>
          <p:spPr bwMode="auto">
            <a:xfrm>
              <a:off x="1084" y="-3681"/>
              <a:ext cx="4479" cy="4325"/>
            </a:xfrm>
            <a:prstGeom prst="rect">
              <a:avLst/>
            </a:prstGeom>
            <a:noFill/>
          </p:spPr>
        </p:pic>
        <p:sp>
          <p:nvSpPr>
            <p:cNvPr id="99340" name="Text Box 12"/>
            <p:cNvSpPr txBox="1">
              <a:spLocks noChangeArrowheads="1"/>
            </p:cNvSpPr>
            <p:nvPr/>
          </p:nvSpPr>
          <p:spPr bwMode="auto">
            <a:xfrm>
              <a:off x="9395" y="1"/>
              <a:ext cx="340" cy="33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latin typeface="Arial" pitchFamily="34" charset="0"/>
                  <a:ea typeface="Times New Roman" pitchFamily="18" charset="0"/>
                  <a:cs typeface="Arial" pitchFamily="34" charset="0"/>
                </a:rPr>
                <a:t>(b)</a:t>
              </a:r>
              <a:endParaRPr kumimoji="0" lang="en-US" sz="2200" b="1" i="0" u="none" strike="noStrike" cap="none" normalizeH="0" baseline="0" smtClean="0">
                <a:ln>
                  <a:noFill/>
                </a:ln>
                <a:solidFill>
                  <a:schemeClr val="tx1"/>
                </a:solidFill>
                <a:effectLst/>
                <a:latin typeface="Times New Roman" pitchFamily="18" charset="0"/>
              </a:endParaRPr>
            </a:p>
          </p:txBody>
        </p:sp>
        <p:sp>
          <p:nvSpPr>
            <p:cNvPr id="99339" name="Text Box 11"/>
            <p:cNvSpPr txBox="1">
              <a:spLocks noChangeArrowheads="1"/>
            </p:cNvSpPr>
            <p:nvPr/>
          </p:nvSpPr>
          <p:spPr bwMode="auto">
            <a:xfrm>
              <a:off x="1210" y="-1605"/>
              <a:ext cx="1705" cy="244"/>
            </a:xfrm>
            <a:prstGeom prst="rect">
              <a:avLst/>
            </a:prstGeom>
            <a:solidFill>
              <a:srgbClr val="5F5F5F"/>
            </a:solid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rgbClr val="FFFFFF"/>
                  </a:solidFill>
                  <a:effectLst/>
                  <a:latin typeface="Arial" pitchFamily="34" charset="0"/>
                  <a:ea typeface="Times New Roman" pitchFamily="18" charset="0"/>
                  <a:cs typeface="Arial" pitchFamily="34" charset="0"/>
                </a:rPr>
                <a:t>Zona de observa</a:t>
              </a:r>
              <a:r>
                <a:rPr kumimoji="0" lang="en-US" sz="900" b="1" i="0" u="none" strike="noStrike" cap="none" normalizeH="0" baseline="0" smtClean="0">
                  <a:ln>
                    <a:noFill/>
                  </a:ln>
                  <a:solidFill>
                    <a:srgbClr val="FFFFFF"/>
                  </a:solidFill>
                  <a:effectLst/>
                  <a:latin typeface="Times New Roman"/>
                  <a:ea typeface="Times New Roman" pitchFamily="18" charset="0"/>
                  <a:cs typeface="Arial" pitchFamily="34" charset="0"/>
                </a:rPr>
                <a:t>ç</a:t>
              </a:r>
              <a:r>
                <a:rPr kumimoji="0" lang="en-US" sz="900" b="1" i="0" u="none" strike="noStrike" cap="none" normalizeH="0" baseline="0" smtClean="0">
                  <a:ln>
                    <a:noFill/>
                  </a:ln>
                  <a:solidFill>
                    <a:srgbClr val="FFFFFF"/>
                  </a:solidFill>
                  <a:effectLst/>
                  <a:latin typeface="Arial" pitchFamily="34" charset="0"/>
                  <a:ea typeface="Times New Roman" pitchFamily="18" charset="0"/>
                  <a:cs typeface="Arial" pitchFamily="34" charset="0"/>
                </a:rPr>
                <a:t>ão</a:t>
              </a:r>
              <a:endParaRPr kumimoji="0" lang="en-US" sz="2200" b="1" i="0" u="none" strike="noStrike" cap="none" normalizeH="0" baseline="0" smtClean="0">
                <a:ln>
                  <a:noFill/>
                </a:ln>
                <a:solidFill>
                  <a:schemeClr val="tx1"/>
                </a:solidFill>
                <a:effectLst/>
                <a:latin typeface="Times New Roman" pitchFamily="18" charset="0"/>
              </a:endParaRPr>
            </a:p>
          </p:txBody>
        </p:sp>
        <p:sp>
          <p:nvSpPr>
            <p:cNvPr id="99338" name="Text Box 10"/>
            <p:cNvSpPr txBox="1">
              <a:spLocks noChangeArrowheads="1"/>
            </p:cNvSpPr>
            <p:nvPr/>
          </p:nvSpPr>
          <p:spPr bwMode="auto">
            <a:xfrm>
              <a:off x="5560" y="-1635"/>
              <a:ext cx="1705" cy="244"/>
            </a:xfrm>
            <a:prstGeom prst="rect">
              <a:avLst/>
            </a:prstGeom>
            <a:solidFill>
              <a:srgbClr val="5F5F5F"/>
            </a:solid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rgbClr val="FFFFFF"/>
                  </a:solidFill>
                  <a:effectLst/>
                  <a:latin typeface="Arial" pitchFamily="34" charset="0"/>
                  <a:ea typeface="Times New Roman" pitchFamily="18" charset="0"/>
                  <a:cs typeface="Arial" pitchFamily="34" charset="0"/>
                </a:rPr>
                <a:t>Zona de observa</a:t>
              </a:r>
              <a:r>
                <a:rPr kumimoji="0" lang="en-US" sz="900" b="1" i="0" u="none" strike="noStrike" cap="none" normalizeH="0" baseline="0" smtClean="0">
                  <a:ln>
                    <a:noFill/>
                  </a:ln>
                  <a:solidFill>
                    <a:srgbClr val="FFFFFF"/>
                  </a:solidFill>
                  <a:effectLst/>
                  <a:latin typeface="Times New Roman"/>
                  <a:ea typeface="Times New Roman" pitchFamily="18" charset="0"/>
                  <a:cs typeface="Arial" pitchFamily="34" charset="0"/>
                </a:rPr>
                <a:t>ç</a:t>
              </a:r>
              <a:r>
                <a:rPr kumimoji="0" lang="en-US" sz="900" b="1" i="0" u="none" strike="noStrike" cap="none" normalizeH="0" baseline="0" smtClean="0">
                  <a:ln>
                    <a:noFill/>
                  </a:ln>
                  <a:solidFill>
                    <a:srgbClr val="FFFFFF"/>
                  </a:solidFill>
                  <a:effectLst/>
                  <a:latin typeface="Arial" pitchFamily="34" charset="0"/>
                  <a:ea typeface="Times New Roman" pitchFamily="18" charset="0"/>
                  <a:cs typeface="Arial" pitchFamily="34" charset="0"/>
                </a:rPr>
                <a:t>ão</a:t>
              </a:r>
              <a:endParaRPr kumimoji="0" lang="en-US" sz="2200" b="1" i="0" u="none" strike="noStrike" cap="none" normalizeH="0" baseline="0" smtClean="0">
                <a:ln>
                  <a:noFill/>
                </a:ln>
                <a:solidFill>
                  <a:schemeClr val="tx1"/>
                </a:solidFill>
                <a:effectLst/>
                <a:latin typeface="Times New Roman" pitchFamily="18" charset="0"/>
              </a:endParaRPr>
            </a:p>
          </p:txBody>
        </p:sp>
        <p:sp>
          <p:nvSpPr>
            <p:cNvPr id="99337" name="Text Box 9"/>
            <p:cNvSpPr txBox="1">
              <a:spLocks noChangeArrowheads="1"/>
            </p:cNvSpPr>
            <p:nvPr/>
          </p:nvSpPr>
          <p:spPr bwMode="auto">
            <a:xfrm>
              <a:off x="3295" y="-3345"/>
              <a:ext cx="1630" cy="289"/>
            </a:xfrm>
            <a:prstGeom prst="rect">
              <a:avLst/>
            </a:prstGeom>
            <a:solidFill>
              <a:srgbClr val="5F5F5F"/>
            </a:solid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rgbClr val="FFFFFF"/>
                  </a:solidFill>
                  <a:effectLst/>
                  <a:latin typeface="Arial" pitchFamily="34" charset="0"/>
                  <a:ea typeface="Times New Roman" pitchFamily="18" charset="0"/>
                  <a:cs typeface="Arial" pitchFamily="34" charset="0"/>
                </a:rPr>
                <a:t>Fenda de entrada</a:t>
              </a:r>
              <a:endParaRPr kumimoji="0" lang="en-US" sz="2200" b="1" i="0" u="none" strike="noStrike" cap="none" normalizeH="0" baseline="0" smtClean="0">
                <a:ln>
                  <a:noFill/>
                </a:ln>
                <a:solidFill>
                  <a:schemeClr val="tx1"/>
                </a:solidFill>
                <a:effectLst/>
                <a:latin typeface="Times New Roman" pitchFamily="18" charset="0"/>
              </a:endParaRPr>
            </a:p>
          </p:txBody>
        </p:sp>
        <p:sp>
          <p:nvSpPr>
            <p:cNvPr id="99336" name="Text Box 8"/>
            <p:cNvSpPr txBox="1">
              <a:spLocks noChangeArrowheads="1"/>
            </p:cNvSpPr>
            <p:nvPr/>
          </p:nvSpPr>
          <p:spPr bwMode="auto">
            <a:xfrm>
              <a:off x="7810" y="-3345"/>
              <a:ext cx="1600" cy="289"/>
            </a:xfrm>
            <a:prstGeom prst="rect">
              <a:avLst/>
            </a:prstGeom>
            <a:solidFill>
              <a:srgbClr val="5F5F5F"/>
            </a:solid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rgbClr val="FFFFFF"/>
                  </a:solidFill>
                  <a:effectLst/>
                  <a:latin typeface="Arial" pitchFamily="34" charset="0"/>
                  <a:ea typeface="Times New Roman" pitchFamily="18" charset="0"/>
                  <a:cs typeface="Arial" pitchFamily="34" charset="0"/>
                </a:rPr>
                <a:t>Fenda de entrada</a:t>
              </a:r>
              <a:endParaRPr kumimoji="0" lang="en-US" sz="2200" b="1" i="0" u="none" strike="noStrike" cap="none" normalizeH="0" baseline="0" smtClean="0">
                <a:ln>
                  <a:noFill/>
                </a:ln>
                <a:solidFill>
                  <a:schemeClr val="tx1"/>
                </a:solidFill>
                <a:effectLst/>
                <a:latin typeface="Times New Roman" pitchFamily="18" charset="0"/>
              </a:endParaRPr>
            </a:p>
          </p:txBody>
        </p:sp>
        <p:sp>
          <p:nvSpPr>
            <p:cNvPr id="99335" name="Text Box 7"/>
            <p:cNvSpPr txBox="1">
              <a:spLocks noChangeArrowheads="1"/>
            </p:cNvSpPr>
            <p:nvPr/>
          </p:nvSpPr>
          <p:spPr bwMode="auto">
            <a:xfrm>
              <a:off x="3475" y="-570"/>
              <a:ext cx="685" cy="289"/>
            </a:xfrm>
            <a:prstGeom prst="rect">
              <a:avLst/>
            </a:prstGeom>
            <a:solidFill>
              <a:srgbClr val="5F5F5F"/>
            </a:solid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rgbClr val="FFFFFF"/>
                  </a:solidFill>
                  <a:effectLst/>
                  <a:latin typeface="Arial" pitchFamily="34" charset="0"/>
                  <a:ea typeface="Times New Roman" pitchFamily="18" charset="0"/>
                  <a:cs typeface="Arial" pitchFamily="34" charset="0"/>
                </a:rPr>
                <a:t>Plasma</a:t>
              </a:r>
              <a:endParaRPr kumimoji="0" lang="en-US" sz="2200" b="1" i="0" u="none" strike="noStrike" cap="none" normalizeH="0" baseline="0" smtClean="0">
                <a:ln>
                  <a:noFill/>
                </a:ln>
                <a:solidFill>
                  <a:schemeClr val="tx1"/>
                </a:solidFill>
                <a:effectLst/>
                <a:latin typeface="Times New Roman" pitchFamily="18" charset="0"/>
              </a:endParaRPr>
            </a:p>
          </p:txBody>
        </p:sp>
        <p:sp>
          <p:nvSpPr>
            <p:cNvPr id="99334" name="Text Box 6"/>
            <p:cNvSpPr txBox="1">
              <a:spLocks noChangeArrowheads="1"/>
            </p:cNvSpPr>
            <p:nvPr/>
          </p:nvSpPr>
          <p:spPr bwMode="auto">
            <a:xfrm>
              <a:off x="7015" y="-405"/>
              <a:ext cx="715" cy="289"/>
            </a:xfrm>
            <a:prstGeom prst="rect">
              <a:avLst/>
            </a:prstGeom>
            <a:solidFill>
              <a:srgbClr val="5F5F5F"/>
            </a:solid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rgbClr val="FFFFFF"/>
                  </a:solidFill>
                  <a:effectLst/>
                  <a:latin typeface="Arial" pitchFamily="34" charset="0"/>
                  <a:ea typeface="Times New Roman" pitchFamily="18" charset="0"/>
                  <a:cs typeface="Arial" pitchFamily="34" charset="0"/>
                </a:rPr>
                <a:t>Plasma</a:t>
              </a:r>
              <a:endParaRPr kumimoji="0" lang="en-US" sz="2200" b="1" i="0" u="none" strike="noStrike" cap="none" normalizeH="0" baseline="0" smtClean="0">
                <a:ln>
                  <a:noFill/>
                </a:ln>
                <a:solidFill>
                  <a:schemeClr val="tx1"/>
                </a:solidFill>
                <a:effectLst/>
                <a:latin typeface="Times New Roman" pitchFamily="18" charset="0"/>
              </a:endParaRPr>
            </a:p>
          </p:txBody>
        </p:sp>
        <p:sp>
          <p:nvSpPr>
            <p:cNvPr id="99333" name="Text Box 5"/>
            <p:cNvSpPr txBox="1">
              <a:spLocks noChangeArrowheads="1"/>
            </p:cNvSpPr>
            <p:nvPr/>
          </p:nvSpPr>
          <p:spPr bwMode="auto">
            <a:xfrm>
              <a:off x="4843" y="-2865"/>
              <a:ext cx="1489" cy="934"/>
            </a:xfrm>
            <a:prstGeom prst="rect">
              <a:avLst/>
            </a:prstGeom>
            <a:solidFill>
              <a:srgbClr val="5F5F5F"/>
            </a:solid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rgbClr val="FFFFFF"/>
                  </a:solidFill>
                  <a:effectLst/>
                  <a:latin typeface="Arial" pitchFamily="34" charset="0"/>
                  <a:ea typeface="Times New Roman" pitchFamily="18" charset="0"/>
                  <a:cs typeface="Arial" pitchFamily="34" charset="0"/>
                </a:rPr>
                <a:t>Espelhos</a:t>
              </a:r>
              <a:endParaRPr kumimoji="0" lang="en-US" sz="2200" b="1" i="0" u="none" strike="noStrike" cap="none" normalizeH="0" baseline="0" smtClean="0">
                <a:ln>
                  <a:noFill/>
                </a:ln>
                <a:solidFill>
                  <a:schemeClr val="tx1"/>
                </a:solidFill>
                <a:effectLst/>
                <a:latin typeface="Times New Roman" pitchFamily="18" charset="0"/>
              </a:endParaRPr>
            </a:p>
          </p:txBody>
        </p:sp>
        <p:sp>
          <p:nvSpPr>
            <p:cNvPr id="99332" name="Text Box 4"/>
            <p:cNvSpPr txBox="1">
              <a:spLocks noChangeArrowheads="1"/>
            </p:cNvSpPr>
            <p:nvPr/>
          </p:nvSpPr>
          <p:spPr bwMode="auto">
            <a:xfrm>
              <a:off x="1099" y="-2760"/>
              <a:ext cx="835" cy="319"/>
            </a:xfrm>
            <a:prstGeom prst="rect">
              <a:avLst/>
            </a:prstGeom>
            <a:solidFill>
              <a:srgbClr val="5F5F5F"/>
            </a:solid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rgbClr val="FFFFFF"/>
                  </a:solidFill>
                  <a:effectLst/>
                  <a:latin typeface="Arial" pitchFamily="34" charset="0"/>
                  <a:ea typeface="Times New Roman" pitchFamily="18" charset="0"/>
                  <a:cs typeface="Arial" pitchFamily="34" charset="0"/>
                </a:rPr>
                <a:t>Espelho</a:t>
              </a:r>
              <a:endParaRPr kumimoji="0" lang="en-US" sz="2200" b="1" i="0" u="none" strike="noStrike" cap="none" normalizeH="0" baseline="0" smtClean="0">
                <a:ln>
                  <a:noFill/>
                </a:ln>
                <a:solidFill>
                  <a:schemeClr val="tx1"/>
                </a:solidFill>
                <a:effectLst/>
                <a:latin typeface="Times New Roman" pitchFamily="18" charset="0"/>
              </a:endParaRPr>
            </a:p>
          </p:txBody>
        </p:sp>
        <p:sp>
          <p:nvSpPr>
            <p:cNvPr id="99331" name="Text Box 3"/>
            <p:cNvSpPr txBox="1">
              <a:spLocks noChangeArrowheads="1"/>
            </p:cNvSpPr>
            <p:nvPr/>
          </p:nvSpPr>
          <p:spPr bwMode="auto">
            <a:xfrm>
              <a:off x="9309" y="-2595"/>
              <a:ext cx="715" cy="304"/>
            </a:xfrm>
            <a:prstGeom prst="rect">
              <a:avLst/>
            </a:prstGeom>
            <a:solidFill>
              <a:srgbClr val="5F5F5F"/>
            </a:solid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rgbClr val="FFFFFF"/>
                  </a:solidFill>
                  <a:effectLst/>
                  <a:latin typeface="Arial" pitchFamily="34" charset="0"/>
                  <a:ea typeface="Times New Roman" pitchFamily="18" charset="0"/>
                  <a:cs typeface="Arial" pitchFamily="34" charset="0"/>
                </a:rPr>
                <a:t>Espelho</a:t>
              </a:r>
              <a:endParaRPr kumimoji="0" lang="en-US" sz="2200" b="1" i="0" u="none" strike="noStrike" cap="none" normalizeH="0" baseline="0" smtClean="0">
                <a:ln>
                  <a:noFill/>
                </a:ln>
                <a:solidFill>
                  <a:schemeClr val="tx1"/>
                </a:solidFill>
                <a:effectLst/>
                <a:latin typeface="Times New Roman" pitchFamily="18" charset="0"/>
              </a:endParaRPr>
            </a:p>
          </p:txBody>
        </p:sp>
        <p:sp>
          <p:nvSpPr>
            <p:cNvPr id="99330" name="Text Box 2"/>
            <p:cNvSpPr txBox="1">
              <a:spLocks noChangeArrowheads="1"/>
            </p:cNvSpPr>
            <p:nvPr/>
          </p:nvSpPr>
          <p:spPr bwMode="auto">
            <a:xfrm>
              <a:off x="1335" y="90"/>
              <a:ext cx="385" cy="316"/>
            </a:xfrm>
            <a:prstGeom prst="rect">
              <a:avLst/>
            </a:prstGeom>
            <a:solidFill>
              <a:srgbClr val="333333"/>
            </a:solid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latin typeface="Arial" pitchFamily="34" charset="0"/>
                  <a:ea typeface="Times New Roman" pitchFamily="18" charset="0"/>
                  <a:cs typeface="Arial" pitchFamily="34" charset="0"/>
                </a:rPr>
                <a:t>(a)</a:t>
              </a:r>
              <a:endParaRPr kumimoji="0" lang="en-US" sz="2200" b="1" i="0" u="none" strike="noStrike" cap="none" normalizeH="0" baseline="0" smtClean="0">
                <a:ln>
                  <a:noFill/>
                </a:ln>
                <a:solidFill>
                  <a:schemeClr val="tx1"/>
                </a:solidFill>
                <a:effectLst/>
                <a:latin typeface="Times New Roman" pitchFamily="18"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Número de Slide 2"/>
          <p:cNvSpPr>
            <a:spLocks noGrp="1"/>
          </p:cNvSpPr>
          <p:nvPr>
            <p:ph type="sldNum" sz="quarter" idx="10"/>
          </p:nvPr>
        </p:nvSpPr>
        <p:spPr/>
        <p:txBody>
          <a:bodyPr/>
          <a:lstStyle/>
          <a:p>
            <a:pPr>
              <a:defRPr/>
            </a:pPr>
            <a:r>
              <a:rPr lang="en-US" altLang="en-US" dirty="0" err="1" smtClean="0"/>
              <a:t>Página</a:t>
            </a:r>
            <a:r>
              <a:rPr lang="en-US" altLang="en-US" dirty="0" smtClean="0"/>
              <a:t> </a:t>
            </a:r>
            <a:fld id="{2F8A3B29-8961-4D65-B1C4-2DDE20963ACD}" type="slidenum">
              <a:rPr lang="en-US" altLang="en-US" smtClean="0"/>
              <a:pPr>
                <a:defRPr/>
              </a:pPr>
              <a:t>8</a:t>
            </a:fld>
            <a:endParaRPr lang="en-US" altLang="en-US" dirty="0"/>
          </a:p>
        </p:txBody>
      </p:sp>
      <p:sp>
        <p:nvSpPr>
          <p:cNvPr id="5" name="Título 4"/>
          <p:cNvSpPr>
            <a:spLocks noGrp="1"/>
          </p:cNvSpPr>
          <p:nvPr>
            <p:ph type="title"/>
          </p:nvPr>
        </p:nvSpPr>
        <p:spPr>
          <a:xfrm>
            <a:off x="5656997" y="1692322"/>
            <a:ext cx="2927445" cy="2333767"/>
          </a:xfrm>
          <a:noFill/>
          <a:ln w="9525">
            <a:noFill/>
            <a:miter lim="800000"/>
            <a:headEnd/>
            <a:tailEnd/>
          </a:ln>
        </p:spPr>
        <p:txBody>
          <a:bodyPr vert="horz" wrap="square" lIns="0" tIns="0" rIns="0" bIns="0" numCol="1" anchor="t" anchorCtr="0" compatLnSpc="1">
            <a:prstTxWarp prst="textNoShape">
              <a:avLst/>
            </a:prstTxWarp>
          </a:bodyPr>
          <a:lstStyle/>
          <a:p>
            <a:pPr algn="ctr"/>
            <a:r>
              <a:rPr lang="pt-BR" sz="1800" b="0" dirty="0" smtClean="0">
                <a:solidFill>
                  <a:srgbClr val="C00000"/>
                </a:solidFill>
              </a:rPr>
              <a:t>Espectro de emissão atômica obtido por </a:t>
            </a:r>
            <a:r>
              <a:rPr lang="pt-BR" sz="1800" b="0" dirty="0" err="1" smtClean="0">
                <a:solidFill>
                  <a:srgbClr val="C00000"/>
                </a:solidFill>
              </a:rPr>
              <a:t>ICP‑OES</a:t>
            </a:r>
            <a:r>
              <a:rPr lang="pt-BR" sz="1800" b="0" dirty="0" smtClean="0">
                <a:solidFill>
                  <a:srgbClr val="C00000"/>
                </a:solidFill>
              </a:rPr>
              <a:t> para uma solução com 100 </a:t>
            </a:r>
            <a:r>
              <a:rPr lang="pt-BR" sz="1800" b="0" dirty="0" err="1" smtClean="0">
                <a:solidFill>
                  <a:srgbClr val="C00000"/>
                </a:solidFill>
              </a:rPr>
              <a:t>mg</a:t>
            </a:r>
            <a:r>
              <a:rPr lang="pt-BR" sz="1800" b="0" dirty="0" smtClean="0">
                <a:solidFill>
                  <a:srgbClr val="C00000"/>
                </a:solidFill>
              </a:rPr>
              <a:t> L</a:t>
            </a:r>
            <a:r>
              <a:rPr lang="pt-BR" sz="1800" b="0" baseline="30000" dirty="0" smtClean="0">
                <a:solidFill>
                  <a:srgbClr val="C00000"/>
                </a:solidFill>
              </a:rPr>
              <a:t>‑1</a:t>
            </a:r>
            <a:r>
              <a:rPr lang="pt-BR" sz="1800" b="0" dirty="0" smtClean="0">
                <a:solidFill>
                  <a:srgbClr val="C00000"/>
                </a:solidFill>
              </a:rPr>
              <a:t> de Pb (a) e espectro de massa por ICP-MS para uma solução com 10 </a:t>
            </a:r>
            <a:r>
              <a:rPr lang="pt-BR" sz="1800" b="0" dirty="0" err="1" smtClean="0">
                <a:solidFill>
                  <a:srgbClr val="C00000"/>
                </a:solidFill>
              </a:rPr>
              <a:t>mg</a:t>
            </a:r>
            <a:r>
              <a:rPr lang="pt-BR" sz="1800" b="0" dirty="0" smtClean="0">
                <a:solidFill>
                  <a:srgbClr val="C00000"/>
                </a:solidFill>
              </a:rPr>
              <a:t> L</a:t>
            </a:r>
            <a:r>
              <a:rPr lang="pt-BR" sz="1800" b="0" baseline="30000" dirty="0" smtClean="0">
                <a:solidFill>
                  <a:srgbClr val="C00000"/>
                </a:solidFill>
              </a:rPr>
              <a:t>‑1</a:t>
            </a:r>
            <a:r>
              <a:rPr lang="pt-BR" sz="1800" b="0" dirty="0" smtClean="0">
                <a:solidFill>
                  <a:srgbClr val="C00000"/>
                </a:solidFill>
              </a:rPr>
              <a:t> de Pb (b).</a:t>
            </a:r>
            <a:endParaRPr lang="pt-BR" sz="1800" b="0" dirty="0" smtClean="0">
              <a:solidFill>
                <a:srgbClr val="C00000"/>
              </a:solidFill>
              <a:latin typeface="Arial" pitchFamily="34" charset="0"/>
              <a:cs typeface="Arial" pitchFamily="34" charset="0"/>
            </a:endParaRPr>
          </a:p>
        </p:txBody>
      </p:sp>
      <p:sp>
        <p:nvSpPr>
          <p:cNvPr id="98310" name="Rectangle 6"/>
          <p:cNvSpPr>
            <a:spLocks noChangeArrowheads="1"/>
          </p:cNvSpPr>
          <p:nvPr/>
        </p:nvSpPr>
        <p:spPr bwMode="auto">
          <a:xfrm>
            <a:off x="0" y="0"/>
            <a:ext cx="9144000" cy="0"/>
          </a:xfrm>
          <a:prstGeom prst="rect">
            <a:avLst/>
          </a:prstGeom>
          <a:noFill/>
          <a:ln w="9525" cap="flat" cmpd="sng">
            <a:no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sp>
        <p:nvSpPr>
          <p:cNvPr id="99344" name="Rectangle 16"/>
          <p:cNvSpPr>
            <a:spLocks noChangeArrowheads="1"/>
          </p:cNvSpPr>
          <p:nvPr/>
        </p:nvSpPr>
        <p:spPr bwMode="auto">
          <a:xfrm>
            <a:off x="0" y="0"/>
            <a:ext cx="9144000" cy="0"/>
          </a:xfrm>
          <a:prstGeom prst="rect">
            <a:avLst/>
          </a:prstGeom>
          <a:noFill/>
          <a:ln w="9525" cap="flat" cmpd="sng">
            <a:no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pic>
        <p:nvPicPr>
          <p:cNvPr id="101409" name="Picture 33"/>
          <p:cNvPicPr>
            <a:picLocks noChangeAspect="1" noChangeArrowheads="1"/>
          </p:cNvPicPr>
          <p:nvPr/>
        </p:nvPicPr>
        <p:blipFill>
          <a:blip r:embed="rId2" cstate="print"/>
          <a:srcRect/>
          <a:stretch>
            <a:fillRect/>
          </a:stretch>
        </p:blipFill>
        <p:spPr bwMode="auto">
          <a:xfrm>
            <a:off x="0" y="0"/>
            <a:ext cx="19050" cy="19050"/>
          </a:xfrm>
          <a:prstGeom prst="rect">
            <a:avLst/>
          </a:prstGeom>
          <a:noFill/>
        </p:spPr>
      </p:pic>
      <p:pic>
        <p:nvPicPr>
          <p:cNvPr id="101405" name="Picture 29"/>
          <p:cNvPicPr>
            <a:picLocks noChangeAspect="1" noChangeArrowheads="1"/>
          </p:cNvPicPr>
          <p:nvPr/>
        </p:nvPicPr>
        <p:blipFill>
          <a:blip r:embed="rId2" cstate="print"/>
          <a:srcRect/>
          <a:stretch>
            <a:fillRect/>
          </a:stretch>
        </p:blipFill>
        <p:spPr bwMode="auto">
          <a:xfrm>
            <a:off x="0" y="19050"/>
            <a:ext cx="19050" cy="19050"/>
          </a:xfrm>
          <a:prstGeom prst="rect">
            <a:avLst/>
          </a:prstGeom>
          <a:noFill/>
        </p:spPr>
      </p:pic>
      <p:pic>
        <p:nvPicPr>
          <p:cNvPr id="101402" name="Picture 26"/>
          <p:cNvPicPr>
            <a:picLocks noChangeAspect="1" noChangeArrowheads="1"/>
          </p:cNvPicPr>
          <p:nvPr/>
        </p:nvPicPr>
        <p:blipFill>
          <a:blip r:embed="rId2" cstate="print"/>
          <a:srcRect/>
          <a:stretch>
            <a:fillRect/>
          </a:stretch>
        </p:blipFill>
        <p:spPr bwMode="auto">
          <a:xfrm>
            <a:off x="0" y="38100"/>
            <a:ext cx="19050" cy="19050"/>
          </a:xfrm>
          <a:prstGeom prst="rect">
            <a:avLst/>
          </a:prstGeom>
          <a:noFill/>
        </p:spPr>
      </p:pic>
      <p:pic>
        <p:nvPicPr>
          <p:cNvPr id="101400" name="Picture 24"/>
          <p:cNvPicPr>
            <a:picLocks noChangeAspect="1" noChangeArrowheads="1"/>
          </p:cNvPicPr>
          <p:nvPr/>
        </p:nvPicPr>
        <p:blipFill>
          <a:blip r:embed="rId2" cstate="print"/>
          <a:srcRect/>
          <a:stretch>
            <a:fillRect/>
          </a:stretch>
        </p:blipFill>
        <p:spPr bwMode="auto">
          <a:xfrm>
            <a:off x="0" y="514350"/>
            <a:ext cx="19050" cy="19050"/>
          </a:xfrm>
          <a:prstGeom prst="rect">
            <a:avLst/>
          </a:prstGeom>
          <a:noFill/>
        </p:spPr>
      </p:pic>
      <p:pic>
        <p:nvPicPr>
          <p:cNvPr id="101398" name="Picture 22"/>
          <p:cNvPicPr>
            <a:picLocks noChangeAspect="1" noChangeArrowheads="1"/>
          </p:cNvPicPr>
          <p:nvPr/>
        </p:nvPicPr>
        <p:blipFill>
          <a:blip r:embed="rId2" cstate="print"/>
          <a:srcRect/>
          <a:stretch>
            <a:fillRect/>
          </a:stretch>
        </p:blipFill>
        <p:spPr bwMode="auto">
          <a:xfrm>
            <a:off x="0" y="990600"/>
            <a:ext cx="19050" cy="19050"/>
          </a:xfrm>
          <a:prstGeom prst="rect">
            <a:avLst/>
          </a:prstGeom>
          <a:noFill/>
        </p:spPr>
      </p:pic>
      <p:pic>
        <p:nvPicPr>
          <p:cNvPr id="101396" name="Picture 20"/>
          <p:cNvPicPr>
            <a:picLocks noChangeAspect="1" noChangeArrowheads="1"/>
          </p:cNvPicPr>
          <p:nvPr/>
        </p:nvPicPr>
        <p:blipFill>
          <a:blip r:embed="rId2" cstate="print"/>
          <a:srcRect/>
          <a:stretch>
            <a:fillRect/>
          </a:stretch>
        </p:blipFill>
        <p:spPr bwMode="auto">
          <a:xfrm>
            <a:off x="0" y="1466850"/>
            <a:ext cx="19050" cy="19050"/>
          </a:xfrm>
          <a:prstGeom prst="rect">
            <a:avLst/>
          </a:prstGeom>
          <a:noFill/>
        </p:spPr>
      </p:pic>
      <p:pic>
        <p:nvPicPr>
          <p:cNvPr id="101394" name="Picture 18"/>
          <p:cNvPicPr>
            <a:picLocks noChangeAspect="1" noChangeArrowheads="1"/>
          </p:cNvPicPr>
          <p:nvPr/>
        </p:nvPicPr>
        <p:blipFill>
          <a:blip r:embed="rId2" cstate="print"/>
          <a:srcRect/>
          <a:stretch>
            <a:fillRect/>
          </a:stretch>
        </p:blipFill>
        <p:spPr bwMode="auto">
          <a:xfrm>
            <a:off x="0" y="1943100"/>
            <a:ext cx="19050" cy="19050"/>
          </a:xfrm>
          <a:prstGeom prst="rect">
            <a:avLst/>
          </a:prstGeom>
          <a:noFill/>
        </p:spPr>
      </p:pic>
      <p:pic>
        <p:nvPicPr>
          <p:cNvPr id="101392" name="Picture 16"/>
          <p:cNvPicPr>
            <a:picLocks noChangeAspect="1" noChangeArrowheads="1"/>
          </p:cNvPicPr>
          <p:nvPr/>
        </p:nvPicPr>
        <p:blipFill>
          <a:blip r:embed="rId2" cstate="print"/>
          <a:srcRect/>
          <a:stretch>
            <a:fillRect/>
          </a:stretch>
        </p:blipFill>
        <p:spPr bwMode="auto">
          <a:xfrm>
            <a:off x="0" y="2419350"/>
            <a:ext cx="19050" cy="19050"/>
          </a:xfrm>
          <a:prstGeom prst="rect">
            <a:avLst/>
          </a:prstGeom>
          <a:noFill/>
        </p:spPr>
      </p:pic>
      <p:pic>
        <p:nvPicPr>
          <p:cNvPr id="101390" name="Picture 14"/>
          <p:cNvPicPr>
            <a:picLocks noChangeAspect="1" noChangeArrowheads="1"/>
          </p:cNvPicPr>
          <p:nvPr/>
        </p:nvPicPr>
        <p:blipFill>
          <a:blip r:embed="rId2" cstate="print"/>
          <a:srcRect/>
          <a:stretch>
            <a:fillRect/>
          </a:stretch>
        </p:blipFill>
        <p:spPr bwMode="auto">
          <a:xfrm>
            <a:off x="0" y="2895600"/>
            <a:ext cx="19050" cy="19050"/>
          </a:xfrm>
          <a:prstGeom prst="rect">
            <a:avLst/>
          </a:prstGeom>
          <a:noFill/>
        </p:spPr>
      </p:pic>
      <p:pic>
        <p:nvPicPr>
          <p:cNvPr id="101388" name="Picture 12"/>
          <p:cNvPicPr>
            <a:picLocks noChangeAspect="1" noChangeArrowheads="1"/>
          </p:cNvPicPr>
          <p:nvPr/>
        </p:nvPicPr>
        <p:blipFill>
          <a:blip r:embed="rId2" cstate="print"/>
          <a:srcRect/>
          <a:stretch>
            <a:fillRect/>
          </a:stretch>
        </p:blipFill>
        <p:spPr bwMode="auto">
          <a:xfrm>
            <a:off x="0" y="3371850"/>
            <a:ext cx="19050" cy="19050"/>
          </a:xfrm>
          <a:prstGeom prst="rect">
            <a:avLst/>
          </a:prstGeom>
          <a:noFill/>
        </p:spPr>
      </p:pic>
      <p:pic>
        <p:nvPicPr>
          <p:cNvPr id="101386" name="Picture 10"/>
          <p:cNvPicPr>
            <a:picLocks noChangeAspect="1" noChangeArrowheads="1"/>
          </p:cNvPicPr>
          <p:nvPr/>
        </p:nvPicPr>
        <p:blipFill>
          <a:blip r:embed="rId2" cstate="print"/>
          <a:srcRect/>
          <a:stretch>
            <a:fillRect/>
          </a:stretch>
        </p:blipFill>
        <p:spPr bwMode="auto">
          <a:xfrm>
            <a:off x="0" y="3848100"/>
            <a:ext cx="19050" cy="19050"/>
          </a:xfrm>
          <a:prstGeom prst="rect">
            <a:avLst/>
          </a:prstGeom>
          <a:noFill/>
        </p:spPr>
      </p:pic>
      <p:sp>
        <p:nvSpPr>
          <p:cNvPr id="101413" name="Rectangle 37"/>
          <p:cNvSpPr>
            <a:spLocks noChangeArrowheads="1"/>
          </p:cNvSpPr>
          <p:nvPr/>
        </p:nvSpPr>
        <p:spPr bwMode="auto">
          <a:xfrm>
            <a:off x="0" y="0"/>
            <a:ext cx="9144000" cy="0"/>
          </a:xfrm>
          <a:prstGeom prst="rect">
            <a:avLst/>
          </a:prstGeom>
          <a:noFill/>
          <a:ln w="9525" cap="flat" cmpd="sng">
            <a:no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sp>
        <p:nvSpPr>
          <p:cNvPr id="101415" name="Rectangle 39"/>
          <p:cNvSpPr>
            <a:spLocks noChangeArrowheads="1"/>
          </p:cNvSpPr>
          <p:nvPr/>
        </p:nvSpPr>
        <p:spPr bwMode="auto">
          <a:xfrm>
            <a:off x="0" y="0"/>
            <a:ext cx="0" cy="0"/>
          </a:xfrm>
          <a:prstGeom prst="rect">
            <a:avLst/>
          </a:prstGeom>
          <a:solidFill>
            <a:schemeClr val="accent1"/>
          </a:solidFill>
          <a:ln w="9525" cap="flat" cmpd="sng">
            <a:solidFill>
              <a:schemeClr val="tx1"/>
            </a:solid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rPr>
              <a:t>Razão massa/carga (m/z)</a:t>
            </a:r>
            <a:endParaRPr kumimoji="0" lang="en-US" sz="2200" b="1" i="0" u="none" strike="noStrike" cap="none" normalizeH="0" baseline="0" smtClean="0">
              <a:ln>
                <a:noFill/>
              </a:ln>
              <a:solidFill>
                <a:schemeClr val="tx1"/>
              </a:solidFill>
              <a:effectLst/>
              <a:latin typeface="Times New Roman" pitchFamily="18" charset="0"/>
            </a:endParaRPr>
          </a:p>
        </p:txBody>
      </p:sp>
      <p:sp>
        <p:nvSpPr>
          <p:cNvPr id="101417" name="Rectangle 41"/>
          <p:cNvSpPr>
            <a:spLocks noChangeArrowheads="1"/>
          </p:cNvSpPr>
          <p:nvPr/>
        </p:nvSpPr>
        <p:spPr bwMode="auto">
          <a:xfrm>
            <a:off x="0" y="19050"/>
            <a:ext cx="0" cy="0"/>
          </a:xfrm>
          <a:prstGeom prst="rect">
            <a:avLst/>
          </a:prstGeom>
          <a:solidFill>
            <a:schemeClr val="accent1"/>
          </a:solidFill>
          <a:ln w="9525" cap="flat" cmpd="sng">
            <a:solidFill>
              <a:schemeClr val="tx1"/>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pt-BR"/>
          </a:p>
        </p:txBody>
      </p:sp>
      <p:sp>
        <p:nvSpPr>
          <p:cNvPr id="101419" name="Rectangle 43"/>
          <p:cNvSpPr>
            <a:spLocks noChangeArrowheads="1"/>
          </p:cNvSpPr>
          <p:nvPr/>
        </p:nvSpPr>
        <p:spPr bwMode="auto">
          <a:xfrm>
            <a:off x="0" y="38100"/>
            <a:ext cx="0" cy="0"/>
          </a:xfrm>
          <a:prstGeom prst="rect">
            <a:avLst/>
          </a:prstGeom>
          <a:solidFill>
            <a:schemeClr val="accent1"/>
          </a:solidFill>
          <a:ln w="9525" cap="flat" cmpd="sng">
            <a:solidFill>
              <a:schemeClr val="tx1"/>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pt-BR"/>
          </a:p>
        </p:txBody>
      </p:sp>
      <p:sp>
        <p:nvSpPr>
          <p:cNvPr id="101420" name="Rectangle 44"/>
          <p:cNvSpPr>
            <a:spLocks noChangeArrowheads="1"/>
          </p:cNvSpPr>
          <p:nvPr/>
        </p:nvSpPr>
        <p:spPr bwMode="auto">
          <a:xfrm>
            <a:off x="0" y="57150"/>
            <a:ext cx="0" cy="457200"/>
          </a:xfrm>
          <a:prstGeom prst="rect">
            <a:avLst/>
          </a:prstGeom>
          <a:noFill/>
          <a:ln w="9525" cap="flat" cmpd="sng">
            <a:no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sp>
        <p:nvSpPr>
          <p:cNvPr id="101421" name="Rectangle 45"/>
          <p:cNvSpPr>
            <a:spLocks noChangeArrowheads="1"/>
          </p:cNvSpPr>
          <p:nvPr/>
        </p:nvSpPr>
        <p:spPr bwMode="auto">
          <a:xfrm>
            <a:off x="0" y="533400"/>
            <a:ext cx="0" cy="457200"/>
          </a:xfrm>
          <a:prstGeom prst="rect">
            <a:avLst/>
          </a:prstGeom>
          <a:noFill/>
          <a:ln w="9525" cap="flat" cmpd="sng">
            <a:no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sp>
        <p:nvSpPr>
          <p:cNvPr id="101422" name="Rectangle 46"/>
          <p:cNvSpPr>
            <a:spLocks noChangeArrowheads="1"/>
          </p:cNvSpPr>
          <p:nvPr/>
        </p:nvSpPr>
        <p:spPr bwMode="auto">
          <a:xfrm>
            <a:off x="0" y="1009650"/>
            <a:ext cx="0" cy="457200"/>
          </a:xfrm>
          <a:prstGeom prst="rect">
            <a:avLst/>
          </a:prstGeom>
          <a:noFill/>
          <a:ln w="9525" cap="flat" cmpd="sng">
            <a:no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sp>
        <p:nvSpPr>
          <p:cNvPr id="101423" name="Rectangle 47"/>
          <p:cNvSpPr>
            <a:spLocks noChangeArrowheads="1"/>
          </p:cNvSpPr>
          <p:nvPr/>
        </p:nvSpPr>
        <p:spPr bwMode="auto">
          <a:xfrm>
            <a:off x="0" y="1485900"/>
            <a:ext cx="0" cy="457200"/>
          </a:xfrm>
          <a:prstGeom prst="rect">
            <a:avLst/>
          </a:prstGeom>
          <a:noFill/>
          <a:ln w="9525" cap="flat" cmpd="sng">
            <a:no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sp>
        <p:nvSpPr>
          <p:cNvPr id="101424" name="Rectangle 48"/>
          <p:cNvSpPr>
            <a:spLocks noChangeArrowheads="1"/>
          </p:cNvSpPr>
          <p:nvPr/>
        </p:nvSpPr>
        <p:spPr bwMode="auto">
          <a:xfrm>
            <a:off x="0" y="1962150"/>
            <a:ext cx="0" cy="457200"/>
          </a:xfrm>
          <a:prstGeom prst="rect">
            <a:avLst/>
          </a:prstGeom>
          <a:noFill/>
          <a:ln w="9525" cap="flat" cmpd="sng">
            <a:no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sp>
        <p:nvSpPr>
          <p:cNvPr id="101425" name="Rectangle 49"/>
          <p:cNvSpPr>
            <a:spLocks noChangeArrowheads="1"/>
          </p:cNvSpPr>
          <p:nvPr/>
        </p:nvSpPr>
        <p:spPr bwMode="auto">
          <a:xfrm>
            <a:off x="0" y="2438400"/>
            <a:ext cx="0" cy="457200"/>
          </a:xfrm>
          <a:prstGeom prst="rect">
            <a:avLst/>
          </a:prstGeom>
          <a:noFill/>
          <a:ln w="9525" cap="flat" cmpd="sng">
            <a:no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sp>
        <p:nvSpPr>
          <p:cNvPr id="101426" name="Rectangle 50"/>
          <p:cNvSpPr>
            <a:spLocks noChangeArrowheads="1"/>
          </p:cNvSpPr>
          <p:nvPr/>
        </p:nvSpPr>
        <p:spPr bwMode="auto">
          <a:xfrm>
            <a:off x="0" y="2914650"/>
            <a:ext cx="0" cy="457200"/>
          </a:xfrm>
          <a:prstGeom prst="rect">
            <a:avLst/>
          </a:prstGeom>
          <a:noFill/>
          <a:ln w="9525" cap="flat" cmpd="sng">
            <a:no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pic>
        <p:nvPicPr>
          <p:cNvPr id="101491" name="Picture 115"/>
          <p:cNvPicPr>
            <a:picLocks noChangeAspect="1" noChangeArrowheads="1"/>
          </p:cNvPicPr>
          <p:nvPr/>
        </p:nvPicPr>
        <p:blipFill>
          <a:blip r:embed="rId3" cstate="print"/>
          <a:srcRect/>
          <a:stretch>
            <a:fillRect/>
          </a:stretch>
        </p:blipFill>
        <p:spPr bwMode="auto">
          <a:xfrm>
            <a:off x="832465" y="351804"/>
            <a:ext cx="4667580" cy="6410660"/>
          </a:xfrm>
          <a:prstGeom prst="rect">
            <a:avLst/>
          </a:prstGeom>
          <a:noFill/>
          <a:ln w="9525" cap="flat" cmpd="sng">
            <a:noFill/>
            <a:prstDash val="solid"/>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Número de Slide 2"/>
          <p:cNvSpPr>
            <a:spLocks noGrp="1"/>
          </p:cNvSpPr>
          <p:nvPr>
            <p:ph type="sldNum" sz="quarter" idx="10"/>
          </p:nvPr>
        </p:nvSpPr>
        <p:spPr/>
        <p:txBody>
          <a:bodyPr/>
          <a:lstStyle/>
          <a:p>
            <a:pPr>
              <a:defRPr/>
            </a:pPr>
            <a:r>
              <a:rPr lang="en-US" altLang="en-US" dirty="0" err="1" smtClean="0"/>
              <a:t>Página</a:t>
            </a:r>
            <a:r>
              <a:rPr lang="en-US" altLang="en-US" dirty="0" smtClean="0"/>
              <a:t> </a:t>
            </a:r>
            <a:fld id="{2F8A3B29-8961-4D65-B1C4-2DDE20963ACD}" type="slidenum">
              <a:rPr lang="en-US" altLang="en-US" smtClean="0"/>
              <a:pPr>
                <a:defRPr/>
              </a:pPr>
              <a:t>9</a:t>
            </a:fld>
            <a:endParaRPr lang="en-US" altLang="en-US" dirty="0"/>
          </a:p>
        </p:txBody>
      </p:sp>
      <p:sp>
        <p:nvSpPr>
          <p:cNvPr id="5" name="Título 4"/>
          <p:cNvSpPr>
            <a:spLocks noGrp="1"/>
          </p:cNvSpPr>
          <p:nvPr>
            <p:ph type="title"/>
          </p:nvPr>
        </p:nvSpPr>
        <p:spPr>
          <a:xfrm>
            <a:off x="402610" y="407015"/>
            <a:ext cx="8400198" cy="1066800"/>
          </a:xfrm>
          <a:noFill/>
          <a:ln w="9525">
            <a:noFill/>
            <a:miter lim="800000"/>
            <a:headEnd/>
            <a:tailEnd/>
          </a:ln>
        </p:spPr>
        <p:txBody>
          <a:bodyPr vert="horz" wrap="square" lIns="0" tIns="0" rIns="0" bIns="0" numCol="1" anchor="t" anchorCtr="0" compatLnSpc="1">
            <a:prstTxWarp prst="textNoShape">
              <a:avLst/>
            </a:prstTxWarp>
          </a:bodyPr>
          <a:lstStyle/>
          <a:p>
            <a:r>
              <a:rPr lang="pt-BR" sz="1800" dirty="0" smtClean="0">
                <a:solidFill>
                  <a:srgbClr val="C00000"/>
                </a:solidFill>
              </a:rPr>
              <a:t>Características do ICP-MS</a:t>
            </a:r>
            <a:r>
              <a:rPr lang="pt-BR" sz="1800" b="0" dirty="0" smtClean="0">
                <a:solidFill>
                  <a:srgbClr val="C00000"/>
                </a:solidFill>
              </a:rPr>
              <a:t/>
            </a:r>
            <a:br>
              <a:rPr lang="pt-BR" sz="1800" b="0" dirty="0" smtClean="0">
                <a:solidFill>
                  <a:srgbClr val="C00000"/>
                </a:solidFill>
              </a:rPr>
            </a:br>
            <a:r>
              <a:rPr lang="pt-BR" sz="1800" b="0" dirty="0" smtClean="0">
                <a:solidFill>
                  <a:srgbClr val="C00000"/>
                </a:solidFill>
              </a:rPr>
              <a:t/>
            </a:r>
            <a:br>
              <a:rPr lang="pt-BR" sz="1800" b="0" dirty="0" smtClean="0">
                <a:solidFill>
                  <a:srgbClr val="C00000"/>
                </a:solidFill>
              </a:rPr>
            </a:br>
            <a:r>
              <a:rPr lang="pt-BR" sz="1800" b="0" dirty="0" smtClean="0">
                <a:solidFill>
                  <a:srgbClr val="C00000"/>
                </a:solidFill>
              </a:rPr>
              <a:t>1) ampla cobertura analítica, pois, virtualmente, todos os elementos químicos podem ser analisados por ICP-MS, incluindo metais, metais de transição, alcalinos e terrosos alcalinos, terras raras (série dos lantanídeos e actinídeos), a maioria dos halogênios e alguns não metais;</a:t>
            </a:r>
            <a:br>
              <a:rPr lang="pt-BR" sz="1800" b="0" dirty="0" smtClean="0">
                <a:solidFill>
                  <a:srgbClr val="C00000"/>
                </a:solidFill>
              </a:rPr>
            </a:br>
            <a:r>
              <a:rPr lang="pt-BR" sz="1800" b="0" dirty="0" smtClean="0">
                <a:solidFill>
                  <a:srgbClr val="C00000"/>
                </a:solidFill>
              </a:rPr>
              <a:t/>
            </a:r>
            <a:br>
              <a:rPr lang="pt-BR" sz="1800" b="0" dirty="0" smtClean="0">
                <a:solidFill>
                  <a:srgbClr val="C00000"/>
                </a:solidFill>
              </a:rPr>
            </a:br>
            <a:r>
              <a:rPr lang="pt-BR" sz="1800" b="0" dirty="0" smtClean="0">
                <a:solidFill>
                  <a:srgbClr val="C00000"/>
                </a:solidFill>
              </a:rPr>
              <a:t>2) alto desempenho, o ICP-MS alia alta sensibilidade e baixos sinais de fundo para propiciar limites de detecção muito baixos (ng L</a:t>
            </a:r>
            <a:r>
              <a:rPr lang="pt-BR" sz="1800" b="0" baseline="30000" dirty="0" smtClean="0">
                <a:solidFill>
                  <a:srgbClr val="C00000"/>
                </a:solidFill>
              </a:rPr>
              <a:t>‑1</a:t>
            </a:r>
            <a:r>
              <a:rPr lang="pt-BR" sz="1800" b="0" dirty="0" smtClean="0">
                <a:solidFill>
                  <a:srgbClr val="C00000"/>
                </a:solidFill>
              </a:rPr>
              <a:t>, ppt), para a maioria dos elementos de interesse em química do solo;</a:t>
            </a:r>
            <a:br>
              <a:rPr lang="pt-BR" sz="1800" b="0" dirty="0" smtClean="0">
                <a:solidFill>
                  <a:srgbClr val="C00000"/>
                </a:solidFill>
              </a:rPr>
            </a:br>
            <a:r>
              <a:rPr lang="pt-BR" sz="1800" b="0" dirty="0" smtClean="0">
                <a:solidFill>
                  <a:srgbClr val="C00000"/>
                </a:solidFill>
              </a:rPr>
              <a:t/>
            </a:r>
            <a:br>
              <a:rPr lang="pt-BR" sz="1800" b="0" dirty="0" smtClean="0">
                <a:solidFill>
                  <a:srgbClr val="C00000"/>
                </a:solidFill>
              </a:rPr>
            </a:br>
            <a:r>
              <a:rPr lang="pt-BR" sz="1800" b="0" dirty="0" smtClean="0">
                <a:solidFill>
                  <a:srgbClr val="C00000"/>
                </a:solidFill>
              </a:rPr>
              <a:t>3) análises rápidas; os aparelhos modernos, com quadrupolos de alta velocidade de varredura, levam cerca de 4 a 5 minutos para analisar cerca de 20 a 30 elementos;</a:t>
            </a:r>
            <a:br>
              <a:rPr lang="pt-BR" sz="1800" b="0" dirty="0" smtClean="0">
                <a:solidFill>
                  <a:srgbClr val="C00000"/>
                </a:solidFill>
              </a:rPr>
            </a:br>
            <a:r>
              <a:rPr lang="pt-BR" sz="1800" b="0" dirty="0" smtClean="0">
                <a:solidFill>
                  <a:srgbClr val="C00000"/>
                </a:solidFill>
              </a:rPr>
              <a:t/>
            </a:r>
            <a:br>
              <a:rPr lang="pt-BR" sz="1800" b="0" dirty="0" smtClean="0">
                <a:solidFill>
                  <a:srgbClr val="C00000"/>
                </a:solidFill>
              </a:rPr>
            </a:br>
            <a:r>
              <a:rPr lang="pt-BR" sz="1800" b="0" dirty="0" smtClean="0">
                <a:solidFill>
                  <a:srgbClr val="C00000"/>
                </a:solidFill>
              </a:rPr>
              <a:t>4) faixa analítica de trabalho ampla, ou seja, da ordem de 10 ng L</a:t>
            </a:r>
            <a:r>
              <a:rPr lang="pt-BR" sz="1800" b="0" baseline="30000" dirty="0" smtClean="0">
                <a:solidFill>
                  <a:srgbClr val="C00000"/>
                </a:solidFill>
              </a:rPr>
              <a:t>‑1 </a:t>
            </a:r>
            <a:r>
              <a:rPr lang="pt-BR" sz="1800" b="0" dirty="0" smtClean="0">
                <a:solidFill>
                  <a:srgbClr val="C00000"/>
                </a:solidFill>
              </a:rPr>
              <a:t>a 10</a:t>
            </a:r>
            <a:r>
              <a:rPr lang="pt-BR" sz="1800" b="0" baseline="30000" dirty="0" smtClean="0">
                <a:solidFill>
                  <a:srgbClr val="C00000"/>
                </a:solidFill>
              </a:rPr>
              <a:t>8</a:t>
            </a:r>
            <a:r>
              <a:rPr lang="pt-BR" sz="1800" b="0" dirty="0" smtClean="0">
                <a:solidFill>
                  <a:srgbClr val="C00000"/>
                </a:solidFill>
              </a:rPr>
              <a:t>ng L</a:t>
            </a:r>
            <a:r>
              <a:rPr lang="pt-BR" sz="1800" b="0" baseline="30000" dirty="0" smtClean="0">
                <a:solidFill>
                  <a:srgbClr val="C00000"/>
                </a:solidFill>
              </a:rPr>
              <a:t>‑1</a:t>
            </a:r>
            <a:r>
              <a:rPr lang="pt-BR" sz="1800" b="0" dirty="0" smtClean="0">
                <a:solidFill>
                  <a:srgbClr val="C00000"/>
                </a:solidFill>
              </a:rPr>
              <a:t> (100 </a:t>
            </a:r>
            <a:r>
              <a:rPr lang="pt-BR" sz="1800" b="0" dirty="0" err="1" smtClean="0">
                <a:solidFill>
                  <a:srgbClr val="C00000"/>
                </a:solidFill>
              </a:rPr>
              <a:t>mg</a:t>
            </a:r>
            <a:r>
              <a:rPr lang="pt-BR" sz="1800" b="0" dirty="0" smtClean="0">
                <a:solidFill>
                  <a:srgbClr val="C00000"/>
                </a:solidFill>
              </a:rPr>
              <a:t> L</a:t>
            </a:r>
            <a:r>
              <a:rPr lang="pt-BR" sz="1800" b="0" baseline="30000" dirty="0" smtClean="0">
                <a:solidFill>
                  <a:srgbClr val="C00000"/>
                </a:solidFill>
              </a:rPr>
              <a:t>‑1</a:t>
            </a:r>
            <a:r>
              <a:rPr lang="pt-BR" sz="1800" b="0" dirty="0" smtClean="0">
                <a:solidFill>
                  <a:srgbClr val="C00000"/>
                </a:solidFill>
              </a:rPr>
              <a:t>), em uma única aquisição simples, sem necessidade de diluição;</a:t>
            </a:r>
            <a:br>
              <a:rPr lang="pt-BR" sz="1800" b="0" dirty="0" smtClean="0">
                <a:solidFill>
                  <a:srgbClr val="C00000"/>
                </a:solidFill>
              </a:rPr>
            </a:br>
            <a:r>
              <a:rPr lang="pt-BR" sz="1800" b="0" dirty="0" smtClean="0">
                <a:solidFill>
                  <a:srgbClr val="C00000"/>
                </a:solidFill>
              </a:rPr>
              <a:t/>
            </a:r>
            <a:br>
              <a:rPr lang="pt-BR" sz="1800" b="0" dirty="0" smtClean="0">
                <a:solidFill>
                  <a:srgbClr val="C00000"/>
                </a:solidFill>
              </a:rPr>
            </a:br>
            <a:r>
              <a:rPr lang="pt-BR" sz="1800" b="0" dirty="0" smtClean="0">
                <a:solidFill>
                  <a:srgbClr val="C00000"/>
                </a:solidFill>
              </a:rPr>
              <a:t>5) informações isotópicas, multielementares ou de elementos de moléculas; e </a:t>
            </a:r>
            <a:br>
              <a:rPr lang="pt-BR" sz="1800" b="0" dirty="0" smtClean="0">
                <a:solidFill>
                  <a:srgbClr val="C00000"/>
                </a:solidFill>
              </a:rPr>
            </a:br>
            <a:r>
              <a:rPr lang="pt-BR" sz="1800" b="0" dirty="0" smtClean="0">
                <a:solidFill>
                  <a:srgbClr val="C00000"/>
                </a:solidFill>
              </a:rPr>
              <a:t/>
            </a:r>
            <a:br>
              <a:rPr lang="pt-BR" sz="1800" b="0" dirty="0" smtClean="0">
                <a:solidFill>
                  <a:srgbClr val="C00000"/>
                </a:solidFill>
              </a:rPr>
            </a:br>
            <a:r>
              <a:rPr lang="pt-BR" sz="1800" b="0" dirty="0" smtClean="0">
                <a:solidFill>
                  <a:srgbClr val="C00000"/>
                </a:solidFill>
              </a:rPr>
              <a:t>6) excelente detector cromatográfico, combinado com técnicas cromatográficas, permite quantificar os elementos químicos presentes em determinadas espécies ou formas químicas.</a:t>
            </a:r>
            <a:endParaRPr lang="pt-BR" sz="1800" b="0" dirty="0">
              <a:solidFill>
                <a:srgbClr val="C00000"/>
              </a:solidFill>
            </a:endParaRPr>
          </a:p>
        </p:txBody>
      </p:sp>
      <p:sp>
        <p:nvSpPr>
          <p:cNvPr id="98310" name="Rectangle 6"/>
          <p:cNvSpPr>
            <a:spLocks noChangeArrowheads="1"/>
          </p:cNvSpPr>
          <p:nvPr/>
        </p:nvSpPr>
        <p:spPr bwMode="auto">
          <a:xfrm>
            <a:off x="0" y="0"/>
            <a:ext cx="9144000" cy="0"/>
          </a:xfrm>
          <a:prstGeom prst="rect">
            <a:avLst/>
          </a:prstGeom>
          <a:noFill/>
          <a:ln w="9525" cap="flat" cmpd="sng">
            <a:no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sp>
        <p:nvSpPr>
          <p:cNvPr id="99344" name="Rectangle 16"/>
          <p:cNvSpPr>
            <a:spLocks noChangeArrowheads="1"/>
          </p:cNvSpPr>
          <p:nvPr/>
        </p:nvSpPr>
        <p:spPr bwMode="auto">
          <a:xfrm>
            <a:off x="0" y="0"/>
            <a:ext cx="9144000" cy="0"/>
          </a:xfrm>
          <a:prstGeom prst="rect">
            <a:avLst/>
          </a:prstGeom>
          <a:noFill/>
          <a:ln w="9525" cap="flat" cmpd="sng">
            <a:no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White_Bkgd_Agilent">
  <a:themeElements>
    <a:clrScheme name="White_Bkgd_Agilent 8">
      <a:dk1>
        <a:srgbClr val="000000"/>
      </a:dk1>
      <a:lt1>
        <a:srgbClr val="FFFFFF"/>
      </a:lt1>
      <a:dk2>
        <a:srgbClr val="0099CC"/>
      </a:dk2>
      <a:lt2>
        <a:srgbClr val="777777"/>
      </a:lt2>
      <a:accent1>
        <a:srgbClr val="000000"/>
      </a:accent1>
      <a:accent2>
        <a:srgbClr val="FF9900"/>
      </a:accent2>
      <a:accent3>
        <a:srgbClr val="FFFFFF"/>
      </a:accent3>
      <a:accent4>
        <a:srgbClr val="000000"/>
      </a:accent4>
      <a:accent5>
        <a:srgbClr val="AAAAAA"/>
      </a:accent5>
      <a:accent6>
        <a:srgbClr val="E78A00"/>
      </a:accent6>
      <a:hlink>
        <a:srgbClr val="339966"/>
      </a:hlink>
      <a:folHlink>
        <a:srgbClr val="CC3366"/>
      </a:folHlink>
    </a:clrScheme>
    <a:fontScheme name="White_Bkgd_Agilent">
      <a:majorFont>
        <a:latin typeface="Agilent TT Cond"/>
        <a:ea typeface=""/>
        <a:cs typeface=""/>
      </a:majorFont>
      <a:minorFont>
        <a:latin typeface="Agilent TT Cond"/>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2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2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White_Bkgd_Agilent 1">
        <a:dk1>
          <a:srgbClr val="000000"/>
        </a:dk1>
        <a:lt1>
          <a:srgbClr val="FFFFFF"/>
        </a:lt1>
        <a:dk2>
          <a:srgbClr val="0099CC"/>
        </a:dk2>
        <a:lt2>
          <a:srgbClr val="777777"/>
        </a:lt2>
        <a:accent1>
          <a:srgbClr val="CC3366"/>
        </a:accent1>
        <a:accent2>
          <a:srgbClr val="FF9900"/>
        </a:accent2>
        <a:accent3>
          <a:srgbClr val="FFFFFF"/>
        </a:accent3>
        <a:accent4>
          <a:srgbClr val="000000"/>
        </a:accent4>
        <a:accent5>
          <a:srgbClr val="E2ADB8"/>
        </a:accent5>
        <a:accent6>
          <a:srgbClr val="E78A00"/>
        </a:accent6>
        <a:hlink>
          <a:srgbClr val="FF3333"/>
        </a:hlink>
        <a:folHlink>
          <a:srgbClr val="339969"/>
        </a:folHlink>
      </a:clrScheme>
      <a:clrMap bg1="lt1" tx1="dk1" bg2="lt2" tx2="dk2" accent1="accent1" accent2="accent2" accent3="accent3" accent4="accent4" accent5="accent5" accent6="accent6" hlink="hlink" folHlink="folHlink"/>
    </a:extraClrScheme>
    <a:extraClrScheme>
      <a:clrScheme name="White_Bkgd_Agilent 2">
        <a:dk1>
          <a:srgbClr val="000000"/>
        </a:dk1>
        <a:lt1>
          <a:srgbClr val="FFFFFF"/>
        </a:lt1>
        <a:dk2>
          <a:srgbClr val="0099CC"/>
        </a:dk2>
        <a:lt2>
          <a:srgbClr val="777777"/>
        </a:lt2>
        <a:accent1>
          <a:srgbClr val="CC6699"/>
        </a:accent1>
        <a:accent2>
          <a:srgbClr val="FF9900"/>
        </a:accent2>
        <a:accent3>
          <a:srgbClr val="FFFFFF"/>
        </a:accent3>
        <a:accent4>
          <a:srgbClr val="000000"/>
        </a:accent4>
        <a:accent5>
          <a:srgbClr val="E2B8CA"/>
        </a:accent5>
        <a:accent6>
          <a:srgbClr val="E78A00"/>
        </a:accent6>
        <a:hlink>
          <a:srgbClr val="FF3333"/>
        </a:hlink>
        <a:folHlink>
          <a:srgbClr val="339969"/>
        </a:folHlink>
      </a:clrScheme>
      <a:clrMap bg1="lt1" tx1="dk1" bg2="lt2" tx2="dk2" accent1="accent1" accent2="accent2" accent3="accent3" accent4="accent4" accent5="accent5" accent6="accent6" hlink="hlink" folHlink="folHlink"/>
    </a:extraClrScheme>
    <a:extraClrScheme>
      <a:clrScheme name="White_Bkgd_Agilent 3">
        <a:dk1>
          <a:srgbClr val="000000"/>
        </a:dk1>
        <a:lt1>
          <a:srgbClr val="FFFFFF"/>
        </a:lt1>
        <a:dk2>
          <a:srgbClr val="0099CC"/>
        </a:dk2>
        <a:lt2>
          <a:srgbClr val="777777"/>
        </a:lt2>
        <a:accent1>
          <a:srgbClr val="999999"/>
        </a:accent1>
        <a:accent2>
          <a:srgbClr val="FF9900"/>
        </a:accent2>
        <a:accent3>
          <a:srgbClr val="FFFFFF"/>
        </a:accent3>
        <a:accent4>
          <a:srgbClr val="000000"/>
        </a:accent4>
        <a:accent5>
          <a:srgbClr val="CACACA"/>
        </a:accent5>
        <a:accent6>
          <a:srgbClr val="E78A00"/>
        </a:accent6>
        <a:hlink>
          <a:srgbClr val="339966"/>
        </a:hlink>
        <a:folHlink>
          <a:srgbClr val="CC3366"/>
        </a:folHlink>
      </a:clrScheme>
      <a:clrMap bg1="lt1" tx1="dk1" bg2="lt2" tx2="dk2" accent1="accent1" accent2="accent2" accent3="accent3" accent4="accent4" accent5="accent5" accent6="accent6" hlink="hlink" folHlink="folHlink"/>
    </a:extraClrScheme>
    <a:extraClrScheme>
      <a:clrScheme name="White_Bkgd_Agilent 4">
        <a:dk1>
          <a:srgbClr val="000000"/>
        </a:dk1>
        <a:lt1>
          <a:srgbClr val="FFFFFF"/>
        </a:lt1>
        <a:dk2>
          <a:srgbClr val="0099CC"/>
        </a:dk2>
        <a:lt2>
          <a:srgbClr val="777777"/>
        </a:lt2>
        <a:accent1>
          <a:srgbClr val="FF9900"/>
        </a:accent1>
        <a:accent2>
          <a:srgbClr val="FF3333"/>
        </a:accent2>
        <a:accent3>
          <a:srgbClr val="FFFFFF"/>
        </a:accent3>
        <a:accent4>
          <a:srgbClr val="000000"/>
        </a:accent4>
        <a:accent5>
          <a:srgbClr val="FFCAAA"/>
        </a:accent5>
        <a:accent6>
          <a:srgbClr val="E72D2D"/>
        </a:accent6>
        <a:hlink>
          <a:srgbClr val="339966"/>
        </a:hlink>
        <a:folHlink>
          <a:srgbClr val="CC3366"/>
        </a:folHlink>
      </a:clrScheme>
      <a:clrMap bg1="lt1" tx1="dk1" bg2="lt2" tx2="dk2" accent1="accent1" accent2="accent2" accent3="accent3" accent4="accent4" accent5="accent5" accent6="accent6" hlink="hlink" folHlink="folHlink"/>
    </a:extraClrScheme>
    <a:extraClrScheme>
      <a:clrScheme name="White_Bkgd_Agilent 5">
        <a:dk1>
          <a:srgbClr val="000000"/>
        </a:dk1>
        <a:lt1>
          <a:srgbClr val="FFFFFF"/>
        </a:lt1>
        <a:dk2>
          <a:srgbClr val="0099CC"/>
        </a:dk2>
        <a:lt2>
          <a:srgbClr val="777777"/>
        </a:lt2>
        <a:accent1>
          <a:srgbClr val="FF3333"/>
        </a:accent1>
        <a:accent2>
          <a:srgbClr val="FF9900"/>
        </a:accent2>
        <a:accent3>
          <a:srgbClr val="FFFFFF"/>
        </a:accent3>
        <a:accent4>
          <a:srgbClr val="000000"/>
        </a:accent4>
        <a:accent5>
          <a:srgbClr val="FFADAD"/>
        </a:accent5>
        <a:accent6>
          <a:srgbClr val="E78A00"/>
        </a:accent6>
        <a:hlink>
          <a:srgbClr val="339966"/>
        </a:hlink>
        <a:folHlink>
          <a:srgbClr val="CC3366"/>
        </a:folHlink>
      </a:clrScheme>
      <a:clrMap bg1="lt1" tx1="dk1" bg2="lt2" tx2="dk2" accent1="accent1" accent2="accent2" accent3="accent3" accent4="accent4" accent5="accent5" accent6="accent6" hlink="hlink" folHlink="folHlink"/>
    </a:extraClrScheme>
    <a:extraClrScheme>
      <a:clrScheme name="White_Bkgd_Agilent 6">
        <a:dk1>
          <a:srgbClr val="000000"/>
        </a:dk1>
        <a:lt1>
          <a:srgbClr val="FFFFFF"/>
        </a:lt1>
        <a:dk2>
          <a:srgbClr val="0099CC"/>
        </a:dk2>
        <a:lt2>
          <a:srgbClr val="777777"/>
        </a:lt2>
        <a:accent1>
          <a:srgbClr val="669933"/>
        </a:accent1>
        <a:accent2>
          <a:srgbClr val="FF9900"/>
        </a:accent2>
        <a:accent3>
          <a:srgbClr val="FFFFFF"/>
        </a:accent3>
        <a:accent4>
          <a:srgbClr val="000000"/>
        </a:accent4>
        <a:accent5>
          <a:srgbClr val="B8CAAD"/>
        </a:accent5>
        <a:accent6>
          <a:srgbClr val="E78A00"/>
        </a:accent6>
        <a:hlink>
          <a:srgbClr val="FF3333"/>
        </a:hlink>
        <a:folHlink>
          <a:srgbClr val="CC3366"/>
        </a:folHlink>
      </a:clrScheme>
      <a:clrMap bg1="lt1" tx1="dk1" bg2="lt2" tx2="dk2" accent1="accent1" accent2="accent2" accent3="accent3" accent4="accent4" accent5="accent5" accent6="accent6" hlink="hlink" folHlink="folHlink"/>
    </a:extraClrScheme>
    <a:extraClrScheme>
      <a:clrScheme name="White_Bkgd_Agilent 7">
        <a:dk1>
          <a:srgbClr val="000000"/>
        </a:dk1>
        <a:lt1>
          <a:srgbClr val="FFFFFF"/>
        </a:lt1>
        <a:dk2>
          <a:srgbClr val="0099CC"/>
        </a:dk2>
        <a:lt2>
          <a:srgbClr val="777777"/>
        </a:lt2>
        <a:accent1>
          <a:srgbClr val="339966"/>
        </a:accent1>
        <a:accent2>
          <a:srgbClr val="FF9900"/>
        </a:accent2>
        <a:accent3>
          <a:srgbClr val="FFFFFF"/>
        </a:accent3>
        <a:accent4>
          <a:srgbClr val="000000"/>
        </a:accent4>
        <a:accent5>
          <a:srgbClr val="ADCAB8"/>
        </a:accent5>
        <a:accent6>
          <a:srgbClr val="E78A00"/>
        </a:accent6>
        <a:hlink>
          <a:srgbClr val="FF3333"/>
        </a:hlink>
        <a:folHlink>
          <a:srgbClr val="CC3366"/>
        </a:folHlink>
      </a:clrScheme>
      <a:clrMap bg1="lt1" tx1="dk1" bg2="lt2" tx2="dk2" accent1="accent1" accent2="accent2" accent3="accent3" accent4="accent4" accent5="accent5" accent6="accent6" hlink="hlink" folHlink="folHlink"/>
    </a:extraClrScheme>
    <a:extraClrScheme>
      <a:clrScheme name="White_Bkgd_Agilent 8">
        <a:dk1>
          <a:srgbClr val="000000"/>
        </a:dk1>
        <a:lt1>
          <a:srgbClr val="FFFFFF"/>
        </a:lt1>
        <a:dk2>
          <a:srgbClr val="0099CC"/>
        </a:dk2>
        <a:lt2>
          <a:srgbClr val="777777"/>
        </a:lt2>
        <a:accent1>
          <a:srgbClr val="000000"/>
        </a:accent1>
        <a:accent2>
          <a:srgbClr val="FF9900"/>
        </a:accent2>
        <a:accent3>
          <a:srgbClr val="FFFFFF"/>
        </a:accent3>
        <a:accent4>
          <a:srgbClr val="000000"/>
        </a:accent4>
        <a:accent5>
          <a:srgbClr val="AAAAAA"/>
        </a:accent5>
        <a:accent6>
          <a:srgbClr val="E78A00"/>
        </a:accent6>
        <a:hlink>
          <a:srgbClr val="339966"/>
        </a:hlink>
        <a:folHlink>
          <a:srgbClr val="CC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Settings\smwil\Application Data\Microsoft\Templates\Agilent\White_Bkgd_Agilent.pot</Template>
  <TotalTime>2593</TotalTime>
  <Words>4686</Words>
  <Application>Microsoft Office PowerPoint</Application>
  <PresentationFormat>Apresentação na tela (4:3)</PresentationFormat>
  <Paragraphs>1939</Paragraphs>
  <Slides>56</Slides>
  <Notes>46</Notes>
  <HiddenSlides>0</HiddenSlides>
  <MMClips>0</MMClips>
  <ScaleCrop>false</ScaleCrop>
  <HeadingPairs>
    <vt:vector size="6" baseType="variant">
      <vt:variant>
        <vt:lpstr>Tema</vt:lpstr>
      </vt:variant>
      <vt:variant>
        <vt:i4>1</vt:i4>
      </vt:variant>
      <vt:variant>
        <vt:lpstr>Servidores OLE incorporados</vt:lpstr>
      </vt:variant>
      <vt:variant>
        <vt:i4>3</vt:i4>
      </vt:variant>
      <vt:variant>
        <vt:lpstr>Títulos de slides</vt:lpstr>
      </vt:variant>
      <vt:variant>
        <vt:i4>56</vt:i4>
      </vt:variant>
    </vt:vector>
  </HeadingPairs>
  <TitlesOfParts>
    <vt:vector size="60" baseType="lpstr">
      <vt:lpstr>White_Bkgd_Agilent</vt:lpstr>
      <vt:lpstr>Chart</vt:lpstr>
      <vt:lpstr>Worksheet</vt:lpstr>
      <vt:lpstr>Document</vt:lpstr>
      <vt:lpstr>Slide 1</vt:lpstr>
      <vt:lpstr>ESPECTROMETRIA DE MASSAS COM PLASMA ACOPLADO INDUTIVAMENTE   </vt:lpstr>
      <vt:lpstr>Slide 3</vt:lpstr>
      <vt:lpstr>Plasmas típicos em espectrometria de emissão óptica com plasma acoplado indutivamente (ICP‑OES), com tocha montada verticalmente (a), e em espectrometria de massas com plasma acoplado indutivamente (ICP-MS), com a tocha montada horizontalmente  (b)  Manter em cor. Excluir do título e da foto, pois não é possível verificar o cone de amostragem.</vt:lpstr>
      <vt:lpstr>Slide 5</vt:lpstr>
      <vt:lpstr>Secção transversal de uma tocha de quartzo e da bobina de indução mostrando uma seqüência de ignição: (A) o argônio é circulado através da tocha; (b) potência aplicada pela fonte de radiofreqüência à bobina de carga; (C) uma faísca produz alguns elétrons livre no argônio; (D) os elétrons livres são acelerados por campos magnéticos, ocasionando ionização e a posterior formação do plasma; e (E) o fluxo do nebulizador conduzindo o aerossol da amostra faz um buraco no plasma. </vt:lpstr>
      <vt:lpstr>Modo dual para ICP-OES: plasma de visão radial com fenda vertical para radiação emitida (a) e plasma de visão axial com fenda circular para radiação emitida (b).</vt:lpstr>
      <vt:lpstr>Espectro de emissão atômica obtido por ICP‑OES para uma solução com 100 mg L‑1 de Pb (a) e espectro de massa por ICP-MS para uma solução com 10 mg L‑1 de Pb (b).</vt:lpstr>
      <vt:lpstr>Características do ICP-MS  1) ampla cobertura analítica, pois, virtualmente, todos os elementos químicos podem ser analisados por ICP-MS, incluindo metais, metais de transição, alcalinos e terrosos alcalinos, terras raras (série dos lantanídeos e actinídeos), a maioria dos halogênios e alguns não metais;  2) alto desempenho, o ICP-MS alia alta sensibilidade e baixos sinais de fundo para propiciar limites de detecção muito baixos (ng L‑1, ppt), para a maioria dos elementos de interesse em química do solo;  3) análises rápidas; os aparelhos modernos, com quadrupolos de alta velocidade de varredura, levam cerca de 4 a 5 minutos para analisar cerca de 20 a 30 elementos;  4) faixa analítica de trabalho ampla, ou seja, da ordem de 10 ng L‑1 a 108ng L‑1 (100 mg L‑1), em uma única aquisição simples, sem necessidade de diluição;  5) informações isotópicas, multielementares ou de elementos de moléculas; e   6) excelente detector cromatográfico, combinado com técnicas cromatográficas, permite quantificar os elementos químicos presentes em determinadas espécies ou formas químicas.</vt:lpstr>
      <vt:lpstr>Características do ICP-MS  As principais desvantagens da técnica são o alto custo inicial de aquisição do equipamento, o alto custo do material de consumo, pois a maioria do materiais é importada e do serviço de manutenção.  Os limites de detecção são limitados pelo sinal do branco de preparo das amostras, o que impõe com que todos os reagentes utilizados sejam de muito alto grau de pureza, isentos de contaminantes, e todos os materiais em contato com as soluções a serem analisadas devem ser matérias inertes.   Considerados as vantagens e desvantagens e o alto custo da análises, especialmente nas atuais condições brasileiras, a técnica de ICP-MS é justificada nas seguintes situações: 1-Determinações isotópicas 2- Determinações de elementos em concentrações abaixo de 10 ug L‑1, determinações multielementares nas quais há substituição de, pelo menos, outras duas técnicas (ex., determinação de As por geração de hidreto e de Hg por AAS com vapor frio, e, ou ainda, de Pb por forno de grafite .   É possível utilizar o equipamento tanto em análise qualitativa como em análise quantitativa.</vt:lpstr>
      <vt:lpstr>Características do ICP-MS  As principais desvantagens da técnica são o alto custo inicial de aquisição do equipamento, o alto custo do material de consumo, pois a maioria do materiais é importada e do serviço de manutenção.  Os limites de detecção são limitados pelo sinal do branco de preparo das amostras, o que impõe com que todos os reagentes utilizados sejam de muito alto grau de pureza, isentos de contaminantes, e todos os materiais em contato com as soluções a serem analisadas devem ser matérias inertes.   Considerados as vantagens e desvantagens e o alto custo da análises, especialmente nas atuais condições brasileiras, a técnica de ICP-MS é justificada nas seguintes situações: 1-Determinações isotópicas 2- Determinações de elementos em concentrações abaixo de 10 ug L‑1, determinações multielementares nas quais há substituição de, pelo menos, outras duas técnicas (ex., determinação de As por geração de hidreto e de Hg por AAS com vapor frio, e, ou ainda, de Pb por forno de grafite .   É possível utilizar o equipamento tanto em análise qualitativa como em análise quantitativa.</vt:lpstr>
      <vt:lpstr>Slide 12</vt:lpstr>
      <vt:lpstr>Técnicas de Análises Inorgânicas</vt:lpstr>
      <vt:lpstr>Slide 14</vt:lpstr>
      <vt:lpstr>Slide 15</vt:lpstr>
      <vt:lpstr>Esquema dos processos e das espécies coexistentes no equilíbrio da fase gasosa no plasma. Os processos de emissão estão associados à ICP-OES, pela emissão de luz, e os processos de excitação e ionização, à ICP-MS, pela geração das espécies iônicas.</vt:lpstr>
      <vt:lpstr>Slide 17</vt:lpstr>
      <vt:lpstr>Slide 18</vt:lpstr>
      <vt:lpstr>Slide 19</vt:lpstr>
      <vt:lpstr>Fundamentos de  ICP-MS</vt:lpstr>
      <vt:lpstr>Agilent 7500ce ICP-MS com sistema de reação octopolo (ORS)</vt:lpstr>
      <vt:lpstr>Vantagens do uso da célula de reação/colisão na análise ambiental de metais </vt:lpstr>
      <vt:lpstr>Uma técnica simples, robusta e sensível que substitui:</vt:lpstr>
      <vt:lpstr>Aplicações principais do 7500ce</vt:lpstr>
      <vt:lpstr>Principais características do 7500ce</vt:lpstr>
      <vt:lpstr>Usa de uma “cela de gás simples”</vt:lpstr>
      <vt:lpstr>Alguns termos – Reação &amp; Colisão</vt:lpstr>
      <vt:lpstr>Modos de operação da célula de gases</vt:lpstr>
      <vt:lpstr>Interações com hidrogênio em uma célula de reação octopolo </vt:lpstr>
      <vt:lpstr>Célula de H2 para remoção de interferentes Ar+ e ArO+  de  40Ca e 56Fe</vt:lpstr>
      <vt:lpstr>Escolha da célula de gases - Colisão</vt:lpstr>
      <vt:lpstr>Discriminação de energia – Raio iônico</vt:lpstr>
      <vt:lpstr>Interações com Hélio em uma célula de reação Octopole    - Colisão: Discriminação de energia</vt:lpstr>
      <vt:lpstr>Alguns interferentes eliminados pelo Agilent 7500ce</vt:lpstr>
      <vt:lpstr>Efeitos do modo de colisão com hélio e KED na calibração BEC para Cr e V em matriz contendo 1% HNO3, 1% HCl e 1% metanol</vt:lpstr>
      <vt:lpstr>Slide 36</vt:lpstr>
      <vt:lpstr>Alguns resultados …</vt:lpstr>
      <vt:lpstr>Agilent 7500ce MDLs x Worldwide Regulatory Limits para água potável (μg L-1)</vt:lpstr>
      <vt:lpstr>Performance típica da análise de um mix de amostra ambiental desconhecida</vt:lpstr>
      <vt:lpstr>Calibrações da sequencia de teste. As, Se (0.1 – 200 ppb), Hg (0.01 – 2ppb), Na (.05 – 1180 ppm)</vt:lpstr>
      <vt:lpstr>Slide 41</vt:lpstr>
      <vt:lpstr>Slide 42</vt:lpstr>
      <vt:lpstr>Porcentagem de recuperação e %RSD* - NIST 1640 Água sem diluição e diluida 1/10.  </vt:lpstr>
      <vt:lpstr>Recuperação e precisão de longo período de 2 ppb spiked em água do mar sintética diluída 1/10</vt:lpstr>
      <vt:lpstr>Continuing Calibration Verification (CCV) EPA limites são +/- 10% - Sem falhas</vt:lpstr>
      <vt:lpstr>Analíse de soluções testes de interferência ICS-A e ICS-AB</vt:lpstr>
      <vt:lpstr>Soluções teste de interferencia A e AB</vt:lpstr>
      <vt:lpstr>ICS-AB recuperação de 8 replicatas, 15.5 horas</vt:lpstr>
      <vt:lpstr>Recuperação com padrão interno  All ISTDS, All Modes – Sem falhas, 15.5 horas</vt:lpstr>
      <vt:lpstr>Slide 50</vt:lpstr>
      <vt:lpstr>Slide 51</vt:lpstr>
      <vt:lpstr>Slide 52</vt:lpstr>
      <vt:lpstr>Slide 53</vt:lpstr>
      <vt:lpstr>Slide 54</vt:lpstr>
      <vt:lpstr>Slide 55</vt:lpstr>
      <vt:lpstr>Slide 56</vt:lpstr>
    </vt:vector>
  </TitlesOfParts>
  <Company>Agilent Technologies,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Steven M. Wilbur  Environmental Marketing Specialist Tuesday, 9 March 2004</dc:title>
  <dc:creator>smwil</dc:creator>
  <cp:lastModifiedBy>Renato</cp:lastModifiedBy>
  <cp:revision>131</cp:revision>
  <cp:lastPrinted>2000-03-07T02:22:51Z</cp:lastPrinted>
  <dcterms:created xsi:type="dcterms:W3CDTF">2004-02-16T23:31:27Z</dcterms:created>
  <dcterms:modified xsi:type="dcterms:W3CDTF">2011-01-02T16:05:16Z</dcterms:modified>
</cp:coreProperties>
</file>